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06CF87-3F9B-45EB-B10C-BDF3617F5282}" v="1" dt="2023-11-23T09:25:11.2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94" d="100"/>
          <a:sy n="94" d="100"/>
        </p:scale>
        <p:origin x="3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un Sobré" userId="0691871469d3e753" providerId="LiveId" clId="{C94B817F-CC3F-4351-86AC-A22BEDED974D}"/>
    <pc:docChg chg="delSld">
      <pc:chgData name="Asun Sobré" userId="0691871469d3e753" providerId="LiveId" clId="{C94B817F-CC3F-4351-86AC-A22BEDED974D}" dt="2023-11-23T10:25:54.506" v="0" actId="47"/>
      <pc:docMkLst>
        <pc:docMk/>
      </pc:docMkLst>
      <pc:sldChg chg="del">
        <pc:chgData name="Asun Sobré" userId="0691871469d3e753" providerId="LiveId" clId="{C94B817F-CC3F-4351-86AC-A22BEDED974D}" dt="2023-11-23T10:25:54.506" v="0" actId="47"/>
        <pc:sldMkLst>
          <pc:docMk/>
          <pc:sldMk cId="891962146" sldId="256"/>
        </pc:sldMkLst>
      </pc:sldChg>
    </pc:docChg>
  </pc:docChgLst>
  <pc:docChgLst>
    <pc:chgData name="Antonia Bordoy" userId="ac3a26f0d6a3b57f" providerId="LiveId" clId="{B306CF87-3F9B-45EB-B10C-BDF3617F5282}"/>
    <pc:docChg chg="undo custSel addSld modSld sldOrd">
      <pc:chgData name="Antonia Bordoy" userId="ac3a26f0d6a3b57f" providerId="LiveId" clId="{B306CF87-3F9B-45EB-B10C-BDF3617F5282}" dt="2023-11-23T09:40:08.686" v="96" actId="14100"/>
      <pc:docMkLst>
        <pc:docMk/>
      </pc:docMkLst>
      <pc:sldChg chg="ord">
        <pc:chgData name="Antonia Bordoy" userId="ac3a26f0d6a3b57f" providerId="LiveId" clId="{B306CF87-3F9B-45EB-B10C-BDF3617F5282}" dt="2023-11-23T09:30:27.168" v="59"/>
        <pc:sldMkLst>
          <pc:docMk/>
          <pc:sldMk cId="891962146" sldId="256"/>
        </pc:sldMkLst>
      </pc:sldChg>
      <pc:sldChg chg="modSp add mod">
        <pc:chgData name="Antonia Bordoy" userId="ac3a26f0d6a3b57f" providerId="LiveId" clId="{B306CF87-3F9B-45EB-B10C-BDF3617F5282}" dt="2023-11-23T09:33:03.156" v="79" actId="1076"/>
        <pc:sldMkLst>
          <pc:docMk/>
          <pc:sldMk cId="3925299504" sldId="257"/>
        </pc:sldMkLst>
        <pc:spChg chg="mod">
          <ac:chgData name="Antonia Bordoy" userId="ac3a26f0d6a3b57f" providerId="LiveId" clId="{B306CF87-3F9B-45EB-B10C-BDF3617F5282}" dt="2023-11-23T09:32:56.785" v="78" actId="20577"/>
          <ac:spMkLst>
            <pc:docMk/>
            <pc:sldMk cId="3925299504" sldId="257"/>
            <ac:spMk id="6" creationId="{18DE85A6-8812-FF97-70AD-481E430706B9}"/>
          </ac:spMkLst>
        </pc:spChg>
        <pc:picChg chg="mod">
          <ac:chgData name="Antonia Bordoy" userId="ac3a26f0d6a3b57f" providerId="LiveId" clId="{B306CF87-3F9B-45EB-B10C-BDF3617F5282}" dt="2023-11-23T09:33:03.156" v="79" actId="1076"/>
          <ac:picMkLst>
            <pc:docMk/>
            <pc:sldMk cId="3925299504" sldId="257"/>
            <ac:picMk id="3" creationId="{7E38A45F-933B-2CC6-26C1-71383DB326A3}"/>
          </ac:picMkLst>
        </pc:picChg>
      </pc:sldChg>
      <pc:sldChg chg="addSp delSp modSp add mod">
        <pc:chgData name="Antonia Bordoy" userId="ac3a26f0d6a3b57f" providerId="LiveId" clId="{B306CF87-3F9B-45EB-B10C-BDF3617F5282}" dt="2023-11-23T09:40:08.686" v="96" actId="14100"/>
        <pc:sldMkLst>
          <pc:docMk/>
          <pc:sldMk cId="4174313914" sldId="258"/>
        </pc:sldMkLst>
        <pc:spChg chg="del mod">
          <ac:chgData name="Antonia Bordoy" userId="ac3a26f0d6a3b57f" providerId="LiveId" clId="{B306CF87-3F9B-45EB-B10C-BDF3617F5282}" dt="2023-11-23T09:26:43.959" v="45" actId="478"/>
          <ac:spMkLst>
            <pc:docMk/>
            <pc:sldMk cId="4174313914" sldId="258"/>
            <ac:spMk id="6" creationId="{18DE85A6-8812-FF97-70AD-481E430706B9}"/>
          </ac:spMkLst>
        </pc:spChg>
        <pc:graphicFrameChg chg="add mod">
          <ac:chgData name="Antonia Bordoy" userId="ac3a26f0d6a3b57f" providerId="LiveId" clId="{B306CF87-3F9B-45EB-B10C-BDF3617F5282}" dt="2023-11-23T09:40:08.686" v="96" actId="14100"/>
          <ac:graphicFrameMkLst>
            <pc:docMk/>
            <pc:sldMk cId="4174313914" sldId="258"/>
            <ac:graphicFrameMk id="2" creationId="{12ADF4B0-C497-3434-12D6-11876D137827}"/>
          </ac:graphicFrameMkLst>
        </pc:graphicFrameChg>
        <pc:picChg chg="del">
          <ac:chgData name="Antonia Bordoy" userId="ac3a26f0d6a3b57f" providerId="LiveId" clId="{B306CF87-3F9B-45EB-B10C-BDF3617F5282}" dt="2023-11-23T09:26:46.991" v="46" actId="478"/>
          <ac:picMkLst>
            <pc:docMk/>
            <pc:sldMk cId="4174313914" sldId="258"/>
            <ac:picMk id="3" creationId="{7E38A45F-933B-2CC6-26C1-71383DB326A3}"/>
          </ac:picMkLst>
        </pc:picChg>
      </pc:sldChg>
      <pc:sldChg chg="addSp delSp modSp add mod">
        <pc:chgData name="Antonia Bordoy" userId="ac3a26f0d6a3b57f" providerId="LiveId" clId="{B306CF87-3F9B-45EB-B10C-BDF3617F5282}" dt="2023-11-23T09:39:22.936" v="92" actId="14100"/>
        <pc:sldMkLst>
          <pc:docMk/>
          <pc:sldMk cId="568676967" sldId="259"/>
        </pc:sldMkLst>
        <pc:graphicFrameChg chg="del">
          <ac:chgData name="Antonia Bordoy" userId="ac3a26f0d6a3b57f" providerId="LiveId" clId="{B306CF87-3F9B-45EB-B10C-BDF3617F5282}" dt="2023-11-23T09:32:00.990" v="67" actId="478"/>
          <ac:graphicFrameMkLst>
            <pc:docMk/>
            <pc:sldMk cId="568676967" sldId="259"/>
            <ac:graphicFrameMk id="2" creationId="{12ADF4B0-C497-3434-12D6-11876D137827}"/>
          </ac:graphicFrameMkLst>
        </pc:graphicFrameChg>
        <pc:graphicFrameChg chg="add mod">
          <ac:chgData name="Antonia Bordoy" userId="ac3a26f0d6a3b57f" providerId="LiveId" clId="{B306CF87-3F9B-45EB-B10C-BDF3617F5282}" dt="2023-11-23T09:39:22.936" v="92" actId="14100"/>
          <ac:graphicFrameMkLst>
            <pc:docMk/>
            <pc:sldMk cId="568676967" sldId="259"/>
            <ac:graphicFrameMk id="3" creationId="{0BA3765C-BB4A-DE94-4A24-CE6662520EFA}"/>
          </ac:graphicFrameMkLst>
        </pc:graphicFrameChg>
      </pc:sldChg>
      <pc:sldChg chg="addSp delSp modSp add mod">
        <pc:chgData name="Antonia Bordoy" userId="ac3a26f0d6a3b57f" providerId="LiveId" clId="{B306CF87-3F9B-45EB-B10C-BDF3617F5282}" dt="2023-11-23T09:39:12.895" v="91" actId="14100"/>
        <pc:sldMkLst>
          <pc:docMk/>
          <pc:sldMk cId="1959731818" sldId="260"/>
        </pc:sldMkLst>
        <pc:graphicFrameChg chg="del">
          <ac:chgData name="Antonia Bordoy" userId="ac3a26f0d6a3b57f" providerId="LiveId" clId="{B306CF87-3F9B-45EB-B10C-BDF3617F5282}" dt="2023-11-23T09:31:02.175" v="60" actId="478"/>
          <ac:graphicFrameMkLst>
            <pc:docMk/>
            <pc:sldMk cId="1959731818" sldId="260"/>
            <ac:graphicFrameMk id="2" creationId="{12ADF4B0-C497-3434-12D6-11876D137827}"/>
          </ac:graphicFrameMkLst>
        </pc:graphicFrameChg>
        <pc:graphicFrameChg chg="add mod">
          <ac:chgData name="Antonia Bordoy" userId="ac3a26f0d6a3b57f" providerId="LiveId" clId="{B306CF87-3F9B-45EB-B10C-BDF3617F5282}" dt="2023-11-23T09:39:12.895" v="91" actId="14100"/>
          <ac:graphicFrameMkLst>
            <pc:docMk/>
            <pc:sldMk cId="1959731818" sldId="260"/>
            <ac:graphicFrameMk id="3" creationId="{66CE811A-5D85-C1CC-945B-3930EB9E5C6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/>
              <a:t>Entre las 10:00 hasta las 14:00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Entre las 10:01 hasta las 14:00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cene3d>
              <a:camera prst="orthographicFront"/>
              <a:lightRig rig="threePt" dir="t"/>
            </a:scene3d>
            <a:sp3d contourW="9525">
              <a:bevelT prst="relaxedInset"/>
              <a:bevelB prst="relaxedInset"/>
              <a:contourClr>
                <a:schemeClr val="accent1">
                  <a:lumMod val="75000"/>
                </a:schemeClr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466-4135-B4BC-01A0DAD27E1E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466-4135-B4BC-01A0DAD27E1E}"/>
              </c:ext>
            </c:extLst>
          </c:dPt>
          <c:dPt>
            <c:idx val="2"/>
            <c:invertIfNegative val="0"/>
            <c:bubble3D val="0"/>
            <c:spPr>
              <a:solidFill>
                <a:srgbClr val="FF9999">
                  <a:alpha val="84706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466-4135-B4BC-01A0DAD27E1E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466-4135-B4BC-01A0DAD27E1E}"/>
              </c:ext>
            </c:extLst>
          </c:dPt>
          <c:dPt>
            <c:idx val="4"/>
            <c:invertIfNegative val="0"/>
            <c:bubble3D val="0"/>
            <c:spPr>
              <a:solidFill>
                <a:srgbClr val="00B0F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1466-4135-B4BC-01A0DAD27E1E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1466-4135-B4BC-01A0DAD27E1E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1466-4135-B4BC-01A0DAD27E1E}"/>
              </c:ext>
            </c:extLst>
          </c:dPt>
          <c:dPt>
            <c:idx val="7"/>
            <c:invertIfNegative val="0"/>
            <c:bubble3D val="0"/>
            <c:spPr>
              <a:solidFill>
                <a:schemeClr val="bg2">
                  <a:lumMod val="50000"/>
                  <a:alpha val="85000"/>
                </a:scheme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1466-4135-B4BC-01A0DAD27E1E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1466-4135-B4BC-01A0DAD27E1E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alpha val="85000"/>
                </a:scheme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1466-4135-B4BC-01A0DAD27E1E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>
                  <a:alpha val="85000"/>
                </a:scheme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1466-4135-B4BC-01A0DAD27E1E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4">
                  <a:lumMod val="75000"/>
                  <a:alpha val="85000"/>
                </a:scheme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1466-4135-B4BC-01A0DAD27E1E}"/>
              </c:ext>
            </c:extLst>
          </c:dPt>
          <c:dLbls>
            <c:dLbl>
              <c:idx val="0"/>
              <c:layout>
                <c:manualLayout>
                  <c:x val="1.431261770244821E-2"/>
                  <c:y val="-1.9988242210464521E-2"/>
                </c:manualLayout>
              </c:layout>
              <c:tx>
                <c:rich>
                  <a:bodyPr/>
                  <a:lstStyle/>
                  <a:p>
                    <a:fld id="{86C5CC02-94B8-42E1-9296-381B59745F3A}" type="VALUE">
                      <a:rPr lang="en-US" b="1"/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466-4135-B4BC-01A0DAD27E1E}"/>
                </c:ext>
              </c:extLst>
            </c:dLbl>
            <c:dLbl>
              <c:idx val="1"/>
              <c:layout>
                <c:manualLayout>
                  <c:x val="1.0546139359698654E-2"/>
                  <c:y val="-2.1164021164021076E-2"/>
                </c:manualLayout>
              </c:layout>
              <c:tx>
                <c:rich>
                  <a:bodyPr/>
                  <a:lstStyle/>
                  <a:p>
                    <a:fld id="{D9EABED0-58C5-40B3-AD12-14B5F4033CE4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466-4135-B4BC-01A0DAD27E1E}"/>
                </c:ext>
              </c:extLst>
            </c:dLbl>
            <c:dLbl>
              <c:idx val="2"/>
              <c:layout>
                <c:manualLayout>
                  <c:x val="1.5065913370997564E-3"/>
                  <c:y val="-1.4109347442680862E-2"/>
                </c:manualLayout>
              </c:layout>
              <c:tx>
                <c:rich>
                  <a:bodyPr/>
                  <a:lstStyle/>
                  <a:p>
                    <a:fld id="{B20C4DC6-434E-4027-AED1-5854B371F443}" type="VALUE">
                      <a:rPr lang="en-US" b="1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466-4135-B4BC-01A0DAD27E1E}"/>
                </c:ext>
              </c:extLst>
            </c:dLbl>
            <c:dLbl>
              <c:idx val="3"/>
              <c:layout>
                <c:manualLayout>
                  <c:x val="3.0131826741995682E-3"/>
                  <c:y val="-1.1757789535567335E-2"/>
                </c:manualLayout>
              </c:layout>
              <c:tx>
                <c:rich>
                  <a:bodyPr/>
                  <a:lstStyle/>
                  <a:p>
                    <a:fld id="{2A588DBE-E436-4608-BA9B-6956AE60ABB4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466-4135-B4BC-01A0DAD27E1E}"/>
                </c:ext>
              </c:extLst>
            </c:dLbl>
            <c:dLbl>
              <c:idx val="4"/>
              <c:layout>
                <c:manualLayout>
                  <c:x val="-5.52410442110698E-17"/>
                  <c:y val="-2.3515579071134628E-2"/>
                </c:manualLayout>
              </c:layout>
              <c:tx>
                <c:rich>
                  <a:bodyPr/>
                  <a:lstStyle/>
                  <a:p>
                    <a:fld id="{9ABADBB7-36AF-47E3-8C92-436794E77D78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1466-4135-B4BC-01A0DAD27E1E}"/>
                </c:ext>
              </c:extLst>
            </c:dLbl>
            <c:dLbl>
              <c:idx val="5"/>
              <c:layout>
                <c:manualLayout>
                  <c:x val="-1.506591337099867E-3"/>
                  <c:y val="-2.1164021164021163E-2"/>
                </c:manualLayout>
              </c:layout>
              <c:tx>
                <c:rich>
                  <a:bodyPr/>
                  <a:lstStyle/>
                  <a:p>
                    <a:fld id="{EBFB1748-2048-4AAE-90D1-E3975DFD6CFB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1466-4135-B4BC-01A0DAD27E1E}"/>
                </c:ext>
              </c:extLst>
            </c:dLbl>
            <c:dLbl>
              <c:idx val="6"/>
              <c:layout>
                <c:manualLayout>
                  <c:x val="-1.5065913370999222E-3"/>
                  <c:y val="-4.7031158142269254E-3"/>
                </c:manualLayout>
              </c:layout>
              <c:tx>
                <c:rich>
                  <a:bodyPr/>
                  <a:lstStyle/>
                  <a:p>
                    <a:fld id="{086DEB6D-D590-4452-A2F0-FAA0B3B36008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1466-4135-B4BC-01A0DAD27E1E}"/>
                </c:ext>
              </c:extLst>
            </c:dLbl>
            <c:dLbl>
              <c:idx val="7"/>
              <c:layout>
                <c:manualLayout>
                  <c:x val="-4.5197740112994352E-3"/>
                  <c:y val="-2.3515579071134628E-2"/>
                </c:manualLayout>
              </c:layout>
              <c:tx>
                <c:rich>
                  <a:bodyPr/>
                  <a:lstStyle/>
                  <a:p>
                    <a:fld id="{AD22E9E9-8FFF-4FE3-BF32-2FB3938B738F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1466-4135-B4BC-01A0DAD27E1E}"/>
                </c:ext>
              </c:extLst>
            </c:dLbl>
            <c:dLbl>
              <c:idx val="8"/>
              <c:layout>
                <c:manualLayout>
                  <c:x val="-7.5329566854991691E-3"/>
                  <c:y val="-7.0546737213403876E-3"/>
                </c:manualLayout>
              </c:layout>
              <c:tx>
                <c:rich>
                  <a:bodyPr/>
                  <a:lstStyle/>
                  <a:p>
                    <a:fld id="{EC83DBAD-CAD9-494A-B1E7-A516B8B7E513}" type="VALUE">
                      <a:rPr lang="en-US" b="1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1466-4135-B4BC-01A0DAD27E1E}"/>
                </c:ext>
              </c:extLst>
            </c:dLbl>
            <c:dLbl>
              <c:idx val="9"/>
              <c:layout>
                <c:manualLayout>
                  <c:x val="-7.5329566854991691E-3"/>
                  <c:y val="-1.8812463256907788E-2"/>
                </c:manualLayout>
              </c:layout>
              <c:tx>
                <c:rich>
                  <a:bodyPr/>
                  <a:lstStyle/>
                  <a:p>
                    <a:fld id="{2C84C4E9-8887-4AC8-A86C-B03A106D5FE5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2-1466-4135-B4BC-01A0DAD27E1E}"/>
                </c:ext>
              </c:extLst>
            </c:dLbl>
            <c:dLbl>
              <c:idx val="10"/>
              <c:layout>
                <c:manualLayout>
                  <c:x val="-1.0546139359698682E-2"/>
                  <c:y val="-2.6027302142787707E-2"/>
                </c:manualLayout>
              </c:layout>
              <c:tx>
                <c:rich>
                  <a:bodyPr/>
                  <a:lstStyle/>
                  <a:p>
                    <a:fld id="{1DFC3663-69F7-49CF-B74D-D7277BF7DEFC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4-1466-4135-B4BC-01A0DAD27E1E}"/>
                </c:ext>
              </c:extLst>
            </c:dLbl>
            <c:dLbl>
              <c:idx val="11"/>
              <c:layout>
                <c:manualLayout>
                  <c:x val="-1.6572504708097929E-2"/>
                  <c:y val="-2.8218694885361467E-2"/>
                </c:manualLayout>
              </c:layout>
              <c:tx>
                <c:rich>
                  <a:bodyPr/>
                  <a:lstStyle/>
                  <a:p>
                    <a:fld id="{0DCFBA3B-21AF-4226-B138-A1E8C20EAE4C}" type="VALUE">
                      <a:rPr lang="en-US" b="1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6-1466-4135-B4BC-01A0DAD27E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Hoja1!$A$2:$A$13</c:f>
              <c:strCache>
                <c:ptCount val="12"/>
                <c:pt idx="0">
                  <c:v>Bonaire</c:v>
                </c:pt>
                <c:pt idx="1">
                  <c:v>Colom</c:v>
                </c:pt>
                <c:pt idx="2">
                  <c:v>Jaume II</c:v>
                </c:pt>
                <c:pt idx="3">
                  <c:v>Jaume III</c:v>
                </c:pt>
                <c:pt idx="4">
                  <c:v>Josep Tous i Ferrer</c:v>
                </c:pt>
                <c:pt idx="5">
                  <c:v>Oms</c:v>
                </c:pt>
                <c:pt idx="6">
                  <c:v>Pl Reina, Born, Pl. Joan Carles I</c:v>
                </c:pt>
                <c:pt idx="7">
                  <c:v>Sant Miquel</c:v>
                </c:pt>
                <c:pt idx="8">
                  <c:v>Sindicat</c:v>
                </c:pt>
                <c:pt idx="9">
                  <c:v>Unió, Pl. Mercat y Weyler</c:v>
                </c:pt>
                <c:pt idx="10">
                  <c:v>Velázquez</c:v>
                </c:pt>
                <c:pt idx="11">
                  <c:v>Vía Roma y La Rambla</c:v>
                </c:pt>
              </c:strCache>
            </c:strRef>
          </c:cat>
          <c:val>
            <c:numRef>
              <c:f>Hoja1!$B$2:$B$13</c:f>
              <c:numCache>
                <c:formatCode>General</c:formatCode>
                <c:ptCount val="12"/>
                <c:pt idx="0">
                  <c:v>845</c:v>
                </c:pt>
                <c:pt idx="1">
                  <c:v>1562</c:v>
                </c:pt>
                <c:pt idx="2">
                  <c:v>303</c:v>
                </c:pt>
                <c:pt idx="3">
                  <c:v>14178</c:v>
                </c:pt>
                <c:pt idx="4">
                  <c:v>691</c:v>
                </c:pt>
                <c:pt idx="5">
                  <c:v>930</c:v>
                </c:pt>
                <c:pt idx="6">
                  <c:v>6725</c:v>
                </c:pt>
                <c:pt idx="7">
                  <c:v>1149</c:v>
                </c:pt>
                <c:pt idx="8">
                  <c:v>7098</c:v>
                </c:pt>
                <c:pt idx="9">
                  <c:v>2954</c:v>
                </c:pt>
                <c:pt idx="10">
                  <c:v>601</c:v>
                </c:pt>
                <c:pt idx="11">
                  <c:v>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1466-4135-B4BC-01A0DAD27E1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767005120"/>
        <c:axId val="314778751"/>
        <c:axId val="0"/>
      </c:bar3DChart>
      <c:catAx>
        <c:axId val="767005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cap="none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14778751"/>
        <c:crosses val="autoZero"/>
        <c:auto val="1"/>
        <c:lblAlgn val="ctr"/>
        <c:lblOffset val="100"/>
        <c:noMultiLvlLbl val="0"/>
      </c:catAx>
      <c:valAx>
        <c:axId val="3147787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>
              <a:outerShdw blurRad="50800" dist="50800" dir="5400000" algn="ctr" rotWithShape="0">
                <a:schemeClr val="bg1"/>
              </a:outerShdw>
            </a:effectLst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67005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/>
              <a:t>Entre las 14:00 hasta las 18:00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Entre las 14:01 hasta las 18:00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cene3d>
              <a:camera prst="orthographicFront"/>
              <a:lightRig rig="threePt" dir="t"/>
            </a:scene3d>
            <a:sp3d contourW="9525">
              <a:bevelT prst="relaxedInset"/>
              <a:bevelB prst="relaxedInset"/>
              <a:contourClr>
                <a:schemeClr val="accent1">
                  <a:lumMod val="75000"/>
                </a:schemeClr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9BE-4A8C-9621-0EF4AD02425B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9BE-4A8C-9621-0EF4AD02425B}"/>
              </c:ext>
            </c:extLst>
          </c:dPt>
          <c:dPt>
            <c:idx val="2"/>
            <c:invertIfNegative val="0"/>
            <c:bubble3D val="0"/>
            <c:spPr>
              <a:solidFill>
                <a:srgbClr val="FF9999">
                  <a:alpha val="84706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9BE-4A8C-9621-0EF4AD02425B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9BE-4A8C-9621-0EF4AD02425B}"/>
              </c:ext>
            </c:extLst>
          </c:dPt>
          <c:dPt>
            <c:idx val="4"/>
            <c:invertIfNegative val="0"/>
            <c:bubble3D val="0"/>
            <c:spPr>
              <a:solidFill>
                <a:srgbClr val="00B0F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9BE-4A8C-9621-0EF4AD02425B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89BE-4A8C-9621-0EF4AD02425B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89BE-4A8C-9621-0EF4AD02425B}"/>
              </c:ext>
            </c:extLst>
          </c:dPt>
          <c:dPt>
            <c:idx val="7"/>
            <c:invertIfNegative val="0"/>
            <c:bubble3D val="0"/>
            <c:spPr>
              <a:solidFill>
                <a:schemeClr val="bg2">
                  <a:lumMod val="50000"/>
                  <a:alpha val="85000"/>
                </a:scheme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89BE-4A8C-9621-0EF4AD02425B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89BE-4A8C-9621-0EF4AD02425B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alpha val="85000"/>
                </a:scheme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89BE-4A8C-9621-0EF4AD02425B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>
                  <a:alpha val="85000"/>
                </a:scheme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89BE-4A8C-9621-0EF4AD02425B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4">
                  <a:lumMod val="75000"/>
                  <a:alpha val="85000"/>
                </a:scheme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89BE-4A8C-9621-0EF4AD02425B}"/>
              </c:ext>
            </c:extLst>
          </c:dPt>
          <c:dLbls>
            <c:dLbl>
              <c:idx val="0"/>
              <c:layout>
                <c:manualLayout>
                  <c:x val="1.431261770244821E-2"/>
                  <c:y val="-1.9988242210464521E-2"/>
                </c:manualLayout>
              </c:layout>
              <c:tx>
                <c:rich>
                  <a:bodyPr/>
                  <a:lstStyle/>
                  <a:p>
                    <a:fld id="{86C5CC02-94B8-42E1-9296-381B59745F3A}" type="VALUE">
                      <a:rPr lang="en-US" b="1"/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9BE-4A8C-9621-0EF4AD02425B}"/>
                </c:ext>
              </c:extLst>
            </c:dLbl>
            <c:dLbl>
              <c:idx val="1"/>
              <c:layout>
                <c:manualLayout>
                  <c:x val="1.0546139359698654E-2"/>
                  <c:y val="-2.1164021164021076E-2"/>
                </c:manualLayout>
              </c:layout>
              <c:tx>
                <c:rich>
                  <a:bodyPr/>
                  <a:lstStyle/>
                  <a:p>
                    <a:fld id="{D9EABED0-58C5-40B3-AD12-14B5F4033CE4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9BE-4A8C-9621-0EF4AD02425B}"/>
                </c:ext>
              </c:extLst>
            </c:dLbl>
            <c:dLbl>
              <c:idx val="2"/>
              <c:layout>
                <c:manualLayout>
                  <c:x val="1.5065913370997564E-3"/>
                  <c:y val="-1.4109347442680862E-2"/>
                </c:manualLayout>
              </c:layout>
              <c:tx>
                <c:rich>
                  <a:bodyPr/>
                  <a:lstStyle/>
                  <a:p>
                    <a:fld id="{B20C4DC6-434E-4027-AED1-5854B371F443}" type="VALUE">
                      <a:rPr lang="en-US" b="1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9BE-4A8C-9621-0EF4AD02425B}"/>
                </c:ext>
              </c:extLst>
            </c:dLbl>
            <c:dLbl>
              <c:idx val="3"/>
              <c:layout>
                <c:manualLayout>
                  <c:x val="3.0131826741995682E-3"/>
                  <c:y val="-1.1757789535567335E-2"/>
                </c:manualLayout>
              </c:layout>
              <c:tx>
                <c:rich>
                  <a:bodyPr/>
                  <a:lstStyle/>
                  <a:p>
                    <a:fld id="{2A588DBE-E436-4608-BA9B-6956AE60ABB4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9BE-4A8C-9621-0EF4AD02425B}"/>
                </c:ext>
              </c:extLst>
            </c:dLbl>
            <c:dLbl>
              <c:idx val="4"/>
              <c:layout>
                <c:manualLayout>
                  <c:x val="-5.52410442110698E-17"/>
                  <c:y val="-2.3515579071134628E-2"/>
                </c:manualLayout>
              </c:layout>
              <c:tx>
                <c:rich>
                  <a:bodyPr/>
                  <a:lstStyle/>
                  <a:p>
                    <a:fld id="{9ABADBB7-36AF-47E3-8C92-436794E77D78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9BE-4A8C-9621-0EF4AD02425B}"/>
                </c:ext>
              </c:extLst>
            </c:dLbl>
            <c:dLbl>
              <c:idx val="5"/>
              <c:layout>
                <c:manualLayout>
                  <c:x val="-1.506591337099867E-3"/>
                  <c:y val="-2.1164021164021163E-2"/>
                </c:manualLayout>
              </c:layout>
              <c:tx>
                <c:rich>
                  <a:bodyPr/>
                  <a:lstStyle/>
                  <a:p>
                    <a:fld id="{EBFB1748-2048-4AAE-90D1-E3975DFD6CFB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89BE-4A8C-9621-0EF4AD02425B}"/>
                </c:ext>
              </c:extLst>
            </c:dLbl>
            <c:dLbl>
              <c:idx val="6"/>
              <c:layout>
                <c:manualLayout>
                  <c:x val="-1.5065913370999222E-3"/>
                  <c:y val="-4.7031158142269254E-3"/>
                </c:manualLayout>
              </c:layout>
              <c:tx>
                <c:rich>
                  <a:bodyPr/>
                  <a:lstStyle/>
                  <a:p>
                    <a:fld id="{086DEB6D-D590-4452-A2F0-FAA0B3B36008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89BE-4A8C-9621-0EF4AD02425B}"/>
                </c:ext>
              </c:extLst>
            </c:dLbl>
            <c:dLbl>
              <c:idx val="7"/>
              <c:layout>
                <c:manualLayout>
                  <c:x val="-4.5197740112994352E-3"/>
                  <c:y val="-2.3515579071134628E-2"/>
                </c:manualLayout>
              </c:layout>
              <c:tx>
                <c:rich>
                  <a:bodyPr/>
                  <a:lstStyle/>
                  <a:p>
                    <a:fld id="{AD22E9E9-8FFF-4FE3-BF32-2FB3938B738F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89BE-4A8C-9621-0EF4AD02425B}"/>
                </c:ext>
              </c:extLst>
            </c:dLbl>
            <c:dLbl>
              <c:idx val="8"/>
              <c:layout>
                <c:manualLayout>
                  <c:x val="-7.5329566854991691E-3"/>
                  <c:y val="-7.0546737213403876E-3"/>
                </c:manualLayout>
              </c:layout>
              <c:tx>
                <c:rich>
                  <a:bodyPr/>
                  <a:lstStyle/>
                  <a:p>
                    <a:fld id="{EC83DBAD-CAD9-494A-B1E7-A516B8B7E513}" type="VALUE">
                      <a:rPr lang="en-US" b="1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89BE-4A8C-9621-0EF4AD02425B}"/>
                </c:ext>
              </c:extLst>
            </c:dLbl>
            <c:dLbl>
              <c:idx val="9"/>
              <c:layout>
                <c:manualLayout>
                  <c:x val="-7.5329566854991691E-3"/>
                  <c:y val="-1.8812463256907788E-2"/>
                </c:manualLayout>
              </c:layout>
              <c:tx>
                <c:rich>
                  <a:bodyPr/>
                  <a:lstStyle/>
                  <a:p>
                    <a:fld id="{2C84C4E9-8887-4AC8-A86C-B03A106D5FE5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2-89BE-4A8C-9621-0EF4AD02425B}"/>
                </c:ext>
              </c:extLst>
            </c:dLbl>
            <c:dLbl>
              <c:idx val="10"/>
              <c:layout>
                <c:manualLayout>
                  <c:x val="-1.0546139359698682E-2"/>
                  <c:y val="-2.6027302142787707E-2"/>
                </c:manualLayout>
              </c:layout>
              <c:tx>
                <c:rich>
                  <a:bodyPr/>
                  <a:lstStyle/>
                  <a:p>
                    <a:fld id="{1DFC3663-69F7-49CF-B74D-D7277BF7DEFC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4-89BE-4A8C-9621-0EF4AD02425B}"/>
                </c:ext>
              </c:extLst>
            </c:dLbl>
            <c:dLbl>
              <c:idx val="11"/>
              <c:layout>
                <c:manualLayout>
                  <c:x val="-1.6572504708097929E-2"/>
                  <c:y val="-2.8218694885361467E-2"/>
                </c:manualLayout>
              </c:layout>
              <c:tx>
                <c:rich>
                  <a:bodyPr/>
                  <a:lstStyle/>
                  <a:p>
                    <a:fld id="{0DCFBA3B-21AF-4226-B138-A1E8C20EAE4C}" type="VALUE">
                      <a:rPr lang="en-US" b="1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6-89BE-4A8C-9621-0EF4AD0242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Hoja1!$A$2:$A$13</c:f>
              <c:strCache>
                <c:ptCount val="12"/>
                <c:pt idx="0">
                  <c:v>Bonaire</c:v>
                </c:pt>
                <c:pt idx="1">
                  <c:v>Colom</c:v>
                </c:pt>
                <c:pt idx="2">
                  <c:v>Jaume II</c:v>
                </c:pt>
                <c:pt idx="3">
                  <c:v>Jaume III</c:v>
                </c:pt>
                <c:pt idx="4">
                  <c:v>Josep Tous i Ferrer</c:v>
                </c:pt>
                <c:pt idx="5">
                  <c:v>Oms</c:v>
                </c:pt>
                <c:pt idx="6">
                  <c:v>Pl Reina, Born, Pl. Joan Carles I</c:v>
                </c:pt>
                <c:pt idx="7">
                  <c:v>Sant Miquel</c:v>
                </c:pt>
                <c:pt idx="8">
                  <c:v>Sindicat</c:v>
                </c:pt>
                <c:pt idx="9">
                  <c:v>Unió, Pl. Mercat y Weyler</c:v>
                </c:pt>
                <c:pt idx="10">
                  <c:v>Velázquez</c:v>
                </c:pt>
                <c:pt idx="11">
                  <c:v>Vía Roma y La Rambla</c:v>
                </c:pt>
              </c:strCache>
            </c:strRef>
          </c:cat>
          <c:val>
            <c:numRef>
              <c:f>Hoja1!$B$2:$B$13</c:f>
              <c:numCache>
                <c:formatCode>General</c:formatCode>
                <c:ptCount val="12"/>
                <c:pt idx="0">
                  <c:v>820</c:v>
                </c:pt>
                <c:pt idx="1">
                  <c:v>1517</c:v>
                </c:pt>
                <c:pt idx="2">
                  <c:v>294</c:v>
                </c:pt>
                <c:pt idx="3">
                  <c:v>13769</c:v>
                </c:pt>
                <c:pt idx="4">
                  <c:v>671</c:v>
                </c:pt>
                <c:pt idx="5">
                  <c:v>904</c:v>
                </c:pt>
                <c:pt idx="6">
                  <c:v>6531</c:v>
                </c:pt>
                <c:pt idx="7">
                  <c:v>1116</c:v>
                </c:pt>
                <c:pt idx="8">
                  <c:v>6892</c:v>
                </c:pt>
                <c:pt idx="9">
                  <c:v>2868</c:v>
                </c:pt>
                <c:pt idx="10">
                  <c:v>584</c:v>
                </c:pt>
                <c:pt idx="11">
                  <c:v>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89BE-4A8C-9621-0EF4AD02425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767005120"/>
        <c:axId val="314778751"/>
        <c:axId val="0"/>
      </c:bar3DChart>
      <c:catAx>
        <c:axId val="767005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cap="none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14778751"/>
        <c:crosses val="autoZero"/>
        <c:auto val="1"/>
        <c:lblAlgn val="ctr"/>
        <c:lblOffset val="100"/>
        <c:noMultiLvlLbl val="0"/>
      </c:catAx>
      <c:valAx>
        <c:axId val="3147787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>
              <a:outerShdw blurRad="50800" dist="50800" dir="5400000" algn="ctr" rotWithShape="0">
                <a:schemeClr val="bg1"/>
              </a:outerShdw>
            </a:effectLst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67005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/>
              <a:t>Entre las 18:00 hasta las 00:00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Entre las 18:01 hasta las 00:00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cene3d>
              <a:camera prst="orthographicFront"/>
              <a:lightRig rig="threePt" dir="t"/>
            </a:scene3d>
            <a:sp3d contourW="9525">
              <a:bevelT prst="relaxedInset"/>
              <a:bevelB prst="relaxedInset"/>
              <a:contourClr>
                <a:schemeClr val="accent1">
                  <a:lumMod val="75000"/>
                </a:schemeClr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BD7-4DB0-84BA-D742253F3BC6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BD7-4DB0-84BA-D742253F3BC6}"/>
              </c:ext>
            </c:extLst>
          </c:dPt>
          <c:dPt>
            <c:idx val="2"/>
            <c:invertIfNegative val="0"/>
            <c:bubble3D val="0"/>
            <c:spPr>
              <a:solidFill>
                <a:srgbClr val="FF9999">
                  <a:alpha val="84706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BD7-4DB0-84BA-D742253F3BC6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BD7-4DB0-84BA-D742253F3BC6}"/>
              </c:ext>
            </c:extLst>
          </c:dPt>
          <c:dPt>
            <c:idx val="4"/>
            <c:invertIfNegative val="0"/>
            <c:bubble3D val="0"/>
            <c:spPr>
              <a:solidFill>
                <a:srgbClr val="00B0F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BD7-4DB0-84BA-D742253F3BC6}"/>
              </c:ext>
            </c:extLst>
          </c:dPt>
          <c:dPt>
            <c:idx val="5"/>
            <c:invertIfNegative val="0"/>
            <c:bubble3D val="0"/>
            <c:spPr>
              <a:solidFill>
                <a:srgbClr val="7030A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5BD7-4DB0-84BA-D742253F3BC6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>
                  <a:alpha val="85000"/>
                </a:srgb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5BD7-4DB0-84BA-D742253F3BC6}"/>
              </c:ext>
            </c:extLst>
          </c:dPt>
          <c:dPt>
            <c:idx val="7"/>
            <c:invertIfNegative val="0"/>
            <c:bubble3D val="0"/>
            <c:spPr>
              <a:solidFill>
                <a:schemeClr val="bg2">
                  <a:lumMod val="50000"/>
                  <a:alpha val="85000"/>
                </a:scheme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5BD7-4DB0-84BA-D742253F3BC6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5BD7-4DB0-84BA-D742253F3BC6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alpha val="85000"/>
                </a:scheme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5BD7-4DB0-84BA-D742253F3BC6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>
                  <a:alpha val="85000"/>
                </a:scheme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5BD7-4DB0-84BA-D742253F3BC6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4">
                  <a:lumMod val="75000"/>
                  <a:alpha val="85000"/>
                </a:schemeClr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cene3d>
                <a:camera prst="orthographicFront"/>
                <a:lightRig rig="threePt" dir="t"/>
              </a:scene3d>
              <a:sp3d contourW="9525">
                <a:bevelT prst="relaxedInset"/>
                <a:bevelB prst="relaxedInset"/>
                <a:contourClr>
                  <a:schemeClr val="accent1">
                    <a:lumMod val="7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5BD7-4DB0-84BA-D742253F3BC6}"/>
              </c:ext>
            </c:extLst>
          </c:dPt>
          <c:dLbls>
            <c:dLbl>
              <c:idx val="0"/>
              <c:layout>
                <c:manualLayout>
                  <c:x val="1.431261770244821E-2"/>
                  <c:y val="-1.9988242210464521E-2"/>
                </c:manualLayout>
              </c:layout>
              <c:tx>
                <c:rich>
                  <a:bodyPr/>
                  <a:lstStyle/>
                  <a:p>
                    <a:fld id="{86C5CC02-94B8-42E1-9296-381B59745F3A}" type="VALUE">
                      <a:rPr lang="en-US" b="1"/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BD7-4DB0-84BA-D742253F3BC6}"/>
                </c:ext>
              </c:extLst>
            </c:dLbl>
            <c:dLbl>
              <c:idx val="1"/>
              <c:layout>
                <c:manualLayout>
                  <c:x val="1.0546139359698654E-2"/>
                  <c:y val="-2.1164021164021076E-2"/>
                </c:manualLayout>
              </c:layout>
              <c:tx>
                <c:rich>
                  <a:bodyPr/>
                  <a:lstStyle/>
                  <a:p>
                    <a:fld id="{D9EABED0-58C5-40B3-AD12-14B5F4033CE4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BD7-4DB0-84BA-D742253F3BC6}"/>
                </c:ext>
              </c:extLst>
            </c:dLbl>
            <c:dLbl>
              <c:idx val="2"/>
              <c:layout>
                <c:manualLayout>
                  <c:x val="1.5065913370997564E-3"/>
                  <c:y val="-1.4109347442680862E-2"/>
                </c:manualLayout>
              </c:layout>
              <c:tx>
                <c:rich>
                  <a:bodyPr/>
                  <a:lstStyle/>
                  <a:p>
                    <a:fld id="{B20C4DC6-434E-4027-AED1-5854B371F443}" type="VALUE">
                      <a:rPr lang="en-US" b="1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BD7-4DB0-84BA-D742253F3BC6}"/>
                </c:ext>
              </c:extLst>
            </c:dLbl>
            <c:dLbl>
              <c:idx val="3"/>
              <c:layout>
                <c:manualLayout>
                  <c:x val="3.0131826741995682E-3"/>
                  <c:y val="-1.1757789535567335E-2"/>
                </c:manualLayout>
              </c:layout>
              <c:tx>
                <c:rich>
                  <a:bodyPr/>
                  <a:lstStyle/>
                  <a:p>
                    <a:fld id="{2A588DBE-E436-4608-BA9B-6956AE60ABB4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BD7-4DB0-84BA-D742253F3BC6}"/>
                </c:ext>
              </c:extLst>
            </c:dLbl>
            <c:dLbl>
              <c:idx val="4"/>
              <c:layout>
                <c:manualLayout>
                  <c:x val="-5.52410442110698E-17"/>
                  <c:y val="-2.3515579071134628E-2"/>
                </c:manualLayout>
              </c:layout>
              <c:tx>
                <c:rich>
                  <a:bodyPr/>
                  <a:lstStyle/>
                  <a:p>
                    <a:fld id="{9ABADBB7-36AF-47E3-8C92-436794E77D78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5BD7-4DB0-84BA-D742253F3BC6}"/>
                </c:ext>
              </c:extLst>
            </c:dLbl>
            <c:dLbl>
              <c:idx val="5"/>
              <c:layout>
                <c:manualLayout>
                  <c:x val="-1.506591337099867E-3"/>
                  <c:y val="-2.1164021164021163E-2"/>
                </c:manualLayout>
              </c:layout>
              <c:tx>
                <c:rich>
                  <a:bodyPr/>
                  <a:lstStyle/>
                  <a:p>
                    <a:fld id="{EBFB1748-2048-4AAE-90D1-E3975DFD6CFB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5BD7-4DB0-84BA-D742253F3BC6}"/>
                </c:ext>
              </c:extLst>
            </c:dLbl>
            <c:dLbl>
              <c:idx val="6"/>
              <c:layout>
                <c:manualLayout>
                  <c:x val="-1.5065913370999222E-3"/>
                  <c:y val="-4.7031158142269254E-3"/>
                </c:manualLayout>
              </c:layout>
              <c:tx>
                <c:rich>
                  <a:bodyPr/>
                  <a:lstStyle/>
                  <a:p>
                    <a:fld id="{086DEB6D-D590-4452-A2F0-FAA0B3B36008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5BD7-4DB0-84BA-D742253F3BC6}"/>
                </c:ext>
              </c:extLst>
            </c:dLbl>
            <c:dLbl>
              <c:idx val="7"/>
              <c:layout>
                <c:manualLayout>
                  <c:x val="-4.5197740112994352E-3"/>
                  <c:y val="-2.3515579071134628E-2"/>
                </c:manualLayout>
              </c:layout>
              <c:tx>
                <c:rich>
                  <a:bodyPr/>
                  <a:lstStyle/>
                  <a:p>
                    <a:fld id="{AD22E9E9-8FFF-4FE3-BF32-2FB3938B738F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5BD7-4DB0-84BA-D742253F3BC6}"/>
                </c:ext>
              </c:extLst>
            </c:dLbl>
            <c:dLbl>
              <c:idx val="8"/>
              <c:layout>
                <c:manualLayout>
                  <c:x val="-7.5329566854991691E-3"/>
                  <c:y val="-7.0546737213403876E-3"/>
                </c:manualLayout>
              </c:layout>
              <c:tx>
                <c:rich>
                  <a:bodyPr/>
                  <a:lstStyle/>
                  <a:p>
                    <a:fld id="{EC83DBAD-CAD9-494A-B1E7-A516B8B7E513}" type="VALUE">
                      <a:rPr lang="en-US" b="1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0-5BD7-4DB0-84BA-D742253F3BC6}"/>
                </c:ext>
              </c:extLst>
            </c:dLbl>
            <c:dLbl>
              <c:idx val="9"/>
              <c:layout>
                <c:manualLayout>
                  <c:x val="-7.5329566854991691E-3"/>
                  <c:y val="-1.8812463256907788E-2"/>
                </c:manualLayout>
              </c:layout>
              <c:tx>
                <c:rich>
                  <a:bodyPr/>
                  <a:lstStyle/>
                  <a:p>
                    <a:fld id="{2C84C4E9-8887-4AC8-A86C-B03A106D5FE5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2-5BD7-4DB0-84BA-D742253F3BC6}"/>
                </c:ext>
              </c:extLst>
            </c:dLbl>
            <c:dLbl>
              <c:idx val="10"/>
              <c:layout>
                <c:manualLayout>
                  <c:x val="-1.0546139359698682E-2"/>
                  <c:y val="-2.6027302142787707E-2"/>
                </c:manualLayout>
              </c:layout>
              <c:tx>
                <c:rich>
                  <a:bodyPr/>
                  <a:lstStyle/>
                  <a:p>
                    <a:fld id="{1DFC3663-69F7-49CF-B74D-D7277BF7DEFC}" type="VALUE">
                      <a:rPr lang="en-US" b="1" baseline="0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4-5BD7-4DB0-84BA-D742253F3BC6}"/>
                </c:ext>
              </c:extLst>
            </c:dLbl>
            <c:dLbl>
              <c:idx val="11"/>
              <c:layout>
                <c:manualLayout>
                  <c:x val="-1.6572504708097929E-2"/>
                  <c:y val="-2.8218694885361467E-2"/>
                </c:manualLayout>
              </c:layout>
              <c:tx>
                <c:rich>
                  <a:bodyPr/>
                  <a:lstStyle/>
                  <a:p>
                    <a:fld id="{0DCFBA3B-21AF-4226-B138-A1E8C20EAE4C}" type="VALUE">
                      <a:rPr lang="en-US" b="1">
                        <a:solidFill>
                          <a:sysClr val="windowText" lastClr="000000"/>
                        </a:solidFill>
                      </a:rPr>
                      <a:pPr/>
                      <a:t>[VALOR]</a:t>
                    </a:fld>
                    <a:endParaRPr lang="es-E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6-5BD7-4DB0-84BA-D742253F3B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Hoja1!$A$2:$A$13</c:f>
              <c:strCache>
                <c:ptCount val="12"/>
                <c:pt idx="0">
                  <c:v>Bonaire</c:v>
                </c:pt>
                <c:pt idx="1">
                  <c:v>Colom</c:v>
                </c:pt>
                <c:pt idx="2">
                  <c:v>Jaume II</c:v>
                </c:pt>
                <c:pt idx="3">
                  <c:v>Jaume III</c:v>
                </c:pt>
                <c:pt idx="4">
                  <c:v>Josep Tous i Ferrer</c:v>
                </c:pt>
                <c:pt idx="5">
                  <c:v>Oms</c:v>
                </c:pt>
                <c:pt idx="6">
                  <c:v>Pl Reina, Born, Pl. Joan Carles I</c:v>
                </c:pt>
                <c:pt idx="7">
                  <c:v>Sant Miquel</c:v>
                </c:pt>
                <c:pt idx="8">
                  <c:v>Sindicat</c:v>
                </c:pt>
                <c:pt idx="9">
                  <c:v>Unió, Pl. Mercat y Weyler</c:v>
                </c:pt>
                <c:pt idx="10">
                  <c:v>Velázquez</c:v>
                </c:pt>
                <c:pt idx="11">
                  <c:v>Vía Roma y La Rambla</c:v>
                </c:pt>
              </c:strCache>
            </c:strRef>
          </c:cat>
          <c:val>
            <c:numRef>
              <c:f>Hoja1!$B$2:$B$13</c:f>
              <c:numCache>
                <c:formatCode>General</c:formatCode>
                <c:ptCount val="12"/>
                <c:pt idx="0">
                  <c:v>853</c:v>
                </c:pt>
                <c:pt idx="1">
                  <c:v>1577</c:v>
                </c:pt>
                <c:pt idx="2">
                  <c:v>306</c:v>
                </c:pt>
                <c:pt idx="3">
                  <c:v>14315</c:v>
                </c:pt>
                <c:pt idx="4">
                  <c:v>697</c:v>
                </c:pt>
                <c:pt idx="5">
                  <c:v>940</c:v>
                </c:pt>
                <c:pt idx="6">
                  <c:v>6790</c:v>
                </c:pt>
                <c:pt idx="7">
                  <c:v>1160</c:v>
                </c:pt>
                <c:pt idx="8">
                  <c:v>7166</c:v>
                </c:pt>
                <c:pt idx="9">
                  <c:v>2982</c:v>
                </c:pt>
                <c:pt idx="10">
                  <c:v>607</c:v>
                </c:pt>
                <c:pt idx="11">
                  <c:v>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5BD7-4DB0-84BA-D742253F3BC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767005120"/>
        <c:axId val="314778751"/>
        <c:axId val="0"/>
      </c:bar3DChart>
      <c:catAx>
        <c:axId val="767005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cap="none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14778751"/>
        <c:crosses val="autoZero"/>
        <c:auto val="1"/>
        <c:lblAlgn val="ctr"/>
        <c:lblOffset val="100"/>
        <c:noMultiLvlLbl val="0"/>
      </c:catAx>
      <c:valAx>
        <c:axId val="3147787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>
              <a:outerShdw blurRad="50800" dist="50800" dir="5400000" algn="ctr" rotWithShape="0">
                <a:schemeClr val="bg1"/>
              </a:outerShdw>
            </a:effectLst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767005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8650DF-36D4-CAB1-B8D6-F39E15692F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8E4A6-3E75-A81D-1750-7AEE75EF06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8A8F66-6578-0890-16DD-19FCDAD9D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6A0-0996-4228-B230-BA6EA4440286}" type="datetimeFigureOut">
              <a:rPr lang="es-ES" smtClean="0"/>
              <a:t>23/11/2023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3BE994-74F7-BCEB-8714-A1F8AB4E0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DB45A9C-758E-D912-4DC3-6A65F6B65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8C10C-E867-4B67-92ED-05C1207BD5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4072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77E2B3-B9B0-7DEE-225F-F4B1CF852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209E721-16F7-FCE5-E268-AC5A0078CD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7D4F08-8353-83DA-FB01-D0E6F0EF7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6A0-0996-4228-B230-BA6EA4440286}" type="datetimeFigureOut">
              <a:rPr lang="es-ES" smtClean="0"/>
              <a:t>23/11/2023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7BB552-2FCB-0B91-ABC2-A0F16A138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E4539C-B9C0-86CA-5C42-B1848286A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8C10C-E867-4B67-92ED-05C1207BD5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5373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F994F99-29BD-F9B5-CA71-F115B0C113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F65682E-8EA6-EF1C-9B81-5E79BD27C5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A4434E-4B03-348E-22B5-C1904B4C1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6A0-0996-4228-B230-BA6EA4440286}" type="datetimeFigureOut">
              <a:rPr lang="es-ES" smtClean="0"/>
              <a:t>23/11/2023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273026-BD89-CE7A-45F6-D5F24C255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A97328-6B85-3A77-7830-658AED37A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8C10C-E867-4B67-92ED-05C1207BD5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0341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F49F6C-0AA7-91A1-E353-7B185447D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D552CF-6A75-E54C-6A00-48BF9AB6E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5518FF-C5F0-FF95-CD85-0BD39F321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6A0-0996-4228-B230-BA6EA4440286}" type="datetimeFigureOut">
              <a:rPr lang="es-ES" smtClean="0"/>
              <a:t>23/11/2023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4CA9F4-3E70-FFF1-0C6B-895FDEDFF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D7CEE98-5A90-67CC-AE74-915906B92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8C10C-E867-4B67-92ED-05C1207BD5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7277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BBABBA-2C22-CE79-5DFF-3DCFCEA5A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A3FFF1-7C4C-10F6-CC60-8BAB19AA8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9FA9D5-696F-AE18-D4E3-F49A8A294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6A0-0996-4228-B230-BA6EA4440286}" type="datetimeFigureOut">
              <a:rPr lang="es-ES" smtClean="0"/>
              <a:t>23/11/2023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AA2E84-A10C-BC53-A8DE-DAE8600E7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8747C-CF32-2EA4-2719-7D19A4296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8C10C-E867-4B67-92ED-05C1207BD5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241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6FE53B-3D9E-7EAA-A0DF-DD39EA405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F0C67D-B371-28CC-6AEF-B07E1A1E04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41DCFEA-CCDD-0E80-201E-41C8F671C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C6C907-280A-6995-995C-2A2374998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6A0-0996-4228-B230-BA6EA4440286}" type="datetimeFigureOut">
              <a:rPr lang="es-ES" smtClean="0"/>
              <a:t>23/11/2023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D0F99D-2B1E-265B-BE5D-675D9D5C8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A058CF-CDD9-A5CA-A815-BD753FA19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8C10C-E867-4B67-92ED-05C1207BD5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4228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9C783A-143B-AB28-A297-8D0925597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04DBFC5-4D6A-0584-1222-892EFA102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F92C65A-366C-A98A-382E-8789FC2CF2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28CEF88-3F4A-D01B-38F3-950CA4781E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36FA113-409B-56AD-54AC-985FD73308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FFDAEB1-4E8F-5504-6297-36082FF88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6A0-0996-4228-B230-BA6EA4440286}" type="datetimeFigureOut">
              <a:rPr lang="es-ES" smtClean="0"/>
              <a:t>23/11/2023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9E9C283-38AD-A1CB-7043-1CC0D9C64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D270B81-D617-52EF-6BFA-0FE6D1A6C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8C10C-E867-4B67-92ED-05C1207BD5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619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4FA7EA-88EF-8A79-A351-ACC0C25F3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42D0780-E2BF-28B4-E695-DAE81B845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6A0-0996-4228-B230-BA6EA4440286}" type="datetimeFigureOut">
              <a:rPr lang="es-ES" smtClean="0"/>
              <a:t>23/11/2023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BCE739-6C23-C4B3-430A-30B862AEF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3B6D05E-B84F-64E4-5879-47AE88A65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8C10C-E867-4B67-92ED-05C1207BD5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7816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A77DFDF-84FE-7EF5-2719-6F9B4F83E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6A0-0996-4228-B230-BA6EA4440286}" type="datetimeFigureOut">
              <a:rPr lang="es-ES" smtClean="0"/>
              <a:t>23/11/2023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BAA24CC-0E76-6301-EA71-F403C1360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D961830-B830-FCF0-D585-36799169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8C10C-E867-4B67-92ED-05C1207BD5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130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C71FAB-7F3C-F6FB-2255-64FBCCBE5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EC34ED-A782-A854-EA18-2AE42CA80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6B77D15-56E2-274A-AE9D-09FF11A7FB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523EA17-218D-B7A1-4DE6-1A3C6BB52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6A0-0996-4228-B230-BA6EA4440286}" type="datetimeFigureOut">
              <a:rPr lang="es-ES" smtClean="0"/>
              <a:t>23/11/2023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02FB6E-BD40-C04F-AED9-F59BBB4B1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4AA5531-A59E-204E-E6F0-603B43C69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8C10C-E867-4B67-92ED-05C1207BD5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1421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1720FC-5198-6334-C1B9-CB7196775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A5F1E4E-6DB7-3D5D-227E-2615BFE086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F2351F9-9C05-C630-0FE9-F0A36EDA9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3A5169-8ABD-0645-8773-83551FE45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186A0-0996-4228-B230-BA6EA4440286}" type="datetimeFigureOut">
              <a:rPr lang="es-ES" smtClean="0"/>
              <a:t>23/11/2023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EF6A19-3A35-1DE5-93A0-52AE4DA8A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0E076FC-42AD-99A1-D83F-8EE39AA9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8C10C-E867-4B67-92ED-05C1207BD5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7308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AF3803F-9341-A1BC-28ED-65369C49B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EF5B89-F49C-76B3-4876-A048857E5D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F13A551-0355-28D0-509C-82DF6658F6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186A0-0996-4228-B230-BA6EA4440286}" type="datetimeFigureOut">
              <a:rPr lang="es-ES" smtClean="0"/>
              <a:t>23/11/2023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B8B9BA-1487-7EEF-3905-6F9CCF7605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8FCF19-AF2C-03C3-F3A2-CF83D50CE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8C10C-E867-4B67-92ED-05C1207BD5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5729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8DE85A6-8812-FF97-70AD-481E430706B9}"/>
              </a:ext>
            </a:extLst>
          </p:cNvPr>
          <p:cNvSpPr txBox="1"/>
          <p:nvPr/>
        </p:nvSpPr>
        <p:spPr>
          <a:xfrm>
            <a:off x="2918621" y="1124610"/>
            <a:ext cx="63547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solidFill>
                  <a:srgbClr val="0099FF"/>
                </a:solidFill>
                <a:effectLst>
                  <a:outerShdw blurRad="50800" dist="50800" dir="5400000" algn="ctr" rotWithShape="0">
                    <a:schemeClr val="accent5">
                      <a:lumMod val="20000"/>
                      <a:lumOff val="80000"/>
                      <a:alpha val="80000"/>
                    </a:schemeClr>
                  </a:outerShdw>
                </a:effectLst>
                <a:latin typeface="Algerian" panose="04020705040A02060702" pitchFamily="82" charset="0"/>
              </a:rPr>
              <a:t>Afluencia de viandantes por las calles del centro de Palma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8E3E263-E885-822A-77FA-A8B975CB37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470" y="5572582"/>
            <a:ext cx="166878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10F359F-F41E-6ED3-687A-80F8351F81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702" y="5453521"/>
            <a:ext cx="192659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A3CAF85-8732-782E-DBC4-94AAFCCF08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2948" y="5349063"/>
            <a:ext cx="1298575" cy="93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14944D7-FEBB-FB9D-42D6-BAE8DB00EB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6286" y="346301"/>
            <a:ext cx="2055846" cy="403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2B09635-3157-79D4-1366-937C11AF04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429" y="254769"/>
            <a:ext cx="1010861" cy="58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 descr="Forma&#10;&#10;Descripción generada automáticamente con confianza media">
            <a:extLst>
              <a:ext uri="{FF2B5EF4-FFF2-40B4-BE49-F238E27FC236}">
                <a16:creationId xmlns:a16="http://schemas.microsoft.com/office/drawing/2014/main" id="{7E38A45F-933B-2CC6-26C1-71383DB326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739" y="2694270"/>
            <a:ext cx="4078514" cy="232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299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8E3E263-E885-822A-77FA-A8B975CB37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470" y="5572582"/>
            <a:ext cx="166878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10F359F-F41E-6ED3-687A-80F8351F81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702" y="5453521"/>
            <a:ext cx="192659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A3CAF85-8732-782E-DBC4-94AAFCCF08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2948" y="5349063"/>
            <a:ext cx="1298575" cy="93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14944D7-FEBB-FB9D-42D6-BAE8DB00EB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6286" y="346301"/>
            <a:ext cx="2055846" cy="403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2B09635-3157-79D4-1366-937C11AF04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429" y="254769"/>
            <a:ext cx="1010861" cy="58654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12ADF4B0-C497-3434-12D6-11876D1378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3114498"/>
              </p:ext>
            </p:extLst>
          </p:nvPr>
        </p:nvGraphicFramePr>
        <p:xfrm>
          <a:off x="2237874" y="896353"/>
          <a:ext cx="7668948" cy="4452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174313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8E3E263-E885-822A-77FA-A8B975CB37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470" y="5572582"/>
            <a:ext cx="166878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10F359F-F41E-6ED3-687A-80F8351F81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702" y="5453521"/>
            <a:ext cx="192659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A3CAF85-8732-782E-DBC4-94AAFCCF08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2948" y="5349063"/>
            <a:ext cx="1298575" cy="93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14944D7-FEBB-FB9D-42D6-BAE8DB00EB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6286" y="346301"/>
            <a:ext cx="2055846" cy="403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2B09635-3157-79D4-1366-937C11AF04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429" y="254769"/>
            <a:ext cx="1010861" cy="58654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66CE811A-5D85-C1CC-945B-3930EB9E5C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0508939"/>
              </p:ext>
            </p:extLst>
          </p:nvPr>
        </p:nvGraphicFramePr>
        <p:xfrm>
          <a:off x="2243889" y="908385"/>
          <a:ext cx="7672998" cy="4417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959731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8E3E263-E885-822A-77FA-A8B975CB37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470" y="5572582"/>
            <a:ext cx="166878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10F359F-F41E-6ED3-687A-80F8351F81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702" y="5453521"/>
            <a:ext cx="192659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A3CAF85-8732-782E-DBC4-94AAFCCF08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2948" y="5349063"/>
            <a:ext cx="1298575" cy="93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14944D7-FEBB-FB9D-42D6-BAE8DB00EB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6286" y="346301"/>
            <a:ext cx="2055846" cy="403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2B09635-3157-79D4-1366-937C11AF04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429" y="254769"/>
            <a:ext cx="1010861" cy="58654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BA3765C-BB4A-DE94-4A24-CE6662520E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9577058"/>
              </p:ext>
            </p:extLst>
          </p:nvPr>
        </p:nvGraphicFramePr>
        <p:xfrm>
          <a:off x="2225842" y="938463"/>
          <a:ext cx="7652084" cy="4410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5686769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64</Words>
  <Application>Microsoft Office PowerPoint</Application>
  <PresentationFormat>Panorámica</PresentationFormat>
  <Paragraphs>40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Algerian</vt:lpstr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Antonia Bordoy</dc:creator>
  <cp:lastModifiedBy>Asun Sobré</cp:lastModifiedBy>
  <cp:revision>1</cp:revision>
  <dcterms:created xsi:type="dcterms:W3CDTF">2023-11-23T09:18:29Z</dcterms:created>
  <dcterms:modified xsi:type="dcterms:W3CDTF">2023-11-23T10:25:56Z</dcterms:modified>
</cp:coreProperties>
</file>