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ink/ink22.xml" ContentType="application/inkml+xml"/>
  <Override PartName="/ppt/notesSlides/notesSlide54.xml" ContentType="application/vnd.openxmlformats-officedocument.presentationml.notesSlide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1"/>
  </p:notesMasterIdLst>
  <p:sldIdLst>
    <p:sldId id="2729" r:id="rId3"/>
    <p:sldId id="1211" r:id="rId4"/>
    <p:sldId id="1228" r:id="rId5"/>
    <p:sldId id="460" r:id="rId6"/>
    <p:sldId id="1229" r:id="rId7"/>
    <p:sldId id="459" r:id="rId8"/>
    <p:sldId id="461" r:id="rId9"/>
    <p:sldId id="465" r:id="rId10"/>
    <p:sldId id="1230" r:id="rId11"/>
    <p:sldId id="464" r:id="rId12"/>
    <p:sldId id="1231" r:id="rId13"/>
    <p:sldId id="1232" r:id="rId14"/>
    <p:sldId id="1233" r:id="rId15"/>
    <p:sldId id="1637" r:id="rId16"/>
    <p:sldId id="469" r:id="rId17"/>
    <p:sldId id="1636" r:id="rId18"/>
    <p:sldId id="1635" r:id="rId19"/>
    <p:sldId id="1638" r:id="rId20"/>
    <p:sldId id="1639" r:id="rId21"/>
    <p:sldId id="1640" r:id="rId22"/>
    <p:sldId id="1634" r:id="rId23"/>
    <p:sldId id="467" r:id="rId24"/>
    <p:sldId id="1276" r:id="rId25"/>
    <p:sldId id="473" r:id="rId26"/>
    <p:sldId id="1236" r:id="rId27"/>
    <p:sldId id="484" r:id="rId28"/>
    <p:sldId id="486" r:id="rId29"/>
    <p:sldId id="483" r:id="rId30"/>
    <p:sldId id="1642" r:id="rId31"/>
    <p:sldId id="1237" r:id="rId32"/>
    <p:sldId id="487" r:id="rId33"/>
    <p:sldId id="488" r:id="rId34"/>
    <p:sldId id="1238" r:id="rId35"/>
    <p:sldId id="489" r:id="rId36"/>
    <p:sldId id="1239" r:id="rId37"/>
    <p:sldId id="1240" r:id="rId38"/>
    <p:sldId id="1645" r:id="rId39"/>
    <p:sldId id="1647" r:id="rId40"/>
    <p:sldId id="1646" r:id="rId41"/>
    <p:sldId id="1648" r:id="rId42"/>
    <p:sldId id="1649" r:id="rId43"/>
    <p:sldId id="485" r:id="rId44"/>
    <p:sldId id="1242" r:id="rId45"/>
    <p:sldId id="1651" r:id="rId46"/>
    <p:sldId id="1277" r:id="rId47"/>
    <p:sldId id="1245" r:id="rId48"/>
    <p:sldId id="1246" r:id="rId49"/>
    <p:sldId id="475" r:id="rId50"/>
    <p:sldId id="1654" r:id="rId51"/>
    <p:sldId id="474" r:id="rId52"/>
    <p:sldId id="1278" r:id="rId53"/>
    <p:sldId id="1249" r:id="rId54"/>
    <p:sldId id="1250" r:id="rId55"/>
    <p:sldId id="1655" r:id="rId56"/>
    <p:sldId id="1279" r:id="rId57"/>
    <p:sldId id="1253" r:id="rId58"/>
    <p:sldId id="510" r:id="rId59"/>
    <p:sldId id="1656" r:id="rId60"/>
    <p:sldId id="1280" r:id="rId61"/>
    <p:sldId id="1255" r:id="rId62"/>
    <p:sldId id="1281" r:id="rId63"/>
    <p:sldId id="1257" r:id="rId64"/>
    <p:sldId id="516" r:id="rId65"/>
    <p:sldId id="517" r:id="rId66"/>
    <p:sldId id="1282" r:id="rId67"/>
    <p:sldId id="518" r:id="rId68"/>
    <p:sldId id="522" r:id="rId69"/>
    <p:sldId id="523" r:id="rId7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73C57-12F0-4C09-B35D-3D42BDD1D695}" v="4" dt="2024-07-22T07:04:15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microsoft.com/office/2016/11/relationships/changesInfo" Target="changesInfos/changesInfo1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n Sobré" userId="0691871469d3e753" providerId="LiveId" clId="{08C73C57-12F0-4C09-B35D-3D42BDD1D695}"/>
    <pc:docChg chg="undo redo custSel modSld">
      <pc:chgData name="Asun Sobré" userId="0691871469d3e753" providerId="LiveId" clId="{08C73C57-12F0-4C09-B35D-3D42BDD1D695}" dt="2024-07-22T10:12:39.748" v="492" actId="1076"/>
      <pc:docMkLst>
        <pc:docMk/>
      </pc:docMkLst>
      <pc:sldChg chg="modSp mod">
        <pc:chgData name="Asun Sobré" userId="0691871469d3e753" providerId="LiveId" clId="{08C73C57-12F0-4C09-B35D-3D42BDD1D695}" dt="2024-07-19T12:12:28.921" v="65" actId="1076"/>
        <pc:sldMkLst>
          <pc:docMk/>
          <pc:sldMk cId="3002831477" sldId="459"/>
        </pc:sldMkLst>
        <pc:graphicFrameChg chg="mod modGraphic">
          <ac:chgData name="Asun Sobré" userId="0691871469d3e753" providerId="LiveId" clId="{08C73C57-12F0-4C09-B35D-3D42BDD1D695}" dt="2024-07-19T12:12:28.921" v="65" actId="1076"/>
          <ac:graphicFrameMkLst>
            <pc:docMk/>
            <pc:sldMk cId="3002831477" sldId="459"/>
            <ac:graphicFrameMk id="3" creationId="{7ED79941-E8AF-B186-F493-8EBD23388BA0}"/>
          </ac:graphicFrameMkLst>
        </pc:graphicFrameChg>
      </pc:sldChg>
      <pc:sldChg chg="modSp mod">
        <pc:chgData name="Asun Sobré" userId="0691871469d3e753" providerId="LiveId" clId="{08C73C57-12F0-4C09-B35D-3D42BDD1D695}" dt="2024-07-19T12:11:32.511" v="57" actId="1076"/>
        <pc:sldMkLst>
          <pc:docMk/>
          <pc:sldMk cId="3723256859" sldId="460"/>
        </pc:sldMkLst>
        <pc:graphicFrameChg chg="mod modGraphic">
          <ac:chgData name="Asun Sobré" userId="0691871469d3e753" providerId="LiveId" clId="{08C73C57-12F0-4C09-B35D-3D42BDD1D695}" dt="2024-07-19T12:11:32.511" v="57" actId="1076"/>
          <ac:graphicFrameMkLst>
            <pc:docMk/>
            <pc:sldMk cId="3723256859" sldId="460"/>
            <ac:graphicFrameMk id="3" creationId="{90335131-10D3-7F97-4C6D-E180587BEA0F}"/>
          </ac:graphicFrameMkLst>
        </pc:graphicFrameChg>
      </pc:sldChg>
      <pc:sldChg chg="modSp mod">
        <pc:chgData name="Asun Sobré" userId="0691871469d3e753" providerId="LiveId" clId="{08C73C57-12F0-4C09-B35D-3D42BDD1D695}" dt="2024-07-19T12:12:57.430" v="69" actId="1076"/>
        <pc:sldMkLst>
          <pc:docMk/>
          <pc:sldMk cId="2039924534" sldId="461"/>
        </pc:sldMkLst>
        <pc:graphicFrameChg chg="mod modGraphic">
          <ac:chgData name="Asun Sobré" userId="0691871469d3e753" providerId="LiveId" clId="{08C73C57-12F0-4C09-B35D-3D42BDD1D695}" dt="2024-07-19T12:12:57.430" v="69" actId="1076"/>
          <ac:graphicFrameMkLst>
            <pc:docMk/>
            <pc:sldMk cId="2039924534" sldId="461"/>
            <ac:graphicFrameMk id="3" creationId="{B51D646E-E01A-F53B-3C84-41FBCE230C6F}"/>
          </ac:graphicFrameMkLst>
        </pc:graphicFrameChg>
      </pc:sldChg>
      <pc:sldChg chg="modSp mod">
        <pc:chgData name="Asun Sobré" userId="0691871469d3e753" providerId="LiveId" clId="{08C73C57-12F0-4C09-B35D-3D42BDD1D695}" dt="2024-07-19T12:14:28.841" v="81" actId="1076"/>
        <pc:sldMkLst>
          <pc:docMk/>
          <pc:sldMk cId="2644163557" sldId="464"/>
        </pc:sldMkLst>
        <pc:graphicFrameChg chg="mod modGraphic">
          <ac:chgData name="Asun Sobré" userId="0691871469d3e753" providerId="LiveId" clId="{08C73C57-12F0-4C09-B35D-3D42BDD1D695}" dt="2024-07-19T12:14:28.841" v="81" actId="1076"/>
          <ac:graphicFrameMkLst>
            <pc:docMk/>
            <pc:sldMk cId="2644163557" sldId="464"/>
            <ac:graphicFrameMk id="3" creationId="{5E9D2A69-9F78-F663-2C03-B085E20889DB}"/>
          </ac:graphicFrameMkLst>
        </pc:graphicFrameChg>
      </pc:sldChg>
      <pc:sldChg chg="modSp mod">
        <pc:chgData name="Asun Sobré" userId="0691871469d3e753" providerId="LiveId" clId="{08C73C57-12F0-4C09-B35D-3D42BDD1D695}" dt="2024-07-19T12:13:28.981" v="73" actId="1076"/>
        <pc:sldMkLst>
          <pc:docMk/>
          <pc:sldMk cId="1113450960" sldId="465"/>
        </pc:sldMkLst>
        <pc:graphicFrameChg chg="mod modGraphic">
          <ac:chgData name="Asun Sobré" userId="0691871469d3e753" providerId="LiveId" clId="{08C73C57-12F0-4C09-B35D-3D42BDD1D695}" dt="2024-07-19T12:13:28.981" v="73" actId="1076"/>
          <ac:graphicFrameMkLst>
            <pc:docMk/>
            <pc:sldMk cId="1113450960" sldId="465"/>
            <ac:graphicFrameMk id="3" creationId="{EADE5999-FEBE-9A5E-F907-DB5A0C860AFB}"/>
          </ac:graphicFrameMkLst>
        </pc:graphicFrameChg>
      </pc:sldChg>
      <pc:sldChg chg="modSp mod">
        <pc:chgData name="Asun Sobré" userId="0691871469d3e753" providerId="LiveId" clId="{08C73C57-12F0-4C09-B35D-3D42BDD1D695}" dt="2024-07-19T12:35:55.590" v="147" actId="1076"/>
        <pc:sldMkLst>
          <pc:docMk/>
          <pc:sldMk cId="1095197685" sldId="467"/>
        </pc:sldMkLst>
        <pc:graphicFrameChg chg="mod modGraphic">
          <ac:chgData name="Asun Sobré" userId="0691871469d3e753" providerId="LiveId" clId="{08C73C57-12F0-4C09-B35D-3D42BDD1D695}" dt="2024-07-19T12:35:55.590" v="147" actId="1076"/>
          <ac:graphicFrameMkLst>
            <pc:docMk/>
            <pc:sldMk cId="1095197685" sldId="467"/>
            <ac:graphicFrameMk id="2" creationId="{38BECEC4-AFA5-5074-C38E-75F49905077C}"/>
          </ac:graphicFrameMkLst>
        </pc:graphicFrameChg>
        <pc:graphicFrameChg chg="mod modGraphic">
          <ac:chgData name="Asun Sobré" userId="0691871469d3e753" providerId="LiveId" clId="{08C73C57-12F0-4C09-B35D-3D42BDD1D695}" dt="2024-07-19T12:35:49.771" v="146" actId="1076"/>
          <ac:graphicFrameMkLst>
            <pc:docMk/>
            <pc:sldMk cId="1095197685" sldId="467"/>
            <ac:graphicFrameMk id="4" creationId="{BC1B78F8-D169-53E9-9196-B46B31A0B34F}"/>
          </ac:graphicFrameMkLst>
        </pc:graphicFrameChg>
      </pc:sldChg>
      <pc:sldChg chg="modSp mod">
        <pc:chgData name="Asun Sobré" userId="0691871469d3e753" providerId="LiveId" clId="{08C73C57-12F0-4C09-B35D-3D42BDD1D695}" dt="2024-07-19T12:29:19.048" v="101" actId="1076"/>
        <pc:sldMkLst>
          <pc:docMk/>
          <pc:sldMk cId="4038587734" sldId="469"/>
        </pc:sldMkLst>
        <pc:graphicFrameChg chg="mod modGraphic">
          <ac:chgData name="Asun Sobré" userId="0691871469d3e753" providerId="LiveId" clId="{08C73C57-12F0-4C09-B35D-3D42BDD1D695}" dt="2024-07-19T12:29:19.048" v="101" actId="1076"/>
          <ac:graphicFrameMkLst>
            <pc:docMk/>
            <pc:sldMk cId="4038587734" sldId="469"/>
            <ac:graphicFrameMk id="4" creationId="{EC34BB34-B02D-9AB1-3695-E13C64455DCB}"/>
          </ac:graphicFrameMkLst>
        </pc:graphicFrameChg>
      </pc:sldChg>
      <pc:sldChg chg="modSp mod">
        <pc:chgData name="Asun Sobré" userId="0691871469d3e753" providerId="LiveId" clId="{08C73C57-12F0-4C09-B35D-3D42BDD1D695}" dt="2024-07-19T12:44:30.279" v="153" actId="1076"/>
        <pc:sldMkLst>
          <pc:docMk/>
          <pc:sldMk cId="2615024676" sldId="473"/>
        </pc:sldMkLst>
        <pc:graphicFrameChg chg="mod modGraphic">
          <ac:chgData name="Asun Sobré" userId="0691871469d3e753" providerId="LiveId" clId="{08C73C57-12F0-4C09-B35D-3D42BDD1D695}" dt="2024-07-19T12:44:30.279" v="153" actId="1076"/>
          <ac:graphicFrameMkLst>
            <pc:docMk/>
            <pc:sldMk cId="2615024676" sldId="473"/>
            <ac:graphicFrameMk id="5" creationId="{B7DE0A6E-AC26-057B-C25A-072D4174B250}"/>
          </ac:graphicFrameMkLst>
        </pc:graphicFrameChg>
      </pc:sldChg>
      <pc:sldChg chg="modSp mod">
        <pc:chgData name="Asun Sobré" userId="0691871469d3e753" providerId="LiveId" clId="{08C73C57-12F0-4C09-B35D-3D42BDD1D695}" dt="2024-07-22T07:13:10.067" v="353" actId="1076"/>
        <pc:sldMkLst>
          <pc:docMk/>
          <pc:sldMk cId="108442744" sldId="474"/>
        </pc:sldMkLst>
        <pc:graphicFrameChg chg="mod modGraphic">
          <ac:chgData name="Asun Sobré" userId="0691871469d3e753" providerId="LiveId" clId="{08C73C57-12F0-4C09-B35D-3D42BDD1D695}" dt="2024-07-22T07:13:10.067" v="353" actId="1076"/>
          <ac:graphicFrameMkLst>
            <pc:docMk/>
            <pc:sldMk cId="108442744" sldId="474"/>
            <ac:graphicFrameMk id="6" creationId="{E002D621-28A6-6B40-C2D9-B6883F179103}"/>
          </ac:graphicFrameMkLst>
        </pc:graphicFrameChg>
      </pc:sldChg>
      <pc:sldChg chg="modSp mod">
        <pc:chgData name="Asun Sobré" userId="0691871469d3e753" providerId="LiveId" clId="{08C73C57-12F0-4C09-B35D-3D42BDD1D695}" dt="2024-07-22T07:11:46.207" v="344" actId="1076"/>
        <pc:sldMkLst>
          <pc:docMk/>
          <pc:sldMk cId="3508543094" sldId="475"/>
        </pc:sldMkLst>
        <pc:graphicFrameChg chg="mod modGraphic">
          <ac:chgData name="Asun Sobré" userId="0691871469d3e753" providerId="LiveId" clId="{08C73C57-12F0-4C09-B35D-3D42BDD1D695}" dt="2024-07-22T07:11:46.207" v="344" actId="1076"/>
          <ac:graphicFrameMkLst>
            <pc:docMk/>
            <pc:sldMk cId="3508543094" sldId="475"/>
            <ac:graphicFrameMk id="5" creationId="{41A040F2-2A0A-33B7-0B27-DE26B54C99FE}"/>
          </ac:graphicFrameMkLst>
        </pc:graphicFrameChg>
      </pc:sldChg>
      <pc:sldChg chg="modSp mod">
        <pc:chgData name="Asun Sobré" userId="0691871469d3e753" providerId="LiveId" clId="{08C73C57-12F0-4C09-B35D-3D42BDD1D695}" dt="2024-07-19T12:51:45.109" v="175" actId="1076"/>
        <pc:sldMkLst>
          <pc:docMk/>
          <pc:sldMk cId="2328550790" sldId="483"/>
        </pc:sldMkLst>
        <pc:graphicFrameChg chg="mod modGraphic">
          <ac:chgData name="Asun Sobré" userId="0691871469d3e753" providerId="LiveId" clId="{08C73C57-12F0-4C09-B35D-3D42BDD1D695}" dt="2024-07-19T12:51:45.109" v="175" actId="1076"/>
          <ac:graphicFrameMkLst>
            <pc:docMk/>
            <pc:sldMk cId="2328550790" sldId="483"/>
            <ac:graphicFrameMk id="4" creationId="{29700B5F-F0C3-6AC7-A63D-B3CBE824C9F9}"/>
          </ac:graphicFrameMkLst>
        </pc:graphicFrameChg>
      </pc:sldChg>
      <pc:sldChg chg="modSp mod">
        <pc:chgData name="Asun Sobré" userId="0691871469d3e753" providerId="LiveId" clId="{08C73C57-12F0-4C09-B35D-3D42BDD1D695}" dt="2024-07-19T12:50:31.379" v="163" actId="1076"/>
        <pc:sldMkLst>
          <pc:docMk/>
          <pc:sldMk cId="849834364" sldId="484"/>
        </pc:sldMkLst>
        <pc:graphicFrameChg chg="mod modGraphic">
          <ac:chgData name="Asun Sobré" userId="0691871469d3e753" providerId="LiveId" clId="{08C73C57-12F0-4C09-B35D-3D42BDD1D695}" dt="2024-07-19T12:50:31.379" v="163" actId="1076"/>
          <ac:graphicFrameMkLst>
            <pc:docMk/>
            <pc:sldMk cId="849834364" sldId="484"/>
            <ac:graphicFrameMk id="4" creationId="{C66D0897-2DBB-870C-544F-60D2AB6FBBD6}"/>
          </ac:graphicFrameMkLst>
        </pc:graphicFrameChg>
      </pc:sldChg>
      <pc:sldChg chg="modSp mod">
        <pc:chgData name="Asun Sobré" userId="0691871469d3e753" providerId="LiveId" clId="{08C73C57-12F0-4C09-B35D-3D42BDD1D695}" dt="2024-07-22T07:08:43.646" v="323" actId="1076"/>
        <pc:sldMkLst>
          <pc:docMk/>
          <pc:sldMk cId="3245610392" sldId="485"/>
        </pc:sldMkLst>
        <pc:graphicFrameChg chg="mod modGraphic">
          <ac:chgData name="Asun Sobré" userId="0691871469d3e753" providerId="LiveId" clId="{08C73C57-12F0-4C09-B35D-3D42BDD1D695}" dt="2024-07-22T07:08:43.646" v="323" actId="1076"/>
          <ac:graphicFrameMkLst>
            <pc:docMk/>
            <pc:sldMk cId="3245610392" sldId="485"/>
            <ac:graphicFrameMk id="4" creationId="{19DB48BB-BCAD-F70A-E08F-8062797328D1}"/>
          </ac:graphicFrameMkLst>
        </pc:graphicFrameChg>
      </pc:sldChg>
      <pc:sldChg chg="modSp mod">
        <pc:chgData name="Asun Sobré" userId="0691871469d3e753" providerId="LiveId" clId="{08C73C57-12F0-4C09-B35D-3D42BDD1D695}" dt="2024-07-19T12:51:07.376" v="169" actId="1076"/>
        <pc:sldMkLst>
          <pc:docMk/>
          <pc:sldMk cId="103481638" sldId="486"/>
        </pc:sldMkLst>
        <pc:graphicFrameChg chg="mod modGraphic">
          <ac:chgData name="Asun Sobré" userId="0691871469d3e753" providerId="LiveId" clId="{08C73C57-12F0-4C09-B35D-3D42BDD1D695}" dt="2024-07-19T12:51:07.376" v="169" actId="1076"/>
          <ac:graphicFrameMkLst>
            <pc:docMk/>
            <pc:sldMk cId="103481638" sldId="486"/>
            <ac:graphicFrameMk id="4" creationId="{0EC75EDA-D61D-1885-05F9-C042A79D512C}"/>
          </ac:graphicFrameMkLst>
        </pc:graphicFrameChg>
      </pc:sldChg>
      <pc:sldChg chg="modSp mod">
        <pc:chgData name="Asun Sobré" userId="0691871469d3e753" providerId="LiveId" clId="{08C73C57-12F0-4C09-B35D-3D42BDD1D695}" dt="2024-07-19T12:53:42.038" v="191" actId="1076"/>
        <pc:sldMkLst>
          <pc:docMk/>
          <pc:sldMk cId="3392045627" sldId="487"/>
        </pc:sldMkLst>
        <pc:graphicFrameChg chg="mod modGraphic">
          <ac:chgData name="Asun Sobré" userId="0691871469d3e753" providerId="LiveId" clId="{08C73C57-12F0-4C09-B35D-3D42BDD1D695}" dt="2024-07-19T12:53:42.038" v="191" actId="1076"/>
          <ac:graphicFrameMkLst>
            <pc:docMk/>
            <pc:sldMk cId="3392045627" sldId="487"/>
            <ac:graphicFrameMk id="4" creationId="{5868F94D-08D6-C924-F7D1-182784994360}"/>
          </ac:graphicFrameMkLst>
        </pc:graphicFrameChg>
      </pc:sldChg>
      <pc:sldChg chg="modSp mod">
        <pc:chgData name="Asun Sobré" userId="0691871469d3e753" providerId="LiveId" clId="{08C73C57-12F0-4C09-B35D-3D42BDD1D695}" dt="2024-07-19T12:54:20.292" v="197" actId="1076"/>
        <pc:sldMkLst>
          <pc:docMk/>
          <pc:sldMk cId="1553315026" sldId="488"/>
        </pc:sldMkLst>
        <pc:graphicFrameChg chg="mod modGraphic">
          <ac:chgData name="Asun Sobré" userId="0691871469d3e753" providerId="LiveId" clId="{08C73C57-12F0-4C09-B35D-3D42BDD1D695}" dt="2024-07-19T12:54:20.292" v="197" actId="1076"/>
          <ac:graphicFrameMkLst>
            <pc:docMk/>
            <pc:sldMk cId="1553315026" sldId="488"/>
            <ac:graphicFrameMk id="4" creationId="{9975F1EC-4C43-F0E3-7168-792F78505740}"/>
          </ac:graphicFrameMkLst>
        </pc:graphicFrameChg>
      </pc:sldChg>
      <pc:sldChg chg="modSp mod">
        <pc:chgData name="Asun Sobré" userId="0691871469d3e753" providerId="LiveId" clId="{08C73C57-12F0-4C09-B35D-3D42BDD1D695}" dt="2024-07-19T12:55:44.964" v="208" actId="1076"/>
        <pc:sldMkLst>
          <pc:docMk/>
          <pc:sldMk cId="80019437" sldId="489"/>
        </pc:sldMkLst>
        <pc:graphicFrameChg chg="mod modGraphic">
          <ac:chgData name="Asun Sobré" userId="0691871469d3e753" providerId="LiveId" clId="{08C73C57-12F0-4C09-B35D-3D42BDD1D695}" dt="2024-07-19T12:55:44.964" v="208" actId="1076"/>
          <ac:graphicFrameMkLst>
            <pc:docMk/>
            <pc:sldMk cId="80019437" sldId="489"/>
            <ac:graphicFrameMk id="4" creationId="{2D841FB6-BE42-E39A-F693-252E0703D595}"/>
          </ac:graphicFrameMkLst>
        </pc:graphicFrameChg>
      </pc:sldChg>
      <pc:sldChg chg="modSp mod">
        <pc:chgData name="Asun Sobré" userId="0691871469d3e753" providerId="LiveId" clId="{08C73C57-12F0-4C09-B35D-3D42BDD1D695}" dt="2024-07-22T07:28:27.120" v="390" actId="1076"/>
        <pc:sldMkLst>
          <pc:docMk/>
          <pc:sldMk cId="2400171425" sldId="510"/>
        </pc:sldMkLst>
        <pc:graphicFrameChg chg="mod modGraphic">
          <ac:chgData name="Asun Sobré" userId="0691871469d3e753" providerId="LiveId" clId="{08C73C57-12F0-4C09-B35D-3D42BDD1D695}" dt="2024-07-22T07:28:27.120" v="390" actId="1076"/>
          <ac:graphicFrameMkLst>
            <pc:docMk/>
            <pc:sldMk cId="2400171425" sldId="510"/>
            <ac:graphicFrameMk id="5" creationId="{97E8D27A-2BD8-B849-30CF-7332A8161572}"/>
          </ac:graphicFrameMkLst>
        </pc:graphicFrameChg>
      </pc:sldChg>
      <pc:sldChg chg="modSp mod">
        <pc:chgData name="Asun Sobré" userId="0691871469d3e753" providerId="LiveId" clId="{08C73C57-12F0-4C09-B35D-3D42BDD1D695}" dt="2024-07-22T07:49:40.174" v="427" actId="1076"/>
        <pc:sldMkLst>
          <pc:docMk/>
          <pc:sldMk cId="3477382869" sldId="516"/>
        </pc:sldMkLst>
        <pc:graphicFrameChg chg="mod modGraphic">
          <ac:chgData name="Asun Sobré" userId="0691871469d3e753" providerId="LiveId" clId="{08C73C57-12F0-4C09-B35D-3D42BDD1D695}" dt="2024-07-22T07:49:40.174" v="427" actId="1076"/>
          <ac:graphicFrameMkLst>
            <pc:docMk/>
            <pc:sldMk cId="3477382869" sldId="516"/>
            <ac:graphicFrameMk id="6" creationId="{05DE06EF-B760-E405-9A01-50C775EAA050}"/>
          </ac:graphicFrameMkLst>
        </pc:graphicFrameChg>
      </pc:sldChg>
      <pc:sldChg chg="modSp mod">
        <pc:chgData name="Asun Sobré" userId="0691871469d3e753" providerId="LiveId" clId="{08C73C57-12F0-4C09-B35D-3D42BDD1D695}" dt="2024-07-22T07:52:05.335" v="450" actId="14100"/>
        <pc:sldMkLst>
          <pc:docMk/>
          <pc:sldMk cId="905076114" sldId="517"/>
        </pc:sldMkLst>
        <pc:graphicFrameChg chg="mod modGraphic">
          <ac:chgData name="Asun Sobré" userId="0691871469d3e753" providerId="LiveId" clId="{08C73C57-12F0-4C09-B35D-3D42BDD1D695}" dt="2024-07-22T07:51:48.874" v="447" actId="1076"/>
          <ac:graphicFrameMkLst>
            <pc:docMk/>
            <pc:sldMk cId="905076114" sldId="517"/>
            <ac:graphicFrameMk id="2" creationId="{A16B3026-2419-302A-255A-BBB1EA625C0E}"/>
          </ac:graphicFrameMkLst>
        </pc:graphicFrameChg>
        <pc:graphicFrameChg chg="mod modGraphic">
          <ac:chgData name="Asun Sobré" userId="0691871469d3e753" providerId="LiveId" clId="{08C73C57-12F0-4C09-B35D-3D42BDD1D695}" dt="2024-07-22T07:51:53.934" v="448" actId="1076"/>
          <ac:graphicFrameMkLst>
            <pc:docMk/>
            <pc:sldMk cId="905076114" sldId="517"/>
            <ac:graphicFrameMk id="4" creationId="{3AB13917-84D2-3EDC-070C-65C4732DC963}"/>
          </ac:graphicFrameMkLst>
        </pc:graphicFrameChg>
        <pc:graphicFrameChg chg="mod modGraphic">
          <ac:chgData name="Asun Sobré" userId="0691871469d3e753" providerId="LiveId" clId="{08C73C57-12F0-4C09-B35D-3D42BDD1D695}" dt="2024-07-22T07:52:05.335" v="450" actId="14100"/>
          <ac:graphicFrameMkLst>
            <pc:docMk/>
            <pc:sldMk cId="905076114" sldId="517"/>
            <ac:graphicFrameMk id="5" creationId="{22B164F5-F2B1-E3B0-93FD-A23C8F17DA71}"/>
          </ac:graphicFrameMkLst>
        </pc:graphicFrameChg>
        <pc:picChg chg="mod">
          <ac:chgData name="Asun Sobré" userId="0691871469d3e753" providerId="LiveId" clId="{08C73C57-12F0-4C09-B35D-3D42BDD1D695}" dt="2024-07-22T07:51:21.124" v="442" actId="1076"/>
          <ac:picMkLst>
            <pc:docMk/>
            <pc:sldMk cId="905076114" sldId="517"/>
            <ac:picMk id="3" creationId="{172B4BB2-FBFA-951E-5C89-B0268FEEB3FB}"/>
          </ac:picMkLst>
        </pc:picChg>
      </pc:sldChg>
      <pc:sldChg chg="modSp mod">
        <pc:chgData name="Asun Sobré" userId="0691871469d3e753" providerId="LiveId" clId="{08C73C57-12F0-4C09-B35D-3D42BDD1D695}" dt="2024-07-22T07:58:36.479" v="457" actId="1076"/>
        <pc:sldMkLst>
          <pc:docMk/>
          <pc:sldMk cId="2261010053" sldId="518"/>
        </pc:sldMkLst>
        <pc:graphicFrameChg chg="mod modGraphic">
          <ac:chgData name="Asun Sobré" userId="0691871469d3e753" providerId="LiveId" clId="{08C73C57-12F0-4C09-B35D-3D42BDD1D695}" dt="2024-07-22T07:58:36.479" v="457" actId="1076"/>
          <ac:graphicFrameMkLst>
            <pc:docMk/>
            <pc:sldMk cId="2261010053" sldId="518"/>
            <ac:graphicFrameMk id="5" creationId="{1D996879-8EAF-B4AC-CB79-88B7A1D4DA5A}"/>
          </ac:graphicFrameMkLst>
        </pc:graphicFrameChg>
      </pc:sldChg>
      <pc:sldChg chg="modSp mod">
        <pc:chgData name="Asun Sobré" userId="0691871469d3e753" providerId="LiveId" clId="{08C73C57-12F0-4C09-B35D-3D42BDD1D695}" dt="2024-07-22T07:59:17.635" v="463" actId="1076"/>
        <pc:sldMkLst>
          <pc:docMk/>
          <pc:sldMk cId="3145427722" sldId="522"/>
        </pc:sldMkLst>
        <pc:graphicFrameChg chg="mod modGraphic">
          <ac:chgData name="Asun Sobré" userId="0691871469d3e753" providerId="LiveId" clId="{08C73C57-12F0-4C09-B35D-3D42BDD1D695}" dt="2024-07-22T07:59:17.635" v="463" actId="1076"/>
          <ac:graphicFrameMkLst>
            <pc:docMk/>
            <pc:sldMk cId="3145427722" sldId="522"/>
            <ac:graphicFrameMk id="6" creationId="{A33BA3D6-56E1-D31D-4C17-CB3572EE0203}"/>
          </ac:graphicFrameMkLst>
        </pc:graphicFrameChg>
      </pc:sldChg>
      <pc:sldChg chg="modSp mod">
        <pc:chgData name="Asun Sobré" userId="0691871469d3e753" providerId="LiveId" clId="{08C73C57-12F0-4C09-B35D-3D42BDD1D695}" dt="2024-07-22T08:01:11.083" v="479" actId="1076"/>
        <pc:sldMkLst>
          <pc:docMk/>
          <pc:sldMk cId="3086761206" sldId="523"/>
        </pc:sldMkLst>
        <pc:graphicFrameChg chg="mod modGraphic">
          <ac:chgData name="Asun Sobré" userId="0691871469d3e753" providerId="LiveId" clId="{08C73C57-12F0-4C09-B35D-3D42BDD1D695}" dt="2024-07-22T08:01:11.083" v="479" actId="1076"/>
          <ac:graphicFrameMkLst>
            <pc:docMk/>
            <pc:sldMk cId="3086761206" sldId="523"/>
            <ac:graphicFrameMk id="2" creationId="{E5A15382-3987-C441-DCB6-1EE4CF386439}"/>
          </ac:graphicFrameMkLst>
        </pc:graphicFrameChg>
        <pc:graphicFrameChg chg="mod modGraphic">
          <ac:chgData name="Asun Sobré" userId="0691871469d3e753" providerId="LiveId" clId="{08C73C57-12F0-4C09-B35D-3D42BDD1D695}" dt="2024-07-22T08:01:05.263" v="478" actId="1076"/>
          <ac:graphicFrameMkLst>
            <pc:docMk/>
            <pc:sldMk cId="3086761206" sldId="523"/>
            <ac:graphicFrameMk id="5" creationId="{F5B86770-3167-F4B9-C176-783ABE444ABF}"/>
          </ac:graphicFrameMkLst>
        </pc:graphicFrameChg>
        <pc:picChg chg="mod">
          <ac:chgData name="Asun Sobré" userId="0691871469d3e753" providerId="LiveId" clId="{08C73C57-12F0-4C09-B35D-3D42BDD1D695}" dt="2024-07-22T08:00:26.023" v="473" actId="1076"/>
          <ac:picMkLst>
            <pc:docMk/>
            <pc:sldMk cId="3086761206" sldId="523"/>
            <ac:picMk id="3" creationId="{E9172B92-1602-1672-D661-65E91FB8B0C4}"/>
          </ac:picMkLst>
        </pc:picChg>
      </pc:sldChg>
      <pc:sldChg chg="modSp mod">
        <pc:chgData name="Asun Sobré" userId="0691871469d3e753" providerId="LiveId" clId="{08C73C57-12F0-4C09-B35D-3D42BDD1D695}" dt="2024-07-19T12:11:04.071" v="53" actId="1076"/>
        <pc:sldMkLst>
          <pc:docMk/>
          <pc:sldMk cId="2610011642" sldId="1228"/>
        </pc:sldMkLst>
        <pc:graphicFrameChg chg="mod modGraphic">
          <ac:chgData name="Asun Sobré" userId="0691871469d3e753" providerId="LiveId" clId="{08C73C57-12F0-4C09-B35D-3D42BDD1D695}" dt="2024-07-19T12:11:04.071" v="53" actId="1076"/>
          <ac:graphicFrameMkLst>
            <pc:docMk/>
            <pc:sldMk cId="2610011642" sldId="1228"/>
            <ac:graphicFrameMk id="3" creationId="{7C023805-CE60-2117-754B-4A99F9840545}"/>
          </ac:graphicFrameMkLst>
        </pc:graphicFrameChg>
      </pc:sldChg>
      <pc:sldChg chg="modSp mod">
        <pc:chgData name="Asun Sobré" userId="0691871469d3e753" providerId="LiveId" clId="{08C73C57-12F0-4C09-B35D-3D42BDD1D695}" dt="2024-07-19T12:12:01.809" v="61" actId="1076"/>
        <pc:sldMkLst>
          <pc:docMk/>
          <pc:sldMk cId="1999693548" sldId="1229"/>
        </pc:sldMkLst>
        <pc:graphicFrameChg chg="mod modGraphic">
          <ac:chgData name="Asun Sobré" userId="0691871469d3e753" providerId="LiveId" clId="{08C73C57-12F0-4C09-B35D-3D42BDD1D695}" dt="2024-07-19T12:12:01.809" v="61" actId="1076"/>
          <ac:graphicFrameMkLst>
            <pc:docMk/>
            <pc:sldMk cId="1999693548" sldId="1229"/>
            <ac:graphicFrameMk id="3" creationId="{51C25B5C-B9AA-5B82-D9A5-0D115C0E3243}"/>
          </ac:graphicFrameMkLst>
        </pc:graphicFrameChg>
      </pc:sldChg>
      <pc:sldChg chg="modSp mod">
        <pc:chgData name="Asun Sobré" userId="0691871469d3e753" providerId="LiveId" clId="{08C73C57-12F0-4C09-B35D-3D42BDD1D695}" dt="2024-07-19T12:13:56.711" v="77" actId="1076"/>
        <pc:sldMkLst>
          <pc:docMk/>
          <pc:sldMk cId="4076608725" sldId="1230"/>
        </pc:sldMkLst>
        <pc:graphicFrameChg chg="mod modGraphic">
          <ac:chgData name="Asun Sobré" userId="0691871469d3e753" providerId="LiveId" clId="{08C73C57-12F0-4C09-B35D-3D42BDD1D695}" dt="2024-07-19T12:13:56.711" v="77" actId="1076"/>
          <ac:graphicFrameMkLst>
            <pc:docMk/>
            <pc:sldMk cId="4076608725" sldId="1230"/>
            <ac:graphicFrameMk id="3" creationId="{FCC491F9-7E45-D24A-C4A9-8D25EB9F02B4}"/>
          </ac:graphicFrameMkLst>
        </pc:graphicFrameChg>
      </pc:sldChg>
      <pc:sldChg chg="modSp mod">
        <pc:chgData name="Asun Sobré" userId="0691871469d3e753" providerId="LiveId" clId="{08C73C57-12F0-4C09-B35D-3D42BDD1D695}" dt="2024-07-19T12:14:51.280" v="85" actId="1076"/>
        <pc:sldMkLst>
          <pc:docMk/>
          <pc:sldMk cId="3384125432" sldId="1231"/>
        </pc:sldMkLst>
        <pc:graphicFrameChg chg="mod modGraphic">
          <ac:chgData name="Asun Sobré" userId="0691871469d3e753" providerId="LiveId" clId="{08C73C57-12F0-4C09-B35D-3D42BDD1D695}" dt="2024-07-19T12:14:51.280" v="85" actId="1076"/>
          <ac:graphicFrameMkLst>
            <pc:docMk/>
            <pc:sldMk cId="3384125432" sldId="1231"/>
            <ac:graphicFrameMk id="3" creationId="{0B57F698-E999-212F-7DC3-AF370D9BE2F0}"/>
          </ac:graphicFrameMkLst>
        </pc:graphicFrameChg>
      </pc:sldChg>
      <pc:sldChg chg="modSp mod">
        <pc:chgData name="Asun Sobré" userId="0691871469d3e753" providerId="LiveId" clId="{08C73C57-12F0-4C09-B35D-3D42BDD1D695}" dt="2024-07-19T12:15:17.021" v="89" actId="1076"/>
        <pc:sldMkLst>
          <pc:docMk/>
          <pc:sldMk cId="3120055935" sldId="1232"/>
        </pc:sldMkLst>
        <pc:graphicFrameChg chg="mod modGraphic">
          <ac:chgData name="Asun Sobré" userId="0691871469d3e753" providerId="LiveId" clId="{08C73C57-12F0-4C09-B35D-3D42BDD1D695}" dt="2024-07-19T12:15:17.021" v="89" actId="1076"/>
          <ac:graphicFrameMkLst>
            <pc:docMk/>
            <pc:sldMk cId="3120055935" sldId="1232"/>
            <ac:graphicFrameMk id="3" creationId="{8C8F8953-2AB8-3BFA-5A53-FC121350B7B0}"/>
          </ac:graphicFrameMkLst>
        </pc:graphicFrameChg>
      </pc:sldChg>
      <pc:sldChg chg="modSp mod">
        <pc:chgData name="Asun Sobré" userId="0691871469d3e753" providerId="LiveId" clId="{08C73C57-12F0-4C09-B35D-3D42BDD1D695}" dt="2024-07-19T12:15:53.500" v="93" actId="1076"/>
        <pc:sldMkLst>
          <pc:docMk/>
          <pc:sldMk cId="2826897887" sldId="1233"/>
        </pc:sldMkLst>
        <pc:graphicFrameChg chg="mod modGraphic">
          <ac:chgData name="Asun Sobré" userId="0691871469d3e753" providerId="LiveId" clId="{08C73C57-12F0-4C09-B35D-3D42BDD1D695}" dt="2024-07-19T12:15:53.500" v="93" actId="1076"/>
          <ac:graphicFrameMkLst>
            <pc:docMk/>
            <pc:sldMk cId="2826897887" sldId="1233"/>
            <ac:graphicFrameMk id="3" creationId="{BF75526A-C667-67EA-FF6B-7F7AD5531B6F}"/>
          </ac:graphicFrameMkLst>
        </pc:graphicFrameChg>
      </pc:sldChg>
      <pc:sldChg chg="modSp mod">
        <pc:chgData name="Asun Sobré" userId="0691871469d3e753" providerId="LiveId" clId="{08C73C57-12F0-4C09-B35D-3D42BDD1D695}" dt="2024-07-19T12:49:51.324" v="157" actId="1076"/>
        <pc:sldMkLst>
          <pc:docMk/>
          <pc:sldMk cId="2075941354" sldId="1236"/>
        </pc:sldMkLst>
        <pc:graphicFrameChg chg="mod modGraphic">
          <ac:chgData name="Asun Sobré" userId="0691871469d3e753" providerId="LiveId" clId="{08C73C57-12F0-4C09-B35D-3D42BDD1D695}" dt="2024-07-19T12:49:51.324" v="157" actId="1076"/>
          <ac:graphicFrameMkLst>
            <pc:docMk/>
            <pc:sldMk cId="2075941354" sldId="1236"/>
            <ac:graphicFrameMk id="4" creationId="{7738BEE3-D91F-1069-196C-2218B8AD861D}"/>
          </ac:graphicFrameMkLst>
        </pc:graphicFrameChg>
      </pc:sldChg>
      <pc:sldChg chg="modSp mod">
        <pc:chgData name="Asun Sobré" userId="0691871469d3e753" providerId="LiveId" clId="{08C73C57-12F0-4C09-B35D-3D42BDD1D695}" dt="2024-07-19T12:53:00.949" v="186" actId="1076"/>
        <pc:sldMkLst>
          <pc:docMk/>
          <pc:sldMk cId="844221664" sldId="1237"/>
        </pc:sldMkLst>
        <pc:graphicFrameChg chg="mod modGraphic">
          <ac:chgData name="Asun Sobré" userId="0691871469d3e753" providerId="LiveId" clId="{08C73C57-12F0-4C09-B35D-3D42BDD1D695}" dt="2024-07-19T12:52:57.038" v="185" actId="1076"/>
          <ac:graphicFrameMkLst>
            <pc:docMk/>
            <pc:sldMk cId="844221664" sldId="1237"/>
            <ac:graphicFrameMk id="4" creationId="{7753E2C2-CA0D-9FBC-B275-0E4DBCD9D40F}"/>
          </ac:graphicFrameMkLst>
        </pc:graphicFrameChg>
        <pc:picChg chg="mod">
          <ac:chgData name="Asun Sobré" userId="0691871469d3e753" providerId="LiveId" clId="{08C73C57-12F0-4C09-B35D-3D42BDD1D695}" dt="2024-07-19T12:53:00.949" v="186" actId="1076"/>
          <ac:picMkLst>
            <pc:docMk/>
            <pc:sldMk cId="844221664" sldId="1237"/>
            <ac:picMk id="5" creationId="{E5A5DD5A-57FC-6F1F-3066-3D22EF7ED2B7}"/>
          </ac:picMkLst>
        </pc:picChg>
      </pc:sldChg>
      <pc:sldChg chg="modSp mod">
        <pc:chgData name="Asun Sobré" userId="0691871469d3e753" providerId="LiveId" clId="{08C73C57-12F0-4C09-B35D-3D42BDD1D695}" dt="2024-07-19T12:55:01.174" v="201" actId="1076"/>
        <pc:sldMkLst>
          <pc:docMk/>
          <pc:sldMk cId="973924633" sldId="1238"/>
        </pc:sldMkLst>
        <pc:graphicFrameChg chg="mod modGraphic">
          <ac:chgData name="Asun Sobré" userId="0691871469d3e753" providerId="LiveId" clId="{08C73C57-12F0-4C09-B35D-3D42BDD1D695}" dt="2024-07-19T12:55:01.174" v="201" actId="1076"/>
          <ac:graphicFrameMkLst>
            <pc:docMk/>
            <pc:sldMk cId="973924633" sldId="1238"/>
            <ac:graphicFrameMk id="4" creationId="{F874E729-38D2-6B15-FFEA-DFDAE0FE9C97}"/>
          </ac:graphicFrameMkLst>
        </pc:graphicFrameChg>
      </pc:sldChg>
      <pc:sldChg chg="modSp mod">
        <pc:chgData name="Asun Sobré" userId="0691871469d3e753" providerId="LiveId" clId="{08C73C57-12F0-4C09-B35D-3D42BDD1D695}" dt="2024-07-19T12:56:42.258" v="218" actId="1076"/>
        <pc:sldMkLst>
          <pc:docMk/>
          <pc:sldMk cId="3067346035" sldId="1239"/>
        </pc:sldMkLst>
        <pc:graphicFrameChg chg="mod modGraphic">
          <ac:chgData name="Asun Sobré" userId="0691871469d3e753" providerId="LiveId" clId="{08C73C57-12F0-4C09-B35D-3D42BDD1D695}" dt="2024-07-19T12:56:37.903" v="217" actId="14100"/>
          <ac:graphicFrameMkLst>
            <pc:docMk/>
            <pc:sldMk cId="3067346035" sldId="1239"/>
            <ac:graphicFrameMk id="4" creationId="{9419E835-992D-7A30-495C-95CB52417D5A}"/>
          </ac:graphicFrameMkLst>
        </pc:graphicFrameChg>
        <pc:picChg chg="mod">
          <ac:chgData name="Asun Sobré" userId="0691871469d3e753" providerId="LiveId" clId="{08C73C57-12F0-4C09-B35D-3D42BDD1D695}" dt="2024-07-19T12:56:42.258" v="218" actId="1076"/>
          <ac:picMkLst>
            <pc:docMk/>
            <pc:sldMk cId="3067346035" sldId="1239"/>
            <ac:picMk id="5" creationId="{3B521A14-51CA-A4B5-2788-11528A016ECB}"/>
          </ac:picMkLst>
        </pc:picChg>
      </pc:sldChg>
      <pc:sldChg chg="modSp mod">
        <pc:chgData name="Asun Sobré" userId="0691871469d3e753" providerId="LiveId" clId="{08C73C57-12F0-4C09-B35D-3D42BDD1D695}" dt="2024-07-19T12:57:10.619" v="222" actId="1076"/>
        <pc:sldMkLst>
          <pc:docMk/>
          <pc:sldMk cId="3670007032" sldId="1240"/>
        </pc:sldMkLst>
        <pc:graphicFrameChg chg="mod modGraphic">
          <ac:chgData name="Asun Sobré" userId="0691871469d3e753" providerId="LiveId" clId="{08C73C57-12F0-4C09-B35D-3D42BDD1D695}" dt="2024-07-19T12:57:10.619" v="222" actId="1076"/>
          <ac:graphicFrameMkLst>
            <pc:docMk/>
            <pc:sldMk cId="3670007032" sldId="1240"/>
            <ac:graphicFrameMk id="4" creationId="{70FDDBF3-7152-7432-D9D9-D0CB02934743}"/>
          </ac:graphicFrameMkLst>
        </pc:graphicFrameChg>
      </pc:sldChg>
      <pc:sldChg chg="addSp delSp modSp mod">
        <pc:chgData name="Asun Sobré" userId="0691871469d3e753" providerId="LiveId" clId="{08C73C57-12F0-4C09-B35D-3D42BDD1D695}" dt="2024-07-22T07:09:32.076" v="327" actId="1076"/>
        <pc:sldMkLst>
          <pc:docMk/>
          <pc:sldMk cId="962643395" sldId="1242"/>
        </pc:sldMkLst>
        <pc:graphicFrameChg chg="add mod">
          <ac:chgData name="Asun Sobré" userId="0691871469d3e753" providerId="LiveId" clId="{08C73C57-12F0-4C09-B35D-3D42BDD1D695}" dt="2024-07-22T06:54:42.456" v="287"/>
          <ac:graphicFrameMkLst>
            <pc:docMk/>
            <pc:sldMk cId="962643395" sldId="1242"/>
            <ac:graphicFrameMk id="3" creationId="{B2160F66-C307-B2E4-CE48-3B7BDC7B7184}"/>
          </ac:graphicFrameMkLst>
        </pc:graphicFrameChg>
        <pc:graphicFrameChg chg="add del mod modGraphic">
          <ac:chgData name="Asun Sobré" userId="0691871469d3e753" providerId="LiveId" clId="{08C73C57-12F0-4C09-B35D-3D42BDD1D695}" dt="2024-07-22T07:04:11.461" v="299" actId="478"/>
          <ac:graphicFrameMkLst>
            <pc:docMk/>
            <pc:sldMk cId="962643395" sldId="1242"/>
            <ac:graphicFrameMk id="4" creationId="{37935C6E-6A3E-A025-45B0-C9636B5E9ED2}"/>
          </ac:graphicFrameMkLst>
        </pc:graphicFrameChg>
        <pc:graphicFrameChg chg="add mod modGraphic">
          <ac:chgData name="Asun Sobré" userId="0691871469d3e753" providerId="LiveId" clId="{08C73C57-12F0-4C09-B35D-3D42BDD1D695}" dt="2024-07-22T07:09:32.076" v="327" actId="1076"/>
          <ac:graphicFrameMkLst>
            <pc:docMk/>
            <pc:sldMk cId="962643395" sldId="1242"/>
            <ac:graphicFrameMk id="5" creationId="{D4B5946D-EFF0-1C6B-CE85-DD34AD8A2F2A}"/>
          </ac:graphicFrameMkLst>
        </pc:graphicFrameChg>
        <pc:graphicFrameChg chg="del mod modGraphic">
          <ac:chgData name="Asun Sobré" userId="0691871469d3e753" providerId="LiveId" clId="{08C73C57-12F0-4C09-B35D-3D42BDD1D695}" dt="2024-07-22T07:07:16.048" v="312" actId="478"/>
          <ac:graphicFrameMkLst>
            <pc:docMk/>
            <pc:sldMk cId="962643395" sldId="1242"/>
            <ac:graphicFrameMk id="6" creationId="{A68F3A4A-60ED-24F1-4425-E8ABB7D8DA41}"/>
          </ac:graphicFrameMkLst>
        </pc:graphicFrameChg>
        <pc:picChg chg="mod">
          <ac:chgData name="Asun Sobré" userId="0691871469d3e753" providerId="LiveId" clId="{08C73C57-12F0-4C09-B35D-3D42BDD1D695}" dt="2024-07-16T09:02:43.891" v="33" actId="1076"/>
          <ac:picMkLst>
            <pc:docMk/>
            <pc:sldMk cId="962643395" sldId="1242"/>
            <ac:picMk id="7" creationId="{79D1C2D7-25BE-6B78-DA8A-5B031D9C7D47}"/>
          </ac:picMkLst>
        </pc:picChg>
      </pc:sldChg>
      <pc:sldChg chg="modSp mod">
        <pc:chgData name="Asun Sobré" userId="0691871469d3e753" providerId="LiveId" clId="{08C73C57-12F0-4C09-B35D-3D42BDD1D695}" dt="2024-07-22T07:10:25.446" v="332" actId="1076"/>
        <pc:sldMkLst>
          <pc:docMk/>
          <pc:sldMk cId="3028203327" sldId="1245"/>
        </pc:sldMkLst>
        <pc:graphicFrameChg chg="mod modGraphic">
          <ac:chgData name="Asun Sobré" userId="0691871469d3e753" providerId="LiveId" clId="{08C73C57-12F0-4C09-B35D-3D42BDD1D695}" dt="2024-07-22T07:10:25.446" v="332" actId="1076"/>
          <ac:graphicFrameMkLst>
            <pc:docMk/>
            <pc:sldMk cId="3028203327" sldId="1245"/>
            <ac:graphicFrameMk id="3" creationId="{4219968B-D7E3-8B9B-5135-3621462D9A32}"/>
          </ac:graphicFrameMkLst>
        </pc:graphicFrameChg>
      </pc:sldChg>
      <pc:sldChg chg="modSp mod">
        <pc:chgData name="Asun Sobré" userId="0691871469d3e753" providerId="LiveId" clId="{08C73C57-12F0-4C09-B35D-3D42BDD1D695}" dt="2024-07-22T07:11:07.766" v="339" actId="1076"/>
        <pc:sldMkLst>
          <pc:docMk/>
          <pc:sldMk cId="1011157134" sldId="1246"/>
        </pc:sldMkLst>
        <pc:graphicFrameChg chg="mod modGraphic">
          <ac:chgData name="Asun Sobré" userId="0691871469d3e753" providerId="LiveId" clId="{08C73C57-12F0-4C09-B35D-3D42BDD1D695}" dt="2024-07-22T07:11:07.766" v="339" actId="1076"/>
          <ac:graphicFrameMkLst>
            <pc:docMk/>
            <pc:sldMk cId="1011157134" sldId="1246"/>
            <ac:graphicFrameMk id="4" creationId="{C532D99D-3C01-660D-8DD9-1118C304C760}"/>
          </ac:graphicFrameMkLst>
        </pc:graphicFrameChg>
      </pc:sldChg>
      <pc:sldChg chg="modSp mod">
        <pc:chgData name="Asun Sobré" userId="0691871469d3e753" providerId="LiveId" clId="{08C73C57-12F0-4C09-B35D-3D42BDD1D695}" dt="2024-07-22T07:14:28.476" v="362" actId="1076"/>
        <pc:sldMkLst>
          <pc:docMk/>
          <pc:sldMk cId="4084330267" sldId="1249"/>
        </pc:sldMkLst>
        <pc:graphicFrameChg chg="mod modGraphic">
          <ac:chgData name="Asun Sobré" userId="0691871469d3e753" providerId="LiveId" clId="{08C73C57-12F0-4C09-B35D-3D42BDD1D695}" dt="2024-07-22T07:14:28.476" v="362" actId="1076"/>
          <ac:graphicFrameMkLst>
            <pc:docMk/>
            <pc:sldMk cId="4084330267" sldId="1249"/>
            <ac:graphicFrameMk id="3" creationId="{945C4066-9F4C-3FF2-6946-85582DC84381}"/>
          </ac:graphicFrameMkLst>
        </pc:graphicFrameChg>
      </pc:sldChg>
      <pc:sldChg chg="modSp mod">
        <pc:chgData name="Asun Sobré" userId="0691871469d3e753" providerId="LiveId" clId="{08C73C57-12F0-4C09-B35D-3D42BDD1D695}" dt="2024-07-22T07:14:59.815" v="366" actId="1076"/>
        <pc:sldMkLst>
          <pc:docMk/>
          <pc:sldMk cId="633752761" sldId="1250"/>
        </pc:sldMkLst>
        <pc:graphicFrameChg chg="mod modGraphic">
          <ac:chgData name="Asun Sobré" userId="0691871469d3e753" providerId="LiveId" clId="{08C73C57-12F0-4C09-B35D-3D42BDD1D695}" dt="2024-07-22T07:14:59.815" v="366" actId="1076"/>
          <ac:graphicFrameMkLst>
            <pc:docMk/>
            <pc:sldMk cId="633752761" sldId="1250"/>
            <ac:graphicFrameMk id="5" creationId="{88E60C78-864B-2ACF-393E-35B4CE9BA337}"/>
          </ac:graphicFrameMkLst>
        </pc:graphicFrameChg>
      </pc:sldChg>
      <pc:sldChg chg="modSp mod">
        <pc:chgData name="Asun Sobré" userId="0691871469d3e753" providerId="LiveId" clId="{08C73C57-12F0-4C09-B35D-3D42BDD1D695}" dt="2024-07-22T07:27:40.265" v="386" actId="1076"/>
        <pc:sldMkLst>
          <pc:docMk/>
          <pc:sldMk cId="907396802" sldId="1253"/>
        </pc:sldMkLst>
        <pc:graphicFrameChg chg="mod modGraphic">
          <ac:chgData name="Asun Sobré" userId="0691871469d3e753" providerId="LiveId" clId="{08C73C57-12F0-4C09-B35D-3D42BDD1D695}" dt="2024-07-22T07:27:40.265" v="386" actId="1076"/>
          <ac:graphicFrameMkLst>
            <pc:docMk/>
            <pc:sldMk cId="907396802" sldId="1253"/>
            <ac:graphicFrameMk id="4" creationId="{F7DAF1F3-CBA7-0CD7-42EC-C759ABCD6606}"/>
          </ac:graphicFrameMkLst>
        </pc:graphicFrameChg>
      </pc:sldChg>
      <pc:sldChg chg="modSp mod">
        <pc:chgData name="Asun Sobré" userId="0691871469d3e753" providerId="LiveId" clId="{08C73C57-12F0-4C09-B35D-3D42BDD1D695}" dt="2024-07-22T07:48:26.121" v="419" actId="14100"/>
        <pc:sldMkLst>
          <pc:docMk/>
          <pc:sldMk cId="992498096" sldId="1255"/>
        </pc:sldMkLst>
        <pc:graphicFrameChg chg="mod modGraphic">
          <ac:chgData name="Asun Sobré" userId="0691871469d3e753" providerId="LiveId" clId="{08C73C57-12F0-4C09-B35D-3D42BDD1D695}" dt="2024-07-22T07:48:07.704" v="416" actId="1076"/>
          <ac:graphicFrameMkLst>
            <pc:docMk/>
            <pc:sldMk cId="992498096" sldId="1255"/>
            <ac:graphicFrameMk id="5" creationId="{2AD66DA8-D478-30A7-2864-928BF599AF77}"/>
          </ac:graphicFrameMkLst>
        </pc:graphicFrameChg>
        <pc:graphicFrameChg chg="mod modGraphic">
          <ac:chgData name="Asun Sobré" userId="0691871469d3e753" providerId="LiveId" clId="{08C73C57-12F0-4C09-B35D-3D42BDD1D695}" dt="2024-07-22T07:48:26.121" v="419" actId="14100"/>
          <ac:graphicFrameMkLst>
            <pc:docMk/>
            <pc:sldMk cId="992498096" sldId="1255"/>
            <ac:graphicFrameMk id="6" creationId="{E462A7FD-C831-3630-E20B-C75968F915D1}"/>
          </ac:graphicFrameMkLst>
        </pc:graphicFrameChg>
      </pc:sldChg>
      <pc:sldChg chg="modSp mod">
        <pc:chgData name="Asun Sobré" userId="0691871469d3e753" providerId="LiveId" clId="{08C73C57-12F0-4C09-B35D-3D42BDD1D695}" dt="2024-07-22T07:49:07.634" v="423" actId="1076"/>
        <pc:sldMkLst>
          <pc:docMk/>
          <pc:sldMk cId="3466681691" sldId="1257"/>
        </pc:sldMkLst>
        <pc:graphicFrameChg chg="mod modGraphic">
          <ac:chgData name="Asun Sobré" userId="0691871469d3e753" providerId="LiveId" clId="{08C73C57-12F0-4C09-B35D-3D42BDD1D695}" dt="2024-07-22T07:49:07.634" v="423" actId="1076"/>
          <ac:graphicFrameMkLst>
            <pc:docMk/>
            <pc:sldMk cId="3466681691" sldId="1257"/>
            <ac:graphicFrameMk id="3" creationId="{51CB941E-B95A-68A0-D43C-6C3BE0753B50}"/>
          </ac:graphicFrameMkLst>
        </pc:graphicFrameChg>
      </pc:sldChg>
      <pc:sldChg chg="modSp mod">
        <pc:chgData name="Asun Sobré" userId="0691871469d3e753" providerId="LiveId" clId="{08C73C57-12F0-4C09-B35D-3D42BDD1D695}" dt="2024-07-19T12:34:23.820" v="137" actId="1076"/>
        <pc:sldMkLst>
          <pc:docMk/>
          <pc:sldMk cId="2309849308" sldId="1634"/>
        </pc:sldMkLst>
        <pc:graphicFrameChg chg="mod modGraphic">
          <ac:chgData name="Asun Sobré" userId="0691871469d3e753" providerId="LiveId" clId="{08C73C57-12F0-4C09-B35D-3D42BDD1D695}" dt="2024-07-19T12:34:07.342" v="133" actId="14100"/>
          <ac:graphicFrameMkLst>
            <pc:docMk/>
            <pc:sldMk cId="2309849308" sldId="1634"/>
            <ac:graphicFrameMk id="4" creationId="{5011F4A9-52AA-66EE-8EF0-E77AB40BA3C2}"/>
          </ac:graphicFrameMkLst>
        </pc:graphicFrameChg>
        <pc:graphicFrameChg chg="mod modGraphic">
          <ac:chgData name="Asun Sobré" userId="0691871469d3e753" providerId="LiveId" clId="{08C73C57-12F0-4C09-B35D-3D42BDD1D695}" dt="2024-07-19T12:34:19.135" v="136" actId="1076"/>
          <ac:graphicFrameMkLst>
            <pc:docMk/>
            <pc:sldMk cId="2309849308" sldId="1634"/>
            <ac:graphicFrameMk id="6" creationId="{DAAF20CD-05EA-3B9B-A46D-C728701DCE7A}"/>
          </ac:graphicFrameMkLst>
        </pc:graphicFrameChg>
        <pc:picChg chg="mod">
          <ac:chgData name="Asun Sobré" userId="0691871469d3e753" providerId="LiveId" clId="{08C73C57-12F0-4C09-B35D-3D42BDD1D695}" dt="2024-07-19T12:34:23.820" v="137" actId="1076"/>
          <ac:picMkLst>
            <pc:docMk/>
            <pc:sldMk cId="2309849308" sldId="1634"/>
            <ac:picMk id="5" creationId="{50D941C2-B9C1-F3A2-3B88-44C2C557E636}"/>
          </ac:picMkLst>
        </pc:picChg>
      </pc:sldChg>
      <pc:sldChg chg="modSp mod">
        <pc:chgData name="Asun Sobré" userId="0691871469d3e753" providerId="LiveId" clId="{08C73C57-12F0-4C09-B35D-3D42BDD1D695}" dt="2024-07-19T12:31:23.471" v="109" actId="1076"/>
        <pc:sldMkLst>
          <pc:docMk/>
          <pc:sldMk cId="3762121899" sldId="1635"/>
        </pc:sldMkLst>
        <pc:graphicFrameChg chg="mod modGraphic">
          <ac:chgData name="Asun Sobré" userId="0691871469d3e753" providerId="LiveId" clId="{08C73C57-12F0-4C09-B35D-3D42BDD1D695}" dt="2024-07-19T12:31:23.471" v="109" actId="1076"/>
          <ac:graphicFrameMkLst>
            <pc:docMk/>
            <pc:sldMk cId="3762121899" sldId="1635"/>
            <ac:graphicFrameMk id="4" creationId="{925048EF-0EE0-459E-D763-2D7B256D448B}"/>
          </ac:graphicFrameMkLst>
        </pc:graphicFrameChg>
      </pc:sldChg>
      <pc:sldChg chg="modSp mod">
        <pc:chgData name="Asun Sobré" userId="0691871469d3e753" providerId="LiveId" clId="{08C73C57-12F0-4C09-B35D-3D42BDD1D695}" dt="2024-07-19T12:29:59.674" v="105" actId="1076"/>
        <pc:sldMkLst>
          <pc:docMk/>
          <pc:sldMk cId="2824126252" sldId="1636"/>
        </pc:sldMkLst>
        <pc:graphicFrameChg chg="mod modGraphic">
          <ac:chgData name="Asun Sobré" userId="0691871469d3e753" providerId="LiveId" clId="{08C73C57-12F0-4C09-B35D-3D42BDD1D695}" dt="2024-07-19T12:29:59.674" v="105" actId="1076"/>
          <ac:graphicFrameMkLst>
            <pc:docMk/>
            <pc:sldMk cId="2824126252" sldId="1636"/>
            <ac:graphicFrameMk id="4" creationId="{BD36EA74-9CAD-85DE-1750-CE318A4787F1}"/>
          </ac:graphicFrameMkLst>
        </pc:graphicFrameChg>
      </pc:sldChg>
      <pc:sldChg chg="modSp mod">
        <pc:chgData name="Asun Sobré" userId="0691871469d3e753" providerId="LiveId" clId="{08C73C57-12F0-4C09-B35D-3D42BDD1D695}" dt="2024-07-19T12:28:51.600" v="97" actId="1076"/>
        <pc:sldMkLst>
          <pc:docMk/>
          <pc:sldMk cId="293229899" sldId="1637"/>
        </pc:sldMkLst>
        <pc:graphicFrameChg chg="mod modGraphic">
          <ac:chgData name="Asun Sobré" userId="0691871469d3e753" providerId="LiveId" clId="{08C73C57-12F0-4C09-B35D-3D42BDD1D695}" dt="2024-07-19T12:28:51.600" v="97" actId="1076"/>
          <ac:graphicFrameMkLst>
            <pc:docMk/>
            <pc:sldMk cId="293229899" sldId="1637"/>
            <ac:graphicFrameMk id="4" creationId="{54B9C9B4-3278-8970-B1CD-E6766DD3801D}"/>
          </ac:graphicFrameMkLst>
        </pc:graphicFrameChg>
      </pc:sldChg>
      <pc:sldChg chg="modSp mod">
        <pc:chgData name="Asun Sobré" userId="0691871469d3e753" providerId="LiveId" clId="{08C73C57-12F0-4C09-B35D-3D42BDD1D695}" dt="2024-07-19T12:31:54.055" v="113" actId="1076"/>
        <pc:sldMkLst>
          <pc:docMk/>
          <pc:sldMk cId="1478411726" sldId="1638"/>
        </pc:sldMkLst>
        <pc:graphicFrameChg chg="mod modGraphic">
          <ac:chgData name="Asun Sobré" userId="0691871469d3e753" providerId="LiveId" clId="{08C73C57-12F0-4C09-B35D-3D42BDD1D695}" dt="2024-07-19T12:31:54.055" v="113" actId="1076"/>
          <ac:graphicFrameMkLst>
            <pc:docMk/>
            <pc:sldMk cId="1478411726" sldId="1638"/>
            <ac:graphicFrameMk id="3" creationId="{FFE4F649-A953-022C-3B34-3B5603542C1A}"/>
          </ac:graphicFrameMkLst>
        </pc:graphicFrameChg>
      </pc:sldChg>
      <pc:sldChg chg="modSp mod">
        <pc:chgData name="Asun Sobré" userId="0691871469d3e753" providerId="LiveId" clId="{08C73C57-12F0-4C09-B35D-3D42BDD1D695}" dt="2024-07-19T12:32:35.460" v="117" actId="1076"/>
        <pc:sldMkLst>
          <pc:docMk/>
          <pc:sldMk cId="3978646865" sldId="1639"/>
        </pc:sldMkLst>
        <pc:graphicFrameChg chg="mod modGraphic">
          <ac:chgData name="Asun Sobré" userId="0691871469d3e753" providerId="LiveId" clId="{08C73C57-12F0-4C09-B35D-3D42BDD1D695}" dt="2024-07-19T12:32:35.460" v="117" actId="1076"/>
          <ac:graphicFrameMkLst>
            <pc:docMk/>
            <pc:sldMk cId="3978646865" sldId="1639"/>
            <ac:graphicFrameMk id="3" creationId="{88FD2934-8D05-EA76-2621-C55A177603F4}"/>
          </ac:graphicFrameMkLst>
        </pc:graphicFrameChg>
      </pc:sldChg>
      <pc:sldChg chg="modSp mod">
        <pc:chgData name="Asun Sobré" userId="0691871469d3e753" providerId="LiveId" clId="{08C73C57-12F0-4C09-B35D-3D42BDD1D695}" dt="2024-07-19T12:33:18.640" v="125" actId="1076"/>
        <pc:sldMkLst>
          <pc:docMk/>
          <pc:sldMk cId="2767380823" sldId="1640"/>
        </pc:sldMkLst>
        <pc:graphicFrameChg chg="mod modGraphic">
          <ac:chgData name="Asun Sobré" userId="0691871469d3e753" providerId="LiveId" clId="{08C73C57-12F0-4C09-B35D-3D42BDD1D695}" dt="2024-07-19T12:33:18.640" v="125" actId="1076"/>
          <ac:graphicFrameMkLst>
            <pc:docMk/>
            <pc:sldMk cId="2767380823" sldId="1640"/>
            <ac:graphicFrameMk id="4" creationId="{BA0F46C3-92E7-7E00-A690-AE8BED7250F7}"/>
          </ac:graphicFrameMkLst>
        </pc:graphicFrameChg>
      </pc:sldChg>
      <pc:sldChg chg="modSp mod">
        <pc:chgData name="Asun Sobré" userId="0691871469d3e753" providerId="LiveId" clId="{08C73C57-12F0-4C09-B35D-3D42BDD1D695}" dt="2024-07-19T12:52:21.929" v="179" actId="1076"/>
        <pc:sldMkLst>
          <pc:docMk/>
          <pc:sldMk cId="3829532784" sldId="1642"/>
        </pc:sldMkLst>
        <pc:graphicFrameChg chg="mod modGraphic">
          <ac:chgData name="Asun Sobré" userId="0691871469d3e753" providerId="LiveId" clId="{08C73C57-12F0-4C09-B35D-3D42BDD1D695}" dt="2024-07-19T12:52:21.929" v="179" actId="1076"/>
          <ac:graphicFrameMkLst>
            <pc:docMk/>
            <pc:sldMk cId="3829532784" sldId="1642"/>
            <ac:graphicFrameMk id="3" creationId="{85829711-F04E-6E79-242B-C02797D7E36F}"/>
          </ac:graphicFrameMkLst>
        </pc:graphicFrameChg>
        <pc:picChg chg="mod">
          <ac:chgData name="Asun Sobré" userId="0691871469d3e753" providerId="LiveId" clId="{08C73C57-12F0-4C09-B35D-3D42BDD1D695}" dt="2024-07-16T08:58:04.626" v="11" actId="1076"/>
          <ac:picMkLst>
            <pc:docMk/>
            <pc:sldMk cId="3829532784" sldId="1642"/>
            <ac:picMk id="4" creationId="{5214578D-DC2E-858D-D45A-BBD70C1AB00A}"/>
          </ac:picMkLst>
        </pc:picChg>
      </pc:sldChg>
      <pc:sldChg chg="modSp mod">
        <pc:chgData name="Asun Sobré" userId="0691871469d3e753" providerId="LiveId" clId="{08C73C57-12F0-4C09-B35D-3D42BDD1D695}" dt="2024-07-19T12:57:46.598" v="226" actId="1076"/>
        <pc:sldMkLst>
          <pc:docMk/>
          <pc:sldMk cId="2413232027" sldId="1645"/>
        </pc:sldMkLst>
        <pc:graphicFrameChg chg="mod modGraphic">
          <ac:chgData name="Asun Sobré" userId="0691871469d3e753" providerId="LiveId" clId="{08C73C57-12F0-4C09-B35D-3D42BDD1D695}" dt="2024-07-19T12:57:46.598" v="226" actId="1076"/>
          <ac:graphicFrameMkLst>
            <pc:docMk/>
            <pc:sldMk cId="2413232027" sldId="1645"/>
            <ac:graphicFrameMk id="3" creationId="{3C2BDC57-631C-CBEE-2971-E2BD2B911E75}"/>
          </ac:graphicFrameMkLst>
        </pc:graphicFrameChg>
        <pc:picChg chg="mod">
          <ac:chgData name="Asun Sobré" userId="0691871469d3e753" providerId="LiveId" clId="{08C73C57-12F0-4C09-B35D-3D42BDD1D695}" dt="2024-07-16T09:00:00.911" v="22" actId="1076"/>
          <ac:picMkLst>
            <pc:docMk/>
            <pc:sldMk cId="2413232027" sldId="1645"/>
            <ac:picMk id="4" creationId="{F6EFB954-67B1-58C7-EE7C-B81EC09F48B0}"/>
          </ac:picMkLst>
        </pc:picChg>
      </pc:sldChg>
      <pc:sldChg chg="modSp mod">
        <pc:chgData name="Asun Sobré" userId="0691871469d3e753" providerId="LiveId" clId="{08C73C57-12F0-4C09-B35D-3D42BDD1D695}" dt="2024-07-19T12:59:44.429" v="244" actId="1076"/>
        <pc:sldMkLst>
          <pc:docMk/>
          <pc:sldMk cId="424393658" sldId="1646"/>
        </pc:sldMkLst>
        <pc:graphicFrameChg chg="mod modGraphic">
          <ac:chgData name="Asun Sobré" userId="0691871469d3e753" providerId="LiveId" clId="{08C73C57-12F0-4C09-B35D-3D42BDD1D695}" dt="2024-07-19T12:59:44.429" v="244" actId="1076"/>
          <ac:graphicFrameMkLst>
            <pc:docMk/>
            <pc:sldMk cId="424393658" sldId="1646"/>
            <ac:graphicFrameMk id="3" creationId="{305AC6DC-4327-C365-ED68-D1BAA7D2B49C}"/>
          </ac:graphicFrameMkLst>
        </pc:graphicFrameChg>
        <pc:picChg chg="mod">
          <ac:chgData name="Asun Sobré" userId="0691871469d3e753" providerId="LiveId" clId="{08C73C57-12F0-4C09-B35D-3D42BDD1D695}" dt="2024-07-16T09:01:05.642" v="27" actId="1076"/>
          <ac:picMkLst>
            <pc:docMk/>
            <pc:sldMk cId="424393658" sldId="1646"/>
            <ac:picMk id="4" creationId="{95413B4E-95B7-7C84-F5E0-0F776BFA70BA}"/>
          </ac:picMkLst>
        </pc:picChg>
      </pc:sldChg>
      <pc:sldChg chg="modSp mod">
        <pc:chgData name="Asun Sobré" userId="0691871469d3e753" providerId="LiveId" clId="{08C73C57-12F0-4C09-B35D-3D42BDD1D695}" dt="2024-07-19T12:58:27.298" v="231" actId="1076"/>
        <pc:sldMkLst>
          <pc:docMk/>
          <pc:sldMk cId="650567816" sldId="1647"/>
        </pc:sldMkLst>
        <pc:graphicFrameChg chg="mod modGraphic">
          <ac:chgData name="Asun Sobré" userId="0691871469d3e753" providerId="LiveId" clId="{08C73C57-12F0-4C09-B35D-3D42BDD1D695}" dt="2024-07-19T12:58:27.298" v="231" actId="1076"/>
          <ac:graphicFrameMkLst>
            <pc:docMk/>
            <pc:sldMk cId="650567816" sldId="1647"/>
            <ac:graphicFrameMk id="3" creationId="{55F2E295-E0A2-110D-1E78-51D46FD9E053}"/>
          </ac:graphicFrameMkLst>
        </pc:graphicFrameChg>
      </pc:sldChg>
      <pc:sldChg chg="modSp mod">
        <pc:chgData name="Asun Sobré" userId="0691871469d3e753" providerId="LiveId" clId="{08C73C57-12F0-4C09-B35D-3D42BDD1D695}" dt="2024-07-19T13:00:25.028" v="251" actId="14100"/>
        <pc:sldMkLst>
          <pc:docMk/>
          <pc:sldMk cId="311787097" sldId="1648"/>
        </pc:sldMkLst>
        <pc:graphicFrameChg chg="mod modGraphic">
          <ac:chgData name="Asun Sobré" userId="0691871469d3e753" providerId="LiveId" clId="{08C73C57-12F0-4C09-B35D-3D42BDD1D695}" dt="2024-07-19T13:00:25.028" v="251" actId="14100"/>
          <ac:graphicFrameMkLst>
            <pc:docMk/>
            <pc:sldMk cId="311787097" sldId="1648"/>
            <ac:graphicFrameMk id="3" creationId="{B0A1F698-5422-D11E-BAF6-08BC8C7956E3}"/>
          </ac:graphicFrameMkLst>
        </pc:graphicFrameChg>
      </pc:sldChg>
      <pc:sldChg chg="modSp mod">
        <pc:chgData name="Asun Sobré" userId="0691871469d3e753" providerId="LiveId" clId="{08C73C57-12F0-4C09-B35D-3D42BDD1D695}" dt="2024-07-19T13:01:19.059" v="260" actId="1076"/>
        <pc:sldMkLst>
          <pc:docMk/>
          <pc:sldMk cId="137069744" sldId="1649"/>
        </pc:sldMkLst>
        <pc:graphicFrameChg chg="mod modGraphic">
          <ac:chgData name="Asun Sobré" userId="0691871469d3e753" providerId="LiveId" clId="{08C73C57-12F0-4C09-B35D-3D42BDD1D695}" dt="2024-07-19T13:01:19.059" v="260" actId="1076"/>
          <ac:graphicFrameMkLst>
            <pc:docMk/>
            <pc:sldMk cId="137069744" sldId="1649"/>
            <ac:graphicFrameMk id="3" creationId="{2EEE1BD7-2864-15C8-51BA-7D1EF62CC921}"/>
          </ac:graphicFrameMkLst>
        </pc:graphicFrameChg>
      </pc:sldChg>
      <pc:sldChg chg="addSp delSp modSp mod">
        <pc:chgData name="Asun Sobré" userId="0691871469d3e753" providerId="LiveId" clId="{08C73C57-12F0-4C09-B35D-3D42BDD1D695}" dt="2024-07-22T10:12:39.748" v="492" actId="1076"/>
        <pc:sldMkLst>
          <pc:docMk/>
          <pc:sldMk cId="2612772420" sldId="1651"/>
        </pc:sldMkLst>
        <pc:graphicFrameChg chg="add del mod modGraphic">
          <ac:chgData name="Asun Sobré" userId="0691871469d3e753" providerId="LiveId" clId="{08C73C57-12F0-4C09-B35D-3D42BDD1D695}" dt="2024-07-22T09:34:41.459" v="482" actId="1076"/>
          <ac:graphicFrameMkLst>
            <pc:docMk/>
            <pc:sldMk cId="2612772420" sldId="1651"/>
            <ac:graphicFrameMk id="2" creationId="{89C03ADA-398C-1FF5-A358-399E11A5C4C7}"/>
          </ac:graphicFrameMkLst>
        </pc:graphicFrameChg>
        <pc:graphicFrameChg chg="mod modGraphic">
          <ac:chgData name="Asun Sobré" userId="0691871469d3e753" providerId="LiveId" clId="{08C73C57-12F0-4C09-B35D-3D42BDD1D695}" dt="2024-07-22T10:12:39.748" v="492" actId="1076"/>
          <ac:graphicFrameMkLst>
            <pc:docMk/>
            <pc:sldMk cId="2612772420" sldId="1651"/>
            <ac:graphicFrameMk id="3" creationId="{57CABB9D-431C-0C95-EA1C-F48518E8A644}"/>
          </ac:graphicFrameMkLst>
        </pc:graphicFrameChg>
      </pc:sldChg>
      <pc:sldChg chg="modSp mod">
        <pc:chgData name="Asun Sobré" userId="0691871469d3e753" providerId="LiveId" clId="{08C73C57-12F0-4C09-B35D-3D42BDD1D695}" dt="2024-07-22T07:12:32.126" v="348" actId="1076"/>
        <pc:sldMkLst>
          <pc:docMk/>
          <pc:sldMk cId="4065958885" sldId="1654"/>
        </pc:sldMkLst>
        <pc:graphicFrameChg chg="mod modGraphic">
          <ac:chgData name="Asun Sobré" userId="0691871469d3e753" providerId="LiveId" clId="{08C73C57-12F0-4C09-B35D-3D42BDD1D695}" dt="2024-07-22T07:12:32.126" v="348" actId="1076"/>
          <ac:graphicFrameMkLst>
            <pc:docMk/>
            <pc:sldMk cId="4065958885" sldId="1654"/>
            <ac:graphicFrameMk id="3" creationId="{F5C346B2-04E2-C315-FDDD-D4F373C49FFB}"/>
          </ac:graphicFrameMkLst>
        </pc:graphicFrameChg>
      </pc:sldChg>
      <pc:sldChg chg="modSp mod">
        <pc:chgData name="Asun Sobré" userId="0691871469d3e753" providerId="LiveId" clId="{08C73C57-12F0-4C09-B35D-3D42BDD1D695}" dt="2024-07-22T07:16:31.615" v="380" actId="14100"/>
        <pc:sldMkLst>
          <pc:docMk/>
          <pc:sldMk cId="2358799939" sldId="1655"/>
        </pc:sldMkLst>
        <pc:graphicFrameChg chg="mod modGraphic">
          <ac:chgData name="Asun Sobré" userId="0691871469d3e753" providerId="LiveId" clId="{08C73C57-12F0-4C09-B35D-3D42BDD1D695}" dt="2024-07-22T07:16:17.716" v="377" actId="1076"/>
          <ac:graphicFrameMkLst>
            <pc:docMk/>
            <pc:sldMk cId="2358799939" sldId="1655"/>
            <ac:graphicFrameMk id="2" creationId="{6191A9A7-368E-7E33-E453-3668FE940857}"/>
          </ac:graphicFrameMkLst>
        </pc:graphicFrameChg>
        <pc:graphicFrameChg chg="mod modGraphic">
          <ac:chgData name="Asun Sobré" userId="0691871469d3e753" providerId="LiveId" clId="{08C73C57-12F0-4C09-B35D-3D42BDD1D695}" dt="2024-07-22T07:16:31.615" v="380" actId="14100"/>
          <ac:graphicFrameMkLst>
            <pc:docMk/>
            <pc:sldMk cId="2358799939" sldId="1655"/>
            <ac:graphicFrameMk id="3" creationId="{430BF9C5-5916-2070-6A80-B40578401CE0}"/>
          </ac:graphicFrameMkLst>
        </pc:graphicFrameChg>
      </pc:sldChg>
      <pc:sldChg chg="modSp mod">
        <pc:chgData name="Asun Sobré" userId="0691871469d3e753" providerId="LiveId" clId="{08C73C57-12F0-4C09-B35D-3D42BDD1D695}" dt="2024-07-22T07:31:01.785" v="411" actId="1076"/>
        <pc:sldMkLst>
          <pc:docMk/>
          <pc:sldMk cId="1998103760" sldId="1656"/>
        </pc:sldMkLst>
        <pc:graphicFrameChg chg="mod modGraphic">
          <ac:chgData name="Asun Sobré" userId="0691871469d3e753" providerId="LiveId" clId="{08C73C57-12F0-4C09-B35D-3D42BDD1D695}" dt="2024-07-22T07:31:01.785" v="411" actId="1076"/>
          <ac:graphicFrameMkLst>
            <pc:docMk/>
            <pc:sldMk cId="1998103760" sldId="1656"/>
            <ac:graphicFrameMk id="3" creationId="{E9B8EFEF-E3C6-6F99-38EE-67AB97EB8736}"/>
          </ac:graphicFrameMkLst>
        </pc:graphicFrameChg>
        <pc:graphicFrameChg chg="mod modGraphic">
          <ac:chgData name="Asun Sobré" userId="0691871469d3e753" providerId="LiveId" clId="{08C73C57-12F0-4C09-B35D-3D42BDD1D695}" dt="2024-07-22T07:30:58.545" v="410" actId="1076"/>
          <ac:graphicFrameMkLst>
            <pc:docMk/>
            <pc:sldMk cId="1998103760" sldId="1656"/>
            <ac:graphicFrameMk id="6" creationId="{A5AAA830-513B-710B-A930-A8597935B250}"/>
          </ac:graphicFrameMkLst>
        </pc:graphicFrameChg>
        <pc:graphicFrameChg chg="mod modGraphic">
          <ac:chgData name="Asun Sobré" userId="0691871469d3e753" providerId="LiveId" clId="{08C73C57-12F0-4C09-B35D-3D42BDD1D695}" dt="2024-07-22T07:30:46.495" v="408" actId="1076"/>
          <ac:graphicFrameMkLst>
            <pc:docMk/>
            <pc:sldMk cId="1998103760" sldId="1656"/>
            <ac:graphicFrameMk id="7" creationId="{C42DF9E5-BDA8-9103-71D9-A5E4281C106A}"/>
          </ac:graphicFrameMkLst>
        </pc:graphicFrameChg>
      </pc:sldChg>
      <pc:sldChg chg="modSp mod">
        <pc:chgData name="Asun Sobré" userId="0691871469d3e753" providerId="LiveId" clId="{08C73C57-12F0-4C09-B35D-3D42BDD1D695}" dt="2024-07-16T08:56:50.030" v="6" actId="14100"/>
        <pc:sldMkLst>
          <pc:docMk/>
          <pc:sldMk cId="3649794542" sldId="2729"/>
        </pc:sldMkLst>
        <pc:spChg chg="mod">
          <ac:chgData name="Asun Sobré" userId="0691871469d3e753" providerId="LiveId" clId="{08C73C57-12F0-4C09-B35D-3D42BDD1D695}" dt="2024-07-16T08:56:50.030" v="6" actId="14100"/>
          <ac:spMkLst>
            <pc:docMk/>
            <pc:sldMk cId="3649794542" sldId="2729"/>
            <ac:spMk id="6" creationId="{A2D063ED-90DA-2184-98DF-088B8B5C1E37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39:16.2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2649 1425 24575,'9'-3'0,"0"1"0,0-1 0,0 1 0,0 1 0,1 0 0,-1 0 0,1 0 0,15 3 0,15-2 0,1420-12-838,-925 15 822,1348-3 870,-1838 2-854,-31-1 0,0 0 0,0-1 0,0-1 0,0 0 0,0 0 0,17-5 0,-31 6 0,0 0 0,0-1 0,0 1 0,0 0 0,1 0 0,-1 0 0,0 0 0,0 0 0,0 0 0,0 0 0,0-1 0,0 1 0,0 0 0,0 0 0,0 0 0,0 0 0,0 0 0,1-1 0,-1 1 0,0 0 0,0 0 0,0 0 0,0 0 0,0 0 0,0-1 0,0 1 0,0 0 0,0 0 0,0 0 0,0 0 0,0 0 0,-1-1 0,1 1 0,0 0 0,0 0 0,0 0 0,0 0 0,0 0 0,0-1 0,0 1 0,0 0 0,0 0 0,0 0 0,-1 0 0,1 0 0,0 0 0,0 0 0,0-1 0,0 1 0,0 0 0,-1 0 0,1 0 0,0 0 0,0 0 0,0 0 0,0 0 0,0 0 0,-1 0 0,1 0 0,0 0 0,0 0 0,0 0 0,-1 0 0,-28-11 0,-358-91 0,281 77 0,-354-78-164,-896-138-1970,-27 120 43,1037 119 2039,288 6 40,58-4 13,0 0 0,0 0 0,0 0 0,0 0 0,0 0 0,0 0 0,0 1 0,0-1 0,0 0 0,0 0 0,0 0 0,0 0 0,0 0 0,0 0 0,0 0 0,0 0 0,0 0 0,0 1 0,0-1 0,0 0 0,0 0 0,0 0-1,0 0 1,0 0 0,0 0 0,0 0 0,38 3 149,712 8 2385,-358-10-2531,1313 37-148,-1649-36 130,2-1 11,59 9 0,-111-8 3,-22 0 0,-481-16 1138,319 3-638,-1194-55-258,1347 64-227,-2 1-7,60 4-9,759 77 1,-450-43 0,-210-25 0,-93-13 0,-38-2 0,-9-2 0,-76-21 0,-137-24 0,-1471-219-1634,1660 263 1634,40 5 0,64 4 0,50 6-52,1048 66 738,-1113-72-682,-2-1 21,-78-4 12,-133-13 2,-109-15-144,-1024-101-1065,1157 124 1170,123 7 17,1 0 0,-1 1 0,1 0 0,-14 3 0,22-4-14,0 0 1,-1 0 0,1 0 0,0 0 0,0 0-1,-1 0 1,1 0 0,0 0 0,0 0 0,0 0-1,-1 1 1,1-1 0,0 0 0,0 0 0,0 0 0,-1 0-1,1 0 1,0 1 0,0-1 0,0 0 0,0 0-1,0 0 1,-1 0 0,1 1 0,0-1 0,0 0-1,0 0 1,0 0 0,0 1 0,0-1 0,0 0-1,0 0 1,0 1 0,0-1 0,0 0 0,0 0 0,0 0-1,0 1 1,0-1 0,0 0 0,0 0 0,0 1-1,0-1 1,0 0 0,0 0 0,0 0 0,0 1-1,0-1 1,0 0 0,1 0 0,-1 0 0,0 1-1,0-1 1,0 0 0,0 0 0,1 0 0,32 16 392,41 3-353,0-2 0,115 9-1,-128-18-31,1276 110-1380,-1126-112 2065,-198-5-650,-1-2 1,1 1-1,0-2 1,-1 1-1,1-2 1,20-6-1,-32 9-45,-1 0 0,1 0 0,-1 0 0,0-1 0,1 1 0,-1 0-1,1 0 1,-1-1 0,0 1 0,1 0 0,-1-1 0,0 1-1,1 0 1,-1-1 0,0 1 0,1-1 0,-1 1 0,0 0-1,0-1 1,1 1 0,-1-1 0,0 1 0,0-1 0,0 1 0,0-1-1,0 1 1,0-1 0,0 1 0,0-1 0,0 1 0,0-1-1,0 1 1,0-1 0,0 1 0,0 0 0,0-1 0,0 1 0,-1-1-1,1 1 1,0-1 0,-1 0 0,-1-2-1,-1 0 1,0 1 0,0-1-1,0 1 1,0 0-1,0-1 1,-1 1-1,-6-3 1,-47-19-1,-95-27 0,-239-51-164,-662-103-1507,-22 63 709,1022 136 956,-405-31 901,442 36-807,0 1-1,0 1 1,0 0 0,-23 6 0,38-7-84,0 0-1,-1 1 0,1-1 0,0 1 1,0-1-1,-1 1 0,1-1 1,0 1-1,0 0 0,0-1 0,0 1 1,0 0-1,0 0 0,0 0 1,0 0-1,0 0 0,0 0 0,1 0 1,-1 0-1,-1 2 0,2-2-2,0 0 0,0 0 0,0 0 0,0 0-1,0 0 1,1 0 0,-1 0 0,0 0 0,0-1-1,1 1 1,-1 0 0,0 0 0,1 0 0,-1 0 0,1 0-1,-1 0 1,1 0 0,0-1 0,-1 1 0,2 1-1,5 4-3,0 0 0,0 0-1,1 0 1,12 6-1,43 22 250,1-4 0,130 44 0,150 22 982,-202-61-870,2-7 0,228 16 0,-365-43-358,0-1 0,1 0 0,-1 0 0,0-1 0,11-2 0,-18 3 0,0 0 0,0-1 0,0 1 0,1 0 0,-1 0 0,0 0 0,0 0 0,0 0 0,1 0 0,-1 0 0,0-1 0,0 1 0,0 0 0,1 0 0,-1 0 0,0-1 0,0 1 0,0 0 0,0 0 0,0 0 0,0-1 0,1 1 0,-1 0 0,0 0 0,0 0 0,0-1 0,0 1 0,0 0 0,0 0 0,0-1 0,0 1 0,0 0 0,0 0 0,0-1 0,0 1 0,0 0 0,0 0 0,0-1 0,-1 1 0,1 0 0,0 0 0,0 0 0,0-1 0,0 1 0,0 0 0,0 0 0,-1 0 0,1-1 0,0 1 0,0 0 0,0 0 0,0 0 0,-1 0 0,1-1 0,-33-18 0,-64-18 0,-176-43 0,224 67 0,-345-84-761,-4 18-1,-666-48 0,1039 126 762,-23-2 0,-75 5 0,114 0 92,0 0 0,0 0 0,0 1-1,1 0 1,-1 0 0,1 1 0,-11 6-1,12-5 131,-1-1 0,0 0-1,-1-1 1,1 0-1,-1 0 1,-16 3-1,4-4-221,4 0 0,60 6 0,290 45 5,250 32-832,644-14 646,-151 10 181,-14 62 0,-946-126 0,33 6 0,-92-12 300,-51-6-600,-26-2-898,-43-2-4792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27.5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28.4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2317 64 24575,'-73'-3'0,"-76"-13"0,33 2 0,-889-16 0,868 30 0,86 2 0,-1 3 0,-63 15 0,9-2 0,100-17 0,-244 43 0,206-36-251,-1-2 0,1-3 0,-68-2 1,101-1-112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34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2094 87 24575,'-470'-17'0,"-166"9"0,362 11 0,199-4 0,0-3 0,-124-24 0,134 16 0,0 3 0,-1 3 0,-75 1 0,114 6-1365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1:36.3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 24575,'200'-2'0,"210"4"0,-357 3 0,91 21 0,-87-14 0,64 6 0,398-12 0,-283-9 0,7959 3 0,-8064 6 0,179 32 0,-175-18 0,159 3 0,1005-23 0,-554-2 0,-504 4 0,255-5 0,-463 0-1365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1:40.5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1 109 24575,'1950'0'0,"-1903"-2"0,84-16 0,14-1 0,142 10 0,108-8 0,-296 6 0,398-22 0,3106 35 0,-3391 8 0,234 41 0,-141-12 0,660-9 0,-726-31 0,-171 4 0,90 16 0,-87-9 0,81 2 0,704-14 0,-784 6 0,130 23 0,15 2 0,2-26 0,8 0 0,-63 17 0,-97-10 0,83 3 0,1118-13 0,-555-2 0,-574-9 0,1-1 0,-61 9-1365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1:46.2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745 668 24575,'70'-16'0,"-45"11"0,1-1 0,40-15 0,-37 11 0,42-8 0,162-35 0,159-19 0,-210 52 0,300 5 0,-457 16 0,-1-1 0,0-1 0,0-2 0,0 0 0,0-1 0,0-2 0,30-11 0,-53 17 0,0-1 0,0 1 0,0 0 0,0 0 0,0-1 0,-1 1 0,1-1 0,0 1 0,0-1 0,-1 1 0,1-1 0,0 0 0,-1 1 0,1-1 0,0 0 0,-1 1 0,1-1 0,-1 0 0,1 0 0,-1 1 0,0-1 0,1 0 0,-1-1 0,0 1 0,0 0 0,0 0 0,-1 1 0,1-1 0,0 0 0,-1 1 0,1-1 0,-1 0 0,1 1 0,-1-1 0,1 0 0,-1 1 0,1-1 0,-1 1 0,0-1 0,1 1 0,-1-1 0,0 1 0,1-1 0,-2 1 0,-45-15 0,-32 7 0,-132 5 0,-36-2 0,-222-67 0,275 39 0,87 21 0,-1 5 0,-142 9 0,79 1 0,90-3 0,13 2 0,-117-13 0,89-2 0,23 5 0,-90-24 0,203 27 0,3259 4 0,-1442 4 0,-275-3 0,-1197 31 0,-72-1 0,391 25 0,-506-27 0,312 39 0,2-40 0,1796-32 0,-1306 7 0,-981-2 0,0-1 0,1-1 0,-1 0 0,0-2 0,-1 0 0,1-1 0,-1-1 0,21-10 0,-15 6 0,0 1 0,1 2 0,30-5 0,-37 8 0,1 0 0,-1-1 0,0-1 0,0-1 0,-1-1 0,33-17 0,-3-7 0,-2-1 0,56-51 0,-102 83 0,0 1 0,0-1 0,-1 1 0,1-1 0,0 0 0,-1 0 0,1 1 0,0-1 0,-1 0 0,1 0 0,-1 0 0,0 1 0,1-1 0,-1 0 0,0 0 0,1 0 0,-1 0 0,0 0 0,0 0 0,0 0 0,0 0 0,0 0 0,0 0 0,0 0 0,0 0 0,0 0 0,0 0 0,-1 1 0,1-3 0,-2 1 0,1 0 0,-1 0 0,1 1 0,-1-1 0,0 0 0,1 1 0,-1-1 0,0 1 0,0-1 0,0 1 0,-4-2 0,-8-3 0,-1 1 0,-27-8 0,39 12 0,-68-11-68,0 2 0,-1 4 0,0 2 0,-72 7 0,57-2-957,10 0-5801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1:56.5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0 383 24575,'127'-9'0,"-24"-1"0,-29 9 0,-40 2 0,0-1 0,0-3 0,0 0 0,56-14 0,-55 8 0,0 3 0,1 1 0,0 1 0,52 2 0,64-6 0,-44-2 0,181 8 0,-135 5 0,1284-3 0,-1431 0 0,0 0 0,0 1 0,0-1 0,0 2 0,11 2 0,-17-4 0,0 1 0,0-1 0,0 0 0,0 1 0,0-1 0,0 0 0,-1 1 0,1 0 0,0-1 0,0 1 0,0-1 0,0 1 0,-1 0 0,1 0 0,0-1 0,-1 1 0,1 0 0,-1 0 0,1 0 0,-1 0 0,1 0 0,-1 0 0,1 0 0,-1 0 0,0 0 0,0 0 0,1 0 0,-1 0 0,0 0 0,0 0 0,0 0 0,0 0 0,0 0 0,0 0 0,-1 0 0,1 0 0,0 0 0,0 0 0,-1 0 0,1 0 0,-1 0 0,1 0 0,-1 0 0,1-1 0,-1 1 0,1 0 0,-1 0 0,-1 1 0,-4 5 0,0 1 0,0-1 0,-1-1 0,0 1 0,-1-1 0,1 0 0,-1-1 0,-13 8 0,-78 33 0,73-34 0,1 0 0,0-1 0,-1-1 0,0-2 0,0 0 0,-1-2 0,0 0 0,-36 1 0,-566 11 0,45-19 0,585 2 0,-1-1 0,1 0 0,-1 0 0,1 1 0,-1-1 0,1 0 0,-1 0 0,1 0 0,-1 0 0,1 0 0,0 0 0,-1 0 0,1 0 0,-1 0 0,1 0 0,-1 0 0,1 0 0,-1-1 0,1 1 0,-1 0 0,1 0 0,-1 0 0,1-1 0,-1 1 0,1 0 0,-1-1 0,1 1 0,-1 0 0,1-1 0,-1 1 0,0-1 0,1 1 0,-1-1 0,0 1 0,1 0 0,-1-1 0,0 1 0,0-1 0,1 1 0,-1-1 0,0 0 0,0 1 0,0-1 0,0 1 0,0-1 0,0 1 0,0-1 0,0 1 0,0-1 0,0 0 0,0 1 0,0-1 0,0 1 0,0-1 0,-1 1 0,1-1 0,0 1 0,0-1 0,-1 1 0,1-1 0,0 1 0,0-1 0,-1 1 0,0-1 0,-2-3 0,1 1 0,-1-1 0,-1 1 0,1 0 0,0 0 0,-1 1 0,-5-4 0,2 2 0,-1 0 0,1 1 0,-1 1 0,0-1 0,0 1 0,1 1 0,-2-1 0,1 1 0,0 1 0,-11 0 0,-6 2 0,0 1 0,-25 6 0,25-4 0,1-1 0,-35 2 0,-35-7 0,-60 1 0,143 2 0,1 0 0,-1 0 0,1 1 0,-17 7 0,-28 7 0,-22-11 0,-134-5 0,173-2 0,360 12 0,-14 0 0,1091-12 0,-1369 1 0,-1-2 0,0 0 0,1-3 0,-1 0 0,-1-2 0,1-1 0,-1-1 0,50-24 0,-52 23 0,1 2 0,-1 0 0,1 2 0,0 1 0,1 1 0,-1 2 0,45 1 0,28-4 0,40-2 0,-88 6 0,1-2 0,98-19 0,-83 8 0,0 3 0,0 3 0,128 1 0,-176 6 0,0-1 0,-1 0 0,0-2 0,1 0 0,-1-1 0,0-1 0,19-10 0,123-66 0,-153 78 0,44-31 0,-45 29 0,0 0 0,1 1 0,0 0 0,0 0 0,1 1 0,-1-1 0,1 2 0,0-1 0,0 1 0,0 1 0,0 0 0,11-1 0,190 10 0,-239 1 0,0 1 0,-40 19 0,45-17 0,-1-1 0,0-1 0,-1-1 0,-28 5 0,-48-4 0,-1-4 0,-109-9 0,58 1 0,78 2 0,-24 2 0,0-4 0,-148-25 0,175 13 0,-140-50 0,197 57 0,19 3 0,29 2 0,820 86 0,-375-8 0,-239-34 0,-107-24 0,47 9 0,-13 4 0,1-8 0,328 3 0,-283-15 0,-5 1 0,1268-11 0,-1302 11 0,9-1 0,-167-10 0,1 0 0,0-2 0,0 1 0,0-2 0,-1 0 0,0-1 0,1-1 0,-1 0 0,-1 0 0,15-9 0,-11 6 0,1 0 0,0 1 0,0 1 0,0 1 0,1 1 0,0 0 0,25-1 0,137 5 0,-83 3 0,31-5 0,-45-1 0,92 9 0,-140 1 0,0 1 0,-1 2 0,56 22 0,-29-9 0,135 55 0,-90-34 0,-73-25 0,-26-10 0,-23-8 0,-3-7 0,0 0 0,0-1 0,-30-15 0,-10-5 0,-66-17 0,-2 6 0,-190-32 0,226 50 0,-93-35 0,121 33 0,0 3 0,-2 3 0,0 2 0,-68-4 0,-100-1 0,-116-3 0,193 25 0,66 0 0,-133-12 0,159-1 0,0-4 0,-72-25 0,9 2 0,5 8 0,-1 6 0,0 5 0,-2 5 0,-230 7 0,224 6 0,-211-28 0,284 21 0,46 6 0,-34-3 0,44 4 0,-1 0 0,1 0 0,-1 0 0,1 0 0,-1 0 0,1 0 0,-1 0 0,1 1 0,-1-1 0,1 0 0,-1 1 0,1 0 0,0-1 0,-1 1 0,1 0 0,0-1 0,0 1 0,-1 0 0,1 0 0,0 0 0,0 0 0,-1 2 0,2-2 0,0-1 0,-1 1 0,1 0 0,0-1 0,0 1 0,0 0 0,0 0 0,1-1 0,-1 1 0,0 0 0,0-1 0,0 1 0,1 0 0,-1-1 0,0 1 0,0 0 0,1-1 0,-1 1 0,1-1 0,-1 1 0,1-1 0,-1 1 0,1-1 0,-1 1 0,1-1 0,-1 1 0,1-1 0,-1 0 0,2 1 0,23 14 0,-20-13 0,24 11 0,1-1 0,1-1 0,44 9 0,105 12 0,-129-24 0,941 135 0,-424-65 0,752 28 0,260-105 0,-634-5 0,-875 8 0,0 3 0,0 3 0,82 24 0,-85-17 0,1-4 0,0-2 0,89 2 0,-129-12 0,0-1 0,0-2 0,0-1 0,-1-1 0,56-16 0,-53 13 0,1 1 0,0 1 0,0 2 0,0 1 0,64 5 0,-29-2 0,-5 0 0,133-4 0,-162 1 0,0-3 0,1 0 0,57-19 0,-46 11 0,2 2 0,0 2 0,0 1 0,53 0 0,195 8 0,-145 3 0,31 0 0,231-6 0,-307-7 0,30-1 0,-96 11 0,18-1 0,-55 0 0,-7-1 0,-33-2 0,-18-2 0,-302-25 0,337 29-227,2-1-1,-1-1 1,0-1-1,1 0 1,-25-12-1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2:41.6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26 24575,'45'-2'0,"46"-7"0,-44 3 0,79-2 0,146 8 0,-97 3 0,2289-3-1365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3:00.7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3099 1511 24575,'1'2'0,"2"0"0,-1 0 0,0 0 0,0-1 0,1 1 0,-1-1 0,0 1 0,1-1 0,0 0 0,-1 0 0,1 0 0,0 0 0,-1 0 0,4 0 0,13 6 0,-6 1 0,0 0 0,1-1 0,0-1 0,0 0 0,0-1 0,1 0 0,0-1 0,0-1 0,0 0 0,16 1 0,393-3 0,-195-4 0,-31-10 0,-103 4 0,-15 3 0,189-9 0,110-5 0,-214-13 0,-60 9 0,-97 22 0,79-16 0,0 4 0,141-5 0,6100 21 0,-5517 53 0,-95-24 0,-487-30 0,58 19 0,-32-1 0,791-13 0,-561-9 0,959 3 0,-1404 2 0,0 1 0,52 13 0,46 5 0,-88-18 0,79-5 0,-128 2 0,1 0 0,-1 0 0,0-1 0,0 1 0,0 0 0,1 0 0,-1-1 0,0 1 0,0 0 0,0-1 0,0 1 0,0-1 0,0 0 0,0 1 0,0-1 0,0 0 0,0 1 0,1-3 0,-2 3 0,1-1 0,-1 0 0,0 0 0,0 1 0,0-1 0,1 0 0,-1 0 0,0 1 0,0-1 0,0 0 0,0 0 0,0 1 0,-1-1 0,1 0 0,0 1 0,0-1 0,0 0 0,-1 0 0,1 1 0,0-1 0,-1-1 0,-2-1 0,1-1 0,-1 1 0,0-1 0,0 1 0,0 0 0,0 0 0,-1 0 0,-7-4 0,-7-2 0,-2 0 0,1 1 0,-1 1 0,-34-8 0,-88-11 0,123 23 0,-45-3 0,-92 0 0,-9 1 0,133 0 0,1-1 0,-43-14 0,48 12 0,0 1 0,0 1 0,-1 2 0,-39-3 0,-128-2 0,-13-1 0,50-1 0,0 0 0,-26 14 0,-206-6 0,256-17 0,86 11 0,-49-3 0,-434 8 0,273 7 0,-1095-3 0,1081-11 0,-12 0 0,-2190 12 0,2168-23 0,0 0 0,-3308 22 0,1466 1 0,2121-2 0,0-2 0,0-1 0,0-1 0,-47-16 0,-1 0 0,16 15 0,47 6 0,-1 0 0,1-2 0,0 1 0,-19-6 0,27 6 0,1 0 0,-1 0 0,1 0 0,-1-1 0,1 1 0,-1-1 0,1 1 0,0-1 0,0 0 0,0 0 0,0 0 0,0 0 0,0 0 0,1 0 0,-1-1 0,1 1 0,-1-1 0,1 1 0,0-1 0,0 1 0,0-1 0,0 0 0,0-3 0,-2-16 0,2 0 0,1 1 0,0-1 0,2 0 0,0 0 0,2 1 0,0-1 0,11-28 0,4-31 0,-18 75 0,0 0 0,1 1 0,-1-1 0,1 1 0,1-1 0,-1 1 0,1 0 0,0 0 0,0 0 0,1 0 0,-1 0 0,1 1 0,0-1 0,5-3 0,4-2 0,0 1 0,1 1 0,0 0 0,16-6 0,-10 6 0,0 0 0,1 2 0,0 0 0,0 1 0,1 1 0,24-1 0,135 2 0,-126 5 0,-1-3 0,60-8 0,-36 1 0,0 3 0,101 7 0,-49 1 0,27-5 0,170 4 0,-313 2 0,-31 1 0,-35 3 0,-120 12 0,-25 5 0,-244-1 0,151-25 0,288 1 0,1 0 0,-1-1 0,0 1 0,0 0 0,0 0 0,1 0 0,-1 1 0,0-1 0,0 0 0,0 1 0,1-1 0,-1 1 0,0 0 0,-2 1 0,5-1 0,1 1 0,0-1 0,0 1 0,0-1 0,1 0 0,-1 0 0,0 0 0,0-1 0,1 1 0,-1 0 0,0-1 0,1 1 0,2-1 0,187 43 0,261 22 0,-101-60 0,-186-8 0,1595 3 0,-1723-3 0,-69-3 0,-663-6 0,198 11 0,387-7 0,-127-27 0,146 18 0,-1 5 0,-131-3 0,-495 18 0,410-4 0,283 0 0,0-2 0,0-1 0,-37-10 0,35 7 0,-1 2 0,-43-5 0,-77 7 0,-73-5 0,180 4 0,1-2 0,-69-19 0,51 12 0,-1 2 0,-85-4 0,63 8 0,-14-2 0,-156-22 0,157 19 0,0 5 0,-163 7 0,98 3 0,-283 33 0,270-16 0,105-14 0,1 0 0,1 2 0,-84 22 0,83-11 0,0 3 0,-67 34 0,87-37 0,-95 26 0,100-35 0,0 3 0,1 1 0,-60 30 0,96-42 0,0-1 0,0 1 0,0 0 0,0 0 0,0 1 0,0-1 0,0 0 0,1 1 0,0 0 0,-1-1 0,1 1 0,0 0 0,0 0 0,0 0 0,1 1 0,-1-1 0,1 0 0,0 1 0,0-1 0,0 1 0,0-1 0,0 6 0,1-5 0,1 1 0,-1-1 0,1 0 0,1 0 0,-1 1 0,0-1 0,1 0 0,0 0 0,0 0 0,0-1 0,0 1 0,1 0 0,0-1 0,-1 0 0,1 1 0,0-1 0,1 0 0,4 3 0,57 42 0,1-3 0,3-2 0,1-4 0,2-3 0,1-3 0,82 24 0,-106-41 0,1-2 0,0-2 0,1-2 0,0-2 0,0-3 0,1-2 0,55-4 0,163 7 0,-111 1 0,181-7 0,124 3 0,-41 32 0,26-30 0,-27-2 0,-117 28 0,55 2 0,-51-32 0,-29-1 0,121-1-164,113 1-655,138 1-284,1192-15-2665,-1760 11 3506,-14 3 11,135-21 0,-199 20 262,-1 0-1,1 0 1,-1-1 0,0 1-1,0-1 1,0-1 0,0 1-1,7-5 1,-12 6 0,1 1 1,0-1-1,-1 1 1,1-1 0,-1 1-1,0-1 1,1 1-1,-1-1 1,1 0-1,-1 1 1,0-1-1,1 0 1,-1 1-1,0-1 1,0 0-1,0 1 1,1-1-1,-1 0 1,0 0-1,0 1 1,0-1-1,0 0 1,0 1-1,-1-2 1,1 0 31,-1 0-1,0 1 1,0-1 0,0 0 0,0 1 0,0-1-1,-1 1 1,1-1 0,0 1 0,-1-1 0,1 1-1,-1 0 1,-2-2 0,-20-10 251,-1 0-1,-1 1 1,0 2 0,-1 0-1,-45-8 1,40 9-90,-403-98 2420,316 85-2102,-213-13 1,-260 35-523,264 4 0,-1061-4 0,2035-22 0,269 0 0,-416 20 0,86-50 0,-246 14 0,855-118 0,-1001 126 0,763-97 0,-301 43 0,188-15 0,-747 89 0,535-57 0,-504 51 0,96-6 0,116-11 0,21 0 0,-228 31 0,265-12 0,-96-15 0,178-12 0,-77 9 0,240-11 0,753 34 0,-1211 10 0,-182-1 0,-19 0 0,-42 0 0,42 0 0,-116 1 0,0 6 0,-225 41 0,292-29 0,48-12 0,-1-2 0,1 0 0,-23 3 0,-359 2 0,267-11 0,-696-12-305,-61 1-27,448-15 374,5-32-26,33 3-168,-545-10-20,-5 60 344,-1777 10 546,1449-6-705,-1028 2-13,2135 7 0,-244 44 0,221-23 0,12-12 0,-232-11 0,271-6 0,64 8 0,75-6 0,1 0 0,-1 1 0,1 0 0,0 0 0,-1 1 0,1 0 0,1 0 0,-11 6 0,17-9 0,0 1 0,0-1 0,0 0 0,0 0 0,0 0 0,0 0 0,0 0 0,0 0 0,-1 1 0,1-1 0,0 0 0,0 0 0,0 0 0,0 0 0,0 0 0,0 1 0,0-1 0,0 0 0,0 0 0,0 0 0,0 0 0,0 0 0,0 1 0,0-1 0,0 0 0,0 0 0,0 0 0,1 0 0,-1 1 0,0-1 0,0 0 0,0 0 0,0 0 0,0 0 0,0 0 0,0 0 0,0 0 0,0 1 0,1-1 0,-1 0 0,0 0 0,0 0 0,0 0 0,0 0 0,0 0 0,1 0 0,-1 0 0,0 0 0,0 0 0,0 0 0,0 0 0,0 0 0,1 0 0,-1 0 0,0 0 0,0 0 0,0 0 0,0 0 0,0 0 0,1 0 0,-1 0 0,0 0 0,0 0 0,0 0 0,0 0 0,0 0 0,1 0 0,-1 0 0,39 5 0,0-2 0,1-1 0,57-4 0,-19-1 0,-51 3 0,0 1 0,0 2 0,-1 0 0,1 2 0,-1 0 0,41 16 0,83 32 0,1-6 0,3-6 0,221 28 0,-190-59 0,1424-12-1060,-1555 1 1060,4 2 0,0-3 0,80-13 0,-119 8 0,-19 7 0,0 0 0,0 0 0,0-1 0,0 1 0,0 0 0,0 0 0,0-1 0,0 1 0,0 0 0,1 0 0,-1 0 0,0-1 0,0 1 0,0 0 0,0 0 0,-1-1 0,1 1 0,0 0 0,0 0 0,0 0 0,0-1 0,0 1 0,0 0 0,0 0 0,0 0 0,0-1 0,0 1 0,-1 0 0,1 0 0,0 0 0,0-1 0,0 1 0,0 0 0,-1 0 0,1 0 0,0 0 0,0 0 0,0 0 0,-1-1 0,1 1 0,0 0 0,0 0 0,0 0 0,-1 0 0,1 0 0,-20-8 0,0 2 0,-1 0 0,0 1 0,0 1 0,-30-2 0,27 3 0,-246-22 423,-311 12-1,231 11-207,-383-62-215,-84-1 0,-1408 69 0,2224-5 0,0 1 0,-1 0 0,1 0 0,0 0 0,-1 0 0,1 0 0,0 0 0,0 0 0,-1 1 0,1-1 0,0 0 0,0 1 0,-1-1 0,1 1 0,0-1 0,0 1 0,0-1 0,-1 2 0,2-1 0,0-1 0,0 1 0,0 0 0,0-1 0,0 1 0,1-1 0,-1 1 0,0 0 0,0-1 0,1 1 0,-1-1 0,1 1 0,-1-1 0,0 1 0,1-1 0,-1 1 0,1-1 0,-1 1 0,1-1 0,-1 0 0,1 1 0,-1-1 0,1 0 0,0 1 0,51 25 0,4-4 0,2-2 0,1-3 0,0-3 0,1-2 0,96 7 0,318-12 0,-339-9 0,2537-3-646,-1715-58 646,186-76 0,-440 41 646,-603 84-646,132-12 0,756 22 0,-512 7 0,2205-41-1271,-2096 45 2669,-235 3-2890,-274-9-5334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3:03.9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39:46.4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1834 808 24575,'214'7'0,"307"51"0,-171-2 0,259 34 0,-80-13 0,-45-7 0,-306-53 0,191-6 0,-286-8 0,89 15 0,53 2 0,-79-19 0,-52-2 0,184 22 0,-141-5 0,1-7 0,187-10 0,-119-2 0,3156 3 0,-3119-11 0,-15 1 0,2344 8 0,-1263 4 0,-1143 0 0,173-4 0,-228-9 0,49-1 0,-158 12 0,15 1 0,1-1 0,-1-1 0,1-1 0,-1 0 0,25-7 0,-38 7 0,0 1 0,0 0 0,-1-1 0,1 0 0,0 0 0,-1 0 0,0 0 0,1-1 0,-1 1 0,0-1 0,-1 0 0,1 0 0,0 0 0,-1 0 0,1-1 0,-1 1 0,0 0 0,0-1 0,-1 0 0,1 1 0,-1-1 0,1 0 0,-1 0 0,0 0 0,-1 0 0,1 0 0,-1 0 0,0 0 0,0 0 0,0-4 0,-1 2 0,-1 0 0,1 0 0,-1 1 0,-1-1 0,1 1 0,-1-1 0,1 1 0,-2 0 0,1 0 0,0 0 0,-1 1 0,0-1 0,0 1 0,-1 0 0,1 0 0,-1 0 0,0 0 0,0 1 0,-6-3 0,-15-10 0,0 2 0,-39-15 0,-217-62 0,82 31 0,120 33 0,-1 4 0,0 4 0,-2 3 0,-164-10 0,202 22 0,-68-14 0,-26-3 0,45 10 0,54 5 0,-51 0 0,-3655 5 0,1730 3 0,1921-7 0,-178-33 0,17 2 0,167 24 0,-89-23 0,-49-8 0,-43 22 0,-298 16 0,299 8 0,-5175-3 0,5427 0 0,0 0 0,0 1 0,0 2 0,0-1 0,-20 8 0,29-8 0,0 1 0,1 1 0,-1-1 0,1 1 0,0 0 0,0 1 0,0 0 0,1 0 0,-1 1 0,1-1 0,1 1 0,-11 13 0,-9 17 0,1 1 0,2 1 0,2 1 0,-18 46 0,31-59 0,1 0 0,-5 51 0,6-40 0,4-34 0,0 0 0,1 0 0,-1 0 0,1 0 0,0 0 0,0 1 0,0-1 0,0 0 0,0 0 0,1 0 0,-1 0 0,1 0 0,0 0 0,0 0 0,0 0 0,1 0 0,-1 0 0,1 0 0,-1-1 0,1 1 0,0-1 0,0 1 0,0-1 0,0 0 0,0 1 0,1-1 0,-1 0 0,1-1 0,-1 1 0,1 0 0,0-1 0,0 1 0,0-1 0,0 0 0,-1 0 0,2 0 0,-1 0 0,5 0 0,90 21 0,2-4 0,117 5 0,-69-8 0,758 11 0,-637-28 0,6914 2 0,-6942 18 0,-79-3 0,159-4 0,262 25 0,760 72 0,10-101 0,-748-10 0,-455 5 0,158-5 0,-305 3 0,-1 0 0,1 0 0,-1-1 0,1 1 0,-1-1 0,1 1 0,-1-1 0,1 0 0,-1 0 0,0 0 0,0 0 0,1 0 0,-1 0 0,0 0 0,0-1 0,2-1 0,-4 2 0,1 0 0,-1 0 0,1 0 0,-1 0 0,0 0 0,1 0 0,-1 0 0,0 0 0,0 0 0,0 0 0,0 0 0,0 0 0,0 0 0,0-1 0,0 1 0,0 0 0,-1 0 0,1 0 0,0 0 0,-1 0 0,1 0 0,0 1 0,-1-1 0,1 0 0,-2-2 0,-4-4 0,1 0 0,-2 0 0,1 1 0,-1 0 0,0 0 0,0 0 0,-13-7 0,-38-20 0,-1 3 0,-88-33 0,-136-30 0,39 13 0,189 59 0,34 11 0,-2 1 0,1 2 0,-1 0 0,0 1 0,0 1 0,-26-1 0,-160-14 0,18 0 0,57 9 0,-47-1 0,-130 14 0,-267-4 0,271-18 0,258 16 0,1-1 0,-57-16 0,-45-6 0,-9 3 0,-31-2 0,0-5 0,129 18 0,-85-6 0,-168-25 0,212 26 0,3 0 0,-188-24 0,94 19 0,99 9 0,-112 0 0,131 10 0,-116-21 0,15 1 0,-23 0 0,-122-6 0,294 29 0,-75 2 0,1-6 0,-190-31 0,41-4 0,53 11 0,148 22 0,34 6 0,-1-2 0,1 1 0,-16-6 0,24 3 0,16 0 0,17 1 0,527-2 0,-308 9 0,7350-3 0,-7229 11 0,-32 0 0,74 8 0,62-14 0,-250-8 0,-124 4 0,108-3 0,-198 2 3,0-2 0,0 1 0,0 0 0,-1-1 0,1 0 0,0 0 0,-1-1 0,1 0 0,-1 0 0,0 0 0,0-1 0,0 1 0,0-1 0,-1 0 0,1-1 0,-1 1 0,4-6 0,8-11-108,-2-1 1,22-42 0,-11 18-1002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3:16.2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1 967 24575,'54'18'0,"191"46"0,42 4 0,-148-42 0,2-7 0,0-6 0,147-5 0,426-9 0,159-1 0,-818 2 0,0-3 0,-1-3 0,1-1 0,74-21 0,83-14 0,-167 36 0,1-1 0,-1-3 0,0-1 0,-1-3 0,81-35 0,-96 35 0,2 1 0,60-16 0,-55 19 0,59-26 0,-89 33 0,0-1 0,0 0 0,0-1 0,0 0 0,-1 1 0,0-2 0,7-8 0,-6 7 0,-1 1 0,1 0 0,0 1 0,0-1 0,0 1 0,9-5 0,1 2 0,0 0 0,0 2 0,0 0 0,1 0 0,0 2 0,22-4 0,1 4 0,64 1 0,145-7 0,-29 1 0,239 10 0,165-3 0,-570-1 0,-1-3 0,0-2 0,66-19 0,-62 17 0,1 2 0,0 3 0,0 2 0,68 6 0,-30-2 0,-7 1 0,-26 0 0,123-12 0,-183 10 0,0-1 0,0 0 0,0 1 0,0-1 0,-1 0 0,1 0 0,0 0 0,0-1 0,3-2 0,-5 4 0,0-1 0,-1 1 0,1-1 0,0 0 0,-1 0 0,1 1 0,0-1 0,-1 0 0,1 0 0,-1 0 0,0 0 0,1 1 0,-1-1 0,0 0 0,1 0 0,-1 0 0,0 0 0,0 0 0,0 0 0,0-2 0,0 0 0,-1-1 0,-1 1 0,1-1 0,0 1 0,-1 0 0,0-1 0,1 1 0,-1 0 0,-1 0 0,1 0 0,0 0 0,-1 1 0,1-1 0,-5-2 0,-9-9 0,-1 1 0,0 1 0,-1 0 0,0 2 0,-1 0 0,-36-13 0,-129-34 0,-324-50 0,-7 31 0,384 58 0,23 4 0,-153-1 0,223 13 0,-46 3 0,80-1 0,-1 0 0,1 1 0,-1 0 0,0 0 0,1 0 0,0 1 0,-1-1 0,1 1 0,0 0 0,0 1 0,0-1 0,0 1 0,0-1 0,-3 4 0,5-3 0,0-1 0,1 0 0,-1 1 0,1-1 0,0 1 0,0 0 0,0-1 0,0 1 0,0 0 0,0-1 0,1 1 0,0 0 0,-1 0 0,1 0 0,0 0 0,0 0 0,0-1 0,1 1 0,-1 0 0,1 0 0,0 0 0,-1-1 0,1 1 0,0 0 0,1-1 0,-1 1 0,0-1 0,1 1 0,-1-1 0,1 0 0,0 1 0,3 2 0,3 5 0,1-1 0,0 0 0,0-1 0,1 0 0,0 0 0,15 8 0,23 8 0,1-2 0,0-3 0,89 22 0,-84-26 0,218 54 0,336 39 0,-576-102 0,-26-4 0,0-1 0,0 1 0,1-1 0,-1-1 0,1 1 0,-1-1 0,0 0 0,1-1 0,-1 1 0,12-4 0,-20 2 0,0 1 0,0-1 0,1 0 0,-1 1 0,0-1 0,-1 1 0,1 0 0,0 0 0,0 0 0,0 0 0,-1 0 0,1 0 0,-4 0 0,-20-7 0,-59-19 0,-122-55 0,190 68 0,17 13 0,0 1 0,0-1 0,0 1 0,0 0 0,0-1 0,0 1 0,0-1 0,1 1 0,-1 0 0,0-1 0,0 1 0,0 0 0,0-1 0,1 1 0,-1 0 0,0-1 0,0 1 0,1 0 0,-1 0 0,0-1 0,1 1 0,-1 0 0,0 0 0,1-1 0,-1 1 0,0 0 0,1 0 0,-1 0 0,0 0 0,1-1 0,0 1 0,46-8 0,385 16 0,-219 0 0,-166-7 0,0 2 0,86 17 0,-52-4 0,0-3 0,116 4 0,169-17 0,-154-3 0,498 3 0,-651 3 0,-47 2 0,-42 5 0,-628 98 0,162-29 0,393-58 0,61-11 0,-1-2 0,1-1 0,-71 1 0,29-7 0,46 0 0,0-1 0,-48-7 0,-11-17 0,68 15 0,-47-8 0,-107 3 0,1342 38 0,-874-25 0,-220-1 0,0-3 0,-1-3 0,0-2 0,-1-3 0,0-3 0,-1-3 0,81-36 0,-98 34 0,67-41 0,-93 53 0,0 1 0,0 1 0,0 0 0,1 2 0,0 0 0,0 1 0,32-1 0,40-9 0,283-39 0,-268 43 0,-1-4 0,173-46 0,-247 53 0,1 1 0,0 2 0,0 1 0,0 1 0,61 6 0,-4-1 0,105 0 0,237-6 0,-315-7 0,70-1 0,269-25 0,-290 18 0,-117 19 0,-49-1 0,0 0 0,1 0 0,-1 0 0,0 0 0,0 0 0,1 0 0,-1 0 0,0 0 0,0 0 0,1 0 0,-1 0 0,0 0 0,0 1 0,1-1 0,-1 0 0,0 0 0,0 0 0,0 0 0,0 1 0,1-1 0,-1 0 0,0 0 0,0 0 0,0 1 0,0-1 0,0 0 0,1 0 0,-1 1 0,0-1 0,0 0 0,0 0 0,0 1 0,0-1 0,0 0 0,0 0 0,0 1 0,0-1 0,0 0 0,0 0 0,0 1 0,0-1 0,0 0 0,0 0 0,-1 1 0,-21 16 0,-2-5 0,0-1 0,-1-2 0,0 0 0,-40 8 0,-115 12 0,106-18 0,-37 5 0,-41 6 0,-220 59 0,296-52 0,59-21 0,0-1 0,0-1 0,-1 0 0,0-2 0,0 0 0,-23 2 0,-338-5 0,185-4 0,-593 18 0,444-10 0,95-4 0,237-1 0,3-1 0,0 1 0,0 0 0,0 0 0,0 1 0,0 0 0,0 1 0,0 0 0,0 0 0,1 0 0,-1 1 0,1 0 0,-1 1 0,-8 5 0,15-8 0,0-1 0,0 1 0,1 0 0,-1 0 0,0 0 0,0 0 0,1 0 0,-1 0 0,1 0 0,-1 0 0,1 0 0,-1 0 0,1 0 0,-1 0 0,1 0 0,0 0 0,0 1 0,0-1 0,0 0 0,0 0 0,0 0 0,0 0 0,0 1 0,0-1 0,0 0 0,0 0 0,1 0 0,-1 0 0,0 0 0,1 0 0,-1 0 0,1 0 0,0 0 0,-1 0 0,1 0 0,0 0 0,-1 0 0,1 0 0,0 0 0,0 0 0,0-1 0,0 1 0,0 0 0,0-1 0,0 1 0,1 0 0,6 4 0,0 0 0,0 0 0,1-1 0,15 5 0,13 2 0,1-1 0,0-2 0,66 4 0,120-5 0,-145-6 0,908-1 0,-444-2 0,-382 12 0,-22-1 0,-128-9 0,790 1 0,-717-8 0,91-18 0,-102 12 0,135-7 0,515 22 0,-686-4 0,0-2 0,0-1 0,0-3 0,40-12 0,-17 4 0,-45 13 0,0 1 0,1 0 0,-1 1 0,1 1 0,-1 1 0,23 3 0,2 2 0,49 16 0,-27-7 0,-45-12 0,-1 1 0,1 0 0,-1 0 0,0 2 0,-1 0 0,1 1 0,-1 1 0,-1 0 0,1 1 0,23 19 0,-23-15 0,0-1 0,24 14 0,26 22 0,-56-32 0,-9-15 0,-1-1 0,0 1 0,1 0 0,-1 0 0,0 0 0,0 0 0,0-1 0,0 1 0,1 0 0,-1-1 0,0 1 0,0-1 0,0 1 0,0-1 0,-1 1 0,1-1 0,0 0 0,0 1 0,0-1 0,0 0 0,0 0 0,-2 0 0,-40 6 0,-1-1 0,-64-3 0,46-1 0,-181 1 0,-227 8 0,454-9 0,-74 8 0,83-7 0,0 0 0,1 0 0,-1 0 0,0 1 0,1-1 0,0 2 0,0-1 0,0 1 0,0 0 0,-6 5 0,4-2 0,0-2 0,0 1 0,-1-1 0,1-1 0,-1 0 0,0 0 0,0 0 0,-16 3 0,18-5 0,0-1 0,0 1 0,-1-1 0,1-1 0,0 1 0,0-1 0,-1 0 0,1-1 0,0 0 0,0 0 0,-1-1 0,-6-2 0,11 2 0,0 0 0,0 0 0,0 0 0,0-1 0,0 1 0,1-1 0,-1 0 0,1 0 0,0 0 0,0 0 0,0 0 0,0 0 0,0-1 0,1 1 0,-1-1 0,1 1 0,0-1 0,0 1 0,0-1 0,1 0 0,-1-4 0,-1-13 0,0 0 0,3-32 0,0 35 0,1-26 0,-1-40 0,-2 81 0,0 0 0,0 0 0,0 0 0,0 0 0,0 0 0,-1 1 0,0-1 0,1 0 0,-1 1 0,0-1 0,0 1 0,0 0 0,0-1 0,-1 1 0,1 0 0,-1 0 0,1 0 0,-1 1 0,0-1 0,1 1 0,-1-1 0,0 1 0,-4-1 0,-61-27 0,0 3 0,-2 3 0,-105-20 0,98 24 0,24 5 0,-1 2 0,-1 2 0,1 3 0,-87 0 0,139 7 0,0 0 0,0 0 0,0 0 0,0 0 0,0 0 0,0 1 0,0-1 0,0 1 0,0-1 0,1 1 0,-1 0 0,0 0 0,-3 2 0,5-3 0,0 1 0,-1-1 0,1 1 0,0-1 0,0 1 0,0-1 0,0 1 0,0-1 0,-1 0 0,1 1 0,0-1 0,0 1 0,0-1 0,0 1 0,1-1 0,-1 1 0,0-1 0,0 1 0,0-1 0,0 1 0,0-1 0,1 1 0,-1-1 0,0 1 0,0-1 0,1 0 0,-1 1 0,0-1 0,1 1 0,-1-1 0,0 0 0,1 1 0,-1-1 0,6 5 0,-1-1 0,1 1 0,0-1 0,0-1 0,0 1 0,9 2 0,25 11 0,2-2 0,0-2 0,0-1 0,64 8 0,-83-22 0,-31-8 0,-39-16 0,0 7 0,-1 2 0,-1 3 0,-96-17 0,-164-1 0,82 11 0,-209-50 0,103 14 0,-64 2 0,385 53 0,5 2 0,1-1 0,-1 0 0,0 0 0,1 0 0,0-1 0,-1 0 0,1-1 0,0 1 0,0-1 0,-8-5 0,14 8 0,-1 0 0,1 0 0,0-1 0,-1 1 0,1 0 0,0-1 0,-1 1 0,1 0 0,0-1 0,0 1 0,-1-1 0,1 1 0,0-1 0,0 1 0,-1 0 0,1-1 0,0 1 0,0-1 0,0 1 0,0-1 0,0 1 0,0-1 0,0 1 0,0-1 0,0 1 0,0-1 0,0 1 0,0-1 0,0 1 0,0-1 0,0 1 0,1 0 0,-1-1 0,0 1 0,1-1 0,17-12 0,30-3 0,-46 15 0,90-19 0,0 4 0,129-6 0,195 15 0,107-8 0,76-72 0,-382 51 0,-124 27 0,1 3 0,157 12 0,-177-3 0,-10 0 0,329 27 0,-382-28 0,0 0 0,0 1 0,0 1 0,0 0 0,0 0 0,-1 1 0,0 1 0,14 9 0,-18-11 0,-1 0 0,0 0 0,0 0 0,0 1 0,0 0 0,-1 0 0,0 0 0,0 1 0,0 0 0,-1-1 0,1 1 0,-1 0 0,-1 1 0,1-1 0,2 12 0,-5-17 0,0 0 0,1 1 0,-1-1 0,0 1 0,0-1 0,0 1 0,0-1 0,0 1 0,-1-1 0,1 1 0,0-1 0,-1 1 0,1-1 0,-1 1 0,1-1 0,-2 2 0,0-1 0,0 0 0,0 0 0,0 0 0,0 0 0,0-1 0,-1 1 0,1-1 0,0 0 0,-1 1 0,1-1 0,-1 0 0,-5 1 0,-37 9 0,0-3 0,-1-1 0,0-2 0,-61-1 0,27-1 0,-547 10-557,-264 16-360,846-26 927,-31 3 141,-85 16 0,142-18-92,-1 1 0,1 0 0,1 1 0,-1 1 0,1 1-1,0 1 1,1 0 0,0 2 0,-24 17 0,31-20-2,0-1 0,0 0 0,-1-1 0,0-1 0,0 1 0,0-2 0,-1 1 0,1-2 0,-1 1 1,-22 2-1,-10-1-109,-73-1 1,52-4 99,55 1-48,-4-1 0,0 0 0,0 1 0,-1 1 0,-21 6 0,35-8 0,-1 1 0,1-1 0,0 0 0,0 0 0,0 1 0,0-1 0,0 1 0,0-1 0,0 1 0,1-1 0,-1 1 0,0 0 0,0-1 0,0 1 0,0 0 0,1 0 0,-1 0 0,0-1 0,1 1 0,-1 0 0,1 0 0,-1 0 0,1 0 0,-1 0 0,1 0 0,0 0 0,-1 0 0,1 0 0,0 0 0,0 2 0,0 0 0,1-1 0,0 0 0,0 0 0,0 1 0,0-1 0,0 0 0,0 0 0,1 0 0,-1 0 0,1 0 0,-1-1 0,1 1 0,2 1 0,7 6 0,-1 0 0,2-1 0,22 12 0,16 2 0,1-2 0,1-2 0,1-3 0,0-1 0,1-4 0,77 7 0,335-10 0,-302-10 0,338 0 0,-519 5 0,1 0 0,0 1 0,0 1 0,1 0 0,-1 1 0,1 1 0,0 1 0,0 0 0,-24 16 0,23-13 0,-1-1 0,0 0 0,0-2 0,-1 0 0,0 0 0,0-2 0,-32 6 0,-263-7-4,192-7-1357,66 3-5465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3:18.0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1404 0 24575,'-8'2'0,"-1"0"0,1 0 0,0 1 0,0-1 0,0 2 0,0 0 0,0 0 0,-12 9 0,-14 6 0,-24 9 0,33-14 0,0-2 0,0-1 0,-1-1 0,0-1 0,-1-1 0,0-1 0,-36 4 0,-249-2 0,200-10 0,1 5 0,-188 31 0,150-6-1365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3:58.8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443 770 24575,'1'-2'0,"1"1"0,-1 0 0,1 0 0,-1 0 0,1 0 0,0 0 0,-1 0 0,1 0 0,0 1 0,0-1 0,-1 1 0,1-1 0,0 1 0,0 0 0,0-1 0,0 1 0,-1 0 0,4 0 0,-2 0 0,70-5 0,-1 3 0,122 14 0,-148-9 0,144 16 0,111 6 0,-23-10 0,301 56 0,-319-32 0,221 47 0,-267-39 0,267 21 0,-240-38 0,120 12 0,422-6 0,257-23 0,-774-3 0,583 32 0,612-3 0,-1141-37 0,391 17 0,-399 16 0,-68-6 0,891-5 0,-784-27 0,2635 3 0,-2980 0 0,3 0 0,1 0 0,0 0 0,0-1 0,18-5 0,-27 6 0,0 0 0,0-1 0,0 1 0,1 0 0,-1-1 0,0 1 0,0-1 0,0 0 0,0 1 0,0-1 0,0 0 0,0 0 0,0 0 0,-1 0 0,1 1 0,0-1 0,0 0 0,-1 0 0,1-1 0,-1 1 0,1 0 0,-1 0 0,1 0 0,-1 0 0,1 0 0,-1-1 0,0 1 0,0 0 0,0 0 0,0 0 0,0-1 0,0 1 0,0 0 0,0 0 0,0 0 0,0-1 0,-1 1 0,1 0 0,0 0 0,-1 0 0,1 0 0,-1-1 0,0 1 0,1 0 0,-1 0 0,0 0 0,1 0 0,-3-1 0,-4-8 0,-1 1 0,0-1 0,0 2 0,-1-1 0,0 1 0,-1 0 0,0 1 0,0 0 0,0 1 0,-14-7 0,-18-6 0,-58-20 0,72 31 0,0 0 0,-1 2 0,0 1 0,-43-1 0,-118 7 0,91 2 0,-667-1 0,463-24 0,9 0 0,-1369 21 0,750 3 0,-3285-2 0,3789-22 0,42 1 0,-249 21 0,-30 0 0,354-22 0,-8 1 0,-1115 19 0,659 5 0,740-3 0,-26-1 0,1 3 0,-44 7 0,73-8 0,1 2 0,0 0 0,-1 0 0,1 1 0,0 0 0,1 1 0,-1 0 0,1 1 0,0 0 0,0 0 0,1 1 0,-10 9 0,6-1 0,0-2 0,-2 1 0,1-2 0,-2 0 0,0-1 0,0 0 0,-1-1 0,-27 11 0,-45 18 0,70-28 0,-1-2 0,-1 0 0,1-2 0,-1 0 0,0-1 0,-1-1 0,-39 4 0,43-8 0,-145-3 0,146 0 0,0 0 0,0-1 0,1-1 0,-1-1 0,1 0 0,0-1 0,-22-11 0,38 17 0,0-1 0,1 1 0,-1 0 0,0 0 0,0 0 0,0 0 0,0 0 0,0 0 0,1 0 0,-1-1 0,0 1 0,0 0 0,0 0 0,0 0 0,0 0 0,0-1 0,0 1 0,0 0 0,0 0 0,1 0 0,-1 0 0,0-1 0,0 1 0,0 0 0,0 0 0,0 0 0,0 0 0,0-1 0,0 1 0,0 0 0,-1 0 0,1 0 0,0 0 0,0-1 0,0 1 0,0 0 0,0 0 0,0 0 0,0 0 0,0-1 0,0 1 0,0 0 0,-1 0 0,1 0 0,0 0 0,0 0 0,0 0 0,0-1 0,0 1 0,-1 0 0,1 0 0,0 0 0,0 0 0,0 0 0,0 0 0,-1 0 0,1 0 0,0 0 0,0 0 0,0 0 0,0 0 0,-1 0 0,1 0 0,0 0 0,0 0 0,0 0 0,0 0 0,-1 0 0,1 0 0,21-1 0,30 5 0,90 29 0,-106-23 0,2-1 0,-1-1 0,1-3 0,56 3 0,254 6 0,-20 8 0,-257-14 0,496 31 0,-508-36 0,-1 2 0,84 19 0,-38-5 0,515 47 0,-568-67 0,-50 1 0,1 0 0,0 0 0,-1 0 0,1 0 0,0 0 0,-1 0 0,1 0 0,0 0 0,-1 0 0,1 0 0,0-1 0,-1 1 0,1 0 0,0-1 0,-1 1 0,1 0 0,-1-1 0,1 1 0,0 0 0,-1-1 0,1 1 0,-1-1 0,1 1 0,-1-1 0,1 0 0,-10-10 0,-28-7 0,-268-78 0,127 44 0,52 14 0,-160-26 0,224 50 0,1-2 0,-68-27 0,8 2 0,4 13 0,78 20 0,0-2 0,-40-15 0,-87-25 0,39 14 0,60 17 0,-117-18 0,-29-7 0,-72-48 0,281 91 0,0 0 0,0 0 0,1-1 0,-1 0 0,0 0 0,0 0 0,1 0 0,-1 0 0,1-1 0,-4-3 0,7 6 0,0-1 0,0 1 0,0 0 0,0-1 0,0 1 0,0 0 0,0-1 0,0 1 0,0 0 0,0 0 0,0-1 0,0 1 0,0 0 0,1-1 0,-1 1 0,0 0 0,0-1 0,0 1 0,0 0 0,1 0 0,-1-1 0,0 1 0,0 0 0,0 0 0,1-1 0,-1 1 0,0 0 0,1 0 0,-1 0 0,0 0 0,0-1 0,1 1 0,-1 0 0,0 0 0,1 0 0,-1 0 0,0 0 0,1 0 0,-1 0 0,0 0 0,1 0 0,-1 0 0,0 0 0,0 0 0,1 0 0,-1 0 0,0 0 0,1 0 0,22-1 0,476 61 0,-349-34 0,-50-7 0,0-5 0,152 4 0,1579-23 0,-1066 6 0,-524-9 0,-1-11 0,242-51 0,-396 55 0,1 5 0,122 0 0,1385 14 0,-1295-4 0,-7-11 0,-34 1 0,1922 7 0,-1111 5 0,2361-2 0,-3389-1 0,-41 1 0,0 0 0,0 0 0,-1 0 0,1 0 0,0-1 0,0 1 0,0 0 0,0 0 0,0 0 0,0 0 0,0 0 0,0-1 0,0 1 0,0 0 0,0 0 0,-1 0 0,1 0 0,0-1 0,0 1 0,0 0 0,0 0 0,0 0 0,0 0 0,1-1 0,-1 1 0,0 0 0,0 0 0,0 0 0,0 0 0,0-1 0,0 1 0,0 0 0,0 0 0,0 0 0,0 0 0,0 0 0,1-1 0,-1 1 0,0 0 0,0 0 0,0 0 0,0 0 0,1 0 0,-28-7 0,0 1 0,0 2 0,0 1 0,-42 0 0,16 0 0,-181-7 0,-239-24 0,-1-46 0,-370-42 0,482 120 0,89 5 0,-210-23 0,-206-3 0,-1450 22 0,1018 3 0,104-27 0,-292 5 0,843 23 0,-17-3 0,2408 0 0,-1783-6 0,177-31 0,88-5 0,-175 20 0,13 0 0,275 23 0,-480-5 0,-24-1 0,-15 5 0,-1 0 0,0-1 0,0 1 0,0 0 0,0 0 0,0 0 0,0-1 0,0 1 0,0 0 0,0 0 0,0-1 0,0 1 0,0 0 0,0 0 0,0-1 0,0 1 0,0 0 0,0 0 0,0 0 0,0-1 0,0 1 0,0 0 0,0 0 0,-1 0 0,1-1 0,0 1 0,0 0 0,0 0 0,0 0 0,0-1 0,-1 1 0,1 0 0,0 0 0,0 0 0,0 0 0,-1 0 0,1-1 0,0 1 0,0 0 0,0 0 0,-1 0 0,1 0 0,0 0 0,0 0 0,-1 0 0,1 0 0,0 0 0,0 0 0,0 0 0,-1 0 0,1 0 0,-1 0 0,-17-6 0,0 0 0,-1 2 0,0 0 0,0 1 0,-26-1 0,-1 0 0,-336-36 0,-298-41 0,305 33 0,85 6 0,132 17 0,42 8 0,-201-3 0,115 21-1365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5:36.5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 24575,'370'-2'0,"406"5"0,-479 27 0,-133-10 0,22 3 0,184 12 0,943-35 0,-593-2 0,2892 2 0,-3342 22 0,-32-1 0,116-18 0,250 10 0,528 114 0,-962-103 0,0-7 0,225-7 0,123-12 0,-481 4 0,0 1 0,0 3 0,42 10 0,47 8 0,107 6 0,537 40 0,-289-49 0,-16 0 0,496-21 0,-431-1 0,-263 21 0,-62-2 0,338-10 0,101 5 0,449 41 0,-778-40 0,268 22 0,172-7 0,-598-30-1365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6:14.5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0 363 24575,'1'1'0,"-1"0"0,0-1 0,0 1 0,1 0 0,-1 0 0,1-1 0,-1 1 0,0 0 0,1-1 0,-1 1 0,1 0 0,0-1 0,-1 1 0,1 0 0,-1-1 0,1 1 0,0-1 0,0 0 0,-1 1 0,1-1 0,0 1 0,0-1 0,-1 0 0,1 0 0,0 1 0,0-1 0,0 0 0,0 0 0,29 4 0,-25-3 0,411 4 0,-223-8 0,-61 4 0,148-3 0,-109-19 0,-109 11 0,72-2 0,-88 12 0,36-1 0,161-23 0,-111 5 0,141-2 0,-164 17 0,-1-6 0,160-33 0,-222 33 0,1 2 0,83-4 0,94 13 0,-86 2 0,4843-3 0,-4938-3 0,0-1 0,46-10 0,-39 5 0,58-3 0,627 8 0,-375 7 0,97-1 0,478-5 0,-702-7 0,82-2 0,2281 13 0,-2566-3 0,0-1 0,56-13 0,13-2 0,182-5 0,-228 20 0,-32 1 0,0-2 0,0 0 0,21-8 0,-21 6 0,1 0 0,36-3 0,-24 6-682,62-14-1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6:18.7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0 238 24575,'6300'0'0,"-5715"33"0,25 0 0,-465-36 0,-53-1 0,152 13 0,-49 26 0,42 4 0,379-29 0,-363-13 0,2399 3 0,-2591-3 0,66-12 0,-107 13 0,21-7 0,-1-1 0,0-2 0,0-2 0,41-20 0,-34 13 0,0 3 0,65-16 0,-51 17 0,-39 11 0,0 0 0,0 1 0,34-2 0,57 3 0,-36 3 0,113-17 0,195-50 0,-173 25 0,-156 30 0,1 2 0,110-5 0,119 16 0,-122 3 0,-56-3-1365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6:23.25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 24575,'235'-2'0,"246"4"0,-448 2 0,-1 0 0,41 12 0,13 3 0,291 26 0,-325-39 0,53 14 0,23 3 0,65 6 0,60 8 0,138 18 0,-57-6 0,121 11 0,5-15 0,-129-21 0,-108-10 0,939 9 0,-750-26 0,2277 3 0,-2582-6 0,178-33 0,-280 38 0,149-36 0,-107 24 0,0 2 0,61-7 0,-22 10 0,199-10 0,-220 15 0,124-24 0,-57 6 0,-73 12 0,72-21 0,-83 21 0,1 2 0,0 3 0,0 1 0,91 7 0,-29-1 0,-23-1 0,122-4 0,-132-8 0,25-1 0,81 13 0,94-4 0,-214-4 0,0-2 0,73-20 0,119-45 0,-138 37 0,-74 26 0,0 3 0,1 2 0,-1 1 0,1 3 0,63 6 0,0-2 0,79-1 0,246-5 0,-427 3-170,-1-1-1,1 0 0,0 0 1,0 0-1,-1-1 0,1 1 1,5-4-1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6:35.11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1 992 24575,'195'-3'0,"209"6"0,-331 5 0,106 23 0,20 5 0,-94-28 0,-49-4 0,86 16 0,-87-10 0,1-4 0,1-1 0,69-4 0,90 6 0,-9 8 0,210-14 0,-194-3 0,983 2 0,-1134-4 0,142-25 0,-143 16 0,1 3 0,80-1 0,1483 13 0,-1499-13 0,4 0 0,-118 9 0,0 0 0,0-2 0,0-1 0,35-12 0,17-4 0,-39 15 0,63-3 0,-74 9 0,0-2 0,0 0 0,-1-2 0,1-1 0,42-13 0,-9-13 0,-56 30 0,0 1 0,0-1 0,0 0 0,0 1 0,0-1 0,0 0 0,0 0 0,-1 0 0,1 0 0,0 0 0,-1 0 0,1 0 0,0 0 0,-1 0 0,1 0 0,-1 0 0,0 0 0,1 0 0,-1-2 0,0 2 0,-1-1 0,0 1 0,1 0 0,-1 0 0,0 0 0,0 0 0,1 1 0,-1-1 0,0 0 0,0 0 0,0 0 0,0 1 0,0-1 0,0 0 0,0 1 0,0-1 0,-1 1 0,1 0 0,0-1 0,0 1 0,0 0 0,-1-1 0,1 1 0,-2 0 0,-36-6 0,-1 2 0,-1 1 0,1 3 0,-46 4 0,1-1 0,-240 15 0,72-2 0,-794-6 0,1025-9 0,0 2 0,0 0 0,1 1 0,-22 7 0,19-5 0,0 0 0,-46 4 0,-394-9 0,221-3 0,-1 3 0,-266-3 0,304-8 0,-135-2 0,-1170 13 0,1508-1 0,0 0 0,1 0 0,-1 0 0,0-1 0,0 1 0,1-1 0,-1 1 0,0-1 0,1 0 0,-1 0 0,1 0 0,-1 0 0,1-1 0,-1 1 0,1-1 0,0 1 0,0-1 0,-3-3 0,4 4 0,1 1 0,0-1 0,-1 1 0,1-1 0,0 0 0,-1 0 0,1 1 0,0-1 0,0 0 0,0 1 0,0-1 0,0 0 0,0 0 0,0 1 0,0-1 0,0 0 0,0 1 0,0-1 0,0 0 0,0 0 0,1 1 0,-1-1 0,0 0 0,1 1 0,0-2 0,0 0 0,1 0 0,0 0 0,-1 1 0,1-1 0,0 0 0,0 1 0,0-1 0,1 1 0,-1 0 0,0 0 0,4-2 0,11-3 0,0 0 0,1 2 0,0-1 0,0 2 0,28-2 0,99 4 0,-92 2 0,1106 2 0,-1127-4 0,46-9 0,25-1 0,32 13 0,-84 1 0,-1-3 0,0-1 0,0-3 0,63-13 0,-92 11 0,0 0 0,-1-1 0,-1-1 0,23-13 0,-41 21 0,0 0 0,-1-1 0,1 1 0,0 0 0,0-1 0,-1 1 0,1-1 0,0 0 0,-1 1 0,1-1 0,-1 1 0,1-1 0,-1 0 0,1 1 0,-1-1 0,1 0 0,-1 0 0,1 0 0,-1 1 0,0-1 0,0 0 0,1 0 0,-1 0 0,0 1 0,0-1 0,0 0 0,0 0 0,0 0 0,0 0 0,0 0 0,0 0 0,0 1 0,-1-1 0,1 0 0,0 0 0,0 0 0,-1 0 0,-1-3 0,-1 1 0,1 0 0,-1 0 0,0 0 0,0 0 0,0 1 0,0-1 0,-4-2 0,-17-11 0,-1 1 0,0 1 0,-52-19 0,-89-21 0,124 42 0,-342-93 0,280 81 0,-187-16 0,69 43 0,73 2 0,-29 6 0,1-1 0,135-10 0,31 0 0,31 0 0,541 16 0,502 11 0,-902-28 0,-126 3 0,-1 1 0,49 11 0,19 3 0,-86-16 0,-1 0 0,1 0 0,0-2 0,-1 0 0,1-1 0,-1 0 0,17-6 0,-26 7 0,1-2 0,-1 1 0,0-1 0,0 0 0,0 0 0,0-1 0,-1 0 0,1 0 0,-1 0 0,0-1 0,0 1 0,-1-1 0,1 0 0,-1-1 0,0 1 0,0-1 0,-1 0 0,5-10 0,-7 12 0,0 1 0,0 0 0,0 0 0,-1-1 0,1 1 0,-1 0 0,0-1 0,0 1 0,0 0 0,0-1 0,-1 1 0,1-1 0,-1 1 0,0 0 0,0 0 0,0 0 0,0-1 0,-1 1 0,1 0 0,-1 0 0,0 1 0,0-1 0,0 0 0,0 1 0,-5-5 0,-4-4 0,-1 0 0,-1 1 0,0 1 0,-18-11 0,-31-14 0,-1 2 0,-83-29 0,-145-33 0,234 80 0,-1 2 0,0 3 0,0 2 0,-1 3 0,-88 4 0,-347 6 0,43-2 0,326 8 0,46-2 0,45-1 0,34-9 0,-1 1 0,0-1 0,1 0 0,-1 1 0,0-1 0,1 1 0,-1-1 0,1 1 0,-1 0 0,1-1 0,-1 1 0,1 0 0,-1-1 0,1 1 0,-1 0 0,1 0 0,0-1 0,0 1 0,-1 0 0,1 0 0,0-1 0,0 1 0,0 1 0,1 1 0,0 0 0,0-1 0,0 1 0,1-1 0,-1 1 0,1-1 0,0 0 0,-1 0 0,1 1 0,0-1 0,0 0 0,1-1 0,-1 1 0,0 0 0,1-1 0,-1 1 0,1-1 0,-1 1 0,5 0 0,32 16 0,1-1 0,0-3 0,51 12 0,135 21 0,-188-40 0,489 64 0,4-32 0,-389-29 0,162-6-5,-188-5-1355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27.5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43 24575,'79'17'0,"339"-9"0,-240-11 0,5993 3 0,-6086-4 0,83-14 0,85-5 0,5463 25 0,-5423-14 0,119 3 0,-317 19 0,165 40 0,-160-28 0,-31-9 0,1-4 0,80 1 0,147-13 0,-87-1 0,283 4-1365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38.45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24575,'80'-1'0,"0"3"0,0 4 0,115 23 0,-103-11 0,122 8 0,-146-20 0,180 38 0,305-2 0,-334-26 0,256 10 0,-371-25 0,-9-2 0,0 5 0,179 28 0,-184-17 0,0-5 0,0-4 0,103-6 0,-75-1 0,129 15 0,-65 16 0,-102-15 0,0-3 0,133 2 0,-158-13 0,0 4 0,103 20 0,-92-12 0,88 5 0,456-15 0,-302-6 0,-178 7 0,199 33 0,-206-24 0,181-4 0,-117-7 0,-11 8 0,49 2 0,-108-13 0,-12-1 0,179 21 0,193 19 0,-375-33 0,611 1 0,-397-9 0,614 3 0,-607 22 0,-56-2 0,40-19 0,12 0 0,-140 20 0,-18 1 0,209 25 0,-271-35 0,1-4 0,173-9 0,-105-2 0,1968 3 0,-2106-3 0,1-1 0,-1-2 0,-1 0 0,1-2 0,-1-2 0,55-25 0,8-1 0,-26 8-1365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39:59.3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0 119 24575,'0'-4'0,"0"1"0,1-1 0,-1 1 0,1 0 0,0-1 0,-1 1 0,1-1 0,1 1 0,-1 0 0,0 0 0,1 0 0,0 0 0,0 0 0,0 0 0,0 0 0,0 0 0,5-4 0,-2 3 0,1 0 0,0 0 0,-1 1 0,1-1 0,1 1 0,-1 1 0,0-1 0,11-2 0,6 0 0,1 1 0,-1 1 0,1 1 0,27 2 0,887 1 0,-785 10 0,-4 0 0,451-12 0,-587 1-74,-1-2 0,0 0 1,0 0-1,0-1 0,0-1 0,0 0 0,12-6 0,-11 4-700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31.0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0 24575,'0'1'0,"-1"0"0,1 0 0,-1 0 0,1 0 0,0 0 0,0 0 0,-1 0 0,1 0 0,0 0 0,0 0 0,0 0 0,0 0 0,0 0 0,0 0 0,0 0 0,0 0 0,0 0 0,1 0 0,-1 0 0,0-1 0,1 1 0,-1 0 0,0 0 0,1 0 0,-1 0 0,1 0 0,0 0 0,-1-1 0,1 1 0,0 0 0,-1 0 0,2 0 0,25 25 0,-3-10 0,0 0 0,0-2 0,2-1 0,0-1 0,49 16 0,-10-9 0,90 13 0,12-15 0,-10-2 0,445 92 0,-432-85 0,47 9 0,10 14 0,358 23 0,-452-63 0,125 12 0,-60 12 0,594 62 0,445-79 0,-771-16 0,2447 4 0,-2876-3 0,0-2 0,0-1 0,-1-2 0,0-2 0,0-1 0,53-25 0,38-10 0,-110 41 0,-1-1 0,1-1 0,-1 0 0,20-13 0,-36 19 0,1 1 0,0 0 0,-1-1 0,1 1 0,-1-1 0,1 1 0,-1-1 0,1 1 0,-1-1 0,1 1 0,-1-1 0,0 0 0,1 1 0,-1-1 0,0 0 0,1 1 0,-1-1 0,0 0 0,0 1 0,0-1 0,0 0 0,0 1 0,1-1 0,-1 0 0,0 0 0,-1 1 0,1-1 0,0 0 0,0-1 0,-13-19-1258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34.0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24575,'68'0'0,"0"3"0,118 21 0,637 106 0,-606-119 0,-54-5 0,36 23 0,-11-1 0,-18 0 0,-12-1 0,15-6 0,-30-3 0,194 1 0,1093-23 0,-745 6 0,5258-2 0,-5659-22 0,5 0 0,2431 24 0,-2578 8 134,-30 0-1633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43.17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1 303 24575,'2643'0'0,"-2532"5"0,185 34 0,-176-20 0,139 5 0,53-24 0,-228 10 0,15 0 0,-30-9 0,316 11 0,-263-3 0,202-11 0,-282-3 0,42-12 0,-42 8 0,47-4 0,-30 9 0,0-3 0,0-2 0,-1-3 0,0-2 0,66-26 0,-105 34 0,1 1 0,-1 0 0,1 2 0,0 0 0,0 1 0,32 2 0,26-3 0,212-40 0,-186 26 0,14-12 0,-92 21 0,0 1 0,1 1 0,0 1 0,44-2 0,159-6 0,-147 6 0,-64 4 0,1 0 0,34-12 0,-36 9 0,1 1 0,0 1 0,23-2 0,204 6 0,-2 0 0,-208-3 0,0-2 0,0-1 0,-1-1 0,0-2 0,46-19 0,-61 22 0,0-1 0,0 2 0,0 1 0,1 0 0,0 2 0,0 0 0,-1 2 0,37 2 0,-55-2 0,0 0 0,0 1 0,0-1 0,0 0 0,1 1 0,-1-1 0,0 1 0,0 0 0,0 0 0,0 0 0,-1 0 0,1 0 0,0 0 0,0 0 0,0 1 0,-1-1 0,1 0 0,-1 1 0,1 0 0,1 1 0,-3-1 0,0-1 0,0 0 0,0 0 0,0 0 0,0 1 0,0-1 0,0 0 0,0 0 0,0 0 0,-1 0 0,1 1 0,0-1 0,-1 0 0,1 0 0,-1 0 0,1 0 0,-1 0 0,0 0 0,1 0 0,-1 0 0,0 0 0,0 0 0,0-1 0,1 1 0,-1 0 0,0 0 0,0-1 0,0 1 0,0-1 0,0 1 0,-1-1 0,1 1 0,0-1 0,0 1 0,0-1 0,0 0 0,-2 0 0,-66 31 0,46-19 0,0-2 0,0 0 0,-1-2 0,0 0 0,-1-2 0,1 0 0,-40 3 0,-3-4 0,-116 24 0,106-15 0,-15-3 0,-1-5 0,-152-7 0,83-3 0,-422 4 0,438 12 0,2-1 0,-54-12-1365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46.11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4966 0 24575,'-22'0'0,"0"1"0,0 0 0,0 2 0,1 0 0,-1 2 0,1 0 0,-34 13 0,35-10 0,-1-2 0,0 0 0,0-2 0,-1 0 0,-36 1 0,-114-7 0,69-1 0,-2770 2 75,1425 2-1515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7:56.5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0 682 24575,'1'-1'0,"-1"0"0,0 1 0,1-1 0,-1 0 0,1 0 0,-1 1 0,1-1 0,0 0 0,-1 1 0,1-1 0,0 1 0,-1-1 0,1 1 0,0-1 0,0 1 0,0-1 0,-1 1 0,1-1 0,0 1 0,0 0 0,0 0 0,0 0 0,0-1 0,1 1 0,30-5 0,-23 4 0,482-95 0,-218 54 0,-29 5 0,-134 21 0,34-7 0,-81 12 0,0 2 0,82 0 0,-72 6 0,98-16 0,-114 11 0,-1 2 0,64 3 0,73-8 0,-129 5 0,1 2 0,80 6 0,-141-2 0,0 0 0,-1 1 0,1 0 0,0 0 0,-1 0 0,1 0 0,-1 0 0,0 1 0,1-1 0,3 4 0,-7-5 0,1 0 0,-1 1 0,1-1 0,-1 0 0,0 1 0,1-1 0,-1 0 0,0 1 0,1-1 0,-1 1 0,0-1 0,1 1 0,-1-1 0,0 1 0,0-1 0,0 1 0,0-1 0,1 1 0,-1-1 0,0 1 0,0-1 0,0 1 0,0-1 0,0 1 0,0-1 0,0 1 0,-1 0 0,1 0 0,-1 1 0,0-1 0,0 0 0,0 0 0,0 0 0,0 0 0,0 0 0,0 0 0,0 0 0,-1 0 0,1 0 0,0-1 0,0 1 0,-1 0 0,-1 0 0,-25 10 0,0 0 0,-1-2 0,-59 10 0,-93 1 0,101-13 0,-126 16 0,-444 27 0,492-51 0,-122 2 0,280-1 0,-5-1 0,-1 1 0,1 1 0,0-1 0,0 1 0,0 0 0,0 0 0,0 0 0,0 1 0,-9 3 0,14-5 0,0 1 0,0-1 0,0 0 0,0 0 0,0 1 0,-1-1 0,1 0 0,0 1 0,0-1 0,0 0 0,0 0 0,0 1 0,0-1 0,0 0 0,0 1 0,0-1 0,1 0 0,-1 0 0,0 1 0,0-1 0,0 0 0,0 0 0,0 1 0,0-1 0,1 0 0,-1 0 0,0 1 0,0-1 0,0 0 0,0 0 0,1 0 0,-1 1 0,0-1 0,0 0 0,1 0 0,-1 0 0,0 0 0,0 0 0,1 1 0,-1-1 0,0 0 0,0 0 0,1 0 0,-1 0 0,0 0 0,1 0 0,-1 0 0,0 0 0,0 0 0,1 0 0,-1 0 0,0 0 0,1 0 0,-1 0 0,0 0 0,1-1 0,19 6 0,1-2 0,0 0 0,0-1 0,27-1 0,-2 0 0,898 7 0,-609-9 0,-320 1 0,-8 0 0,0 1 0,0-2 0,0 1 0,0-1 0,0 0 0,0 0 0,0 0 0,7-4 0,-14 5 0,0 0 0,0-1 0,0 1 0,0 0 0,0-1 0,0 1 0,0 0 0,0-1 0,0 1 0,0-1 0,0 1 0,0 0 0,0-1 0,0 1 0,0 0 0,0-1 0,0 1 0,0 0 0,-1-1 0,1 1 0,0 0 0,0 0 0,0-1 0,-1 1 0,1 0 0,0-1 0,0 1 0,-1 0 0,1 0 0,0 0 0,-1-1 0,1 1 0,0 0 0,-1 0 0,1 0 0,0 0 0,-1 0 0,1-1 0,0 1 0,-1 0 0,1 0 0,0 0 0,-1 0 0,0 0 0,-17-8 0,1 0 0,2 0 0,-1 0 0,1-2 0,0 0 0,1 0 0,-18-19 0,-68-81 0,32 31 0,42 56 0,0 2 0,-1 1 0,-1 1 0,-1 1 0,-1 1 0,-47-18 0,34 14 0,41 21 0,1-1 0,-1 1 0,0-1 0,1 0 0,-1 0 0,0 0 0,1 0 0,-1 0 0,1 0 0,0 0 0,-1-1 0,1 1 0,0-1 0,0 1 0,0 0 0,-1-3 0,2 3 0,0 1 0,0-1 0,0 0 0,0 1 0,1-1 0,-1 1 0,0-1 0,0 0 0,1 1 0,-1-1 0,0 1 0,1-1 0,-1 1 0,1-1 0,-1 1 0,1 0 0,-1-1 0,1 1 0,-1-1 0,1 1 0,-1 0 0,1-1 0,-1 1 0,1 0 0,0 0 0,-1 0 0,1-1 0,-1 1 0,2 0 0,9-3 0,1 1 0,-1 0 0,19 0 0,30 1 0,-49 1 0,-42 2 0,-299-23 0,77 1 0,236 18 0,1 0 0,-1-1 0,1-1 0,-19-7 0,20 6 0,-1 1 0,0 0 0,-19-2 0,44 8 0,-1 1 0,1-1 0,-1 2 0,1-1 0,7 6 0,10 3 0,161 54 0,270 59 0,-444-121 0,77 18 0,1-5 0,1-3 0,0-4 0,102-2 0,-135-6 0,92 14 0,4 2 0,65-16 0,-131-4 0,-1 4 0,134 20 0,157 24 0,-132-18 0,-104-10 0,212 34 0,-63-7 0,64-17 0,655 37 0,-1081-67-1365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08.35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1655 1 24575,'2'4'0,"0"0"0,1 0 0,-1 0 0,1 0 0,-1 0 0,1 0 0,1-1 0,-1 0 0,0 1 0,1-1 0,-1 0 0,1-1 0,0 1 0,7 3 0,20 8 0,1-1 0,0-2 0,0-1 0,1-2 0,57 8 0,-64-11 0,690 104 0,-444-87 0,-102-13 0,-124-3 0,86 20 0,-84-17 0,0-1 0,87 1 0,27 3 0,-68 4 0,-36-5 0,109 5 0,83-5 0,36-1 0,-197-6 0,124 22 0,-6 0 0,-8-3 0,70 4 0,51 6 0,-206-17 0,153 2 0,-222-15 0,0 2 0,0 1 0,-1 3 0,52 17 0,-34-9 0,69 10 0,7-16 0,198-9 0,-189-4 0,-116-1 0,-1-1 0,0-1 0,0-2 0,0-1 0,-1-1 0,0-2 0,39-20 0,78-26 0,-98 46 0,-1 1 0,2 2 0,-1 3 0,97 1 0,-107 3 0,0-2 0,0-1 0,0-2 0,-1-2 0,0-1 0,57-23 0,-70 25 0,-18 6 0,-1-1 0,1 0 0,0 0 0,-1 0 0,1-1 0,-1 0 0,7-4 0,-11 6 0,0-1 0,0 1 0,0 0 0,-1 0 0,1 0 0,0-1 0,-1 1 0,1 0 0,-1-1 0,1 1 0,-1-1 0,1 1 0,-1 0 0,0-1 0,0 1 0,0-1 0,0 1 0,0-1 0,0 1 0,0 0 0,-1-1 0,1 1 0,0-1 0,-1 1 0,1 0 0,-1-1 0,1 1 0,-1 0 0,0-1 0,0 1 0,0 0 0,1 0 0,-1 0 0,0 0 0,-2-2 0,-2-2 0,1 1 0,-1 0 0,1-1 0,-1 2 0,-1-1 0,1 0 0,0 1 0,-1 0 0,0 1 0,0-1 0,0 1 0,0 0 0,0 0 0,0 1 0,0 0 0,-8-1 0,-17-1 0,0 1 0,-32 3 0,30 0 0,-221 12 0,-31 1 0,95-13 0,30 2 0,-263-29 0,274 5 0,0 6 0,-297 10 0,-180 23 11,150-8-128,-114 31-429,5 44 560,410-47-13,-182 33 104,215-58 147,-278-10 0,222-7-224,-38 2-28,-561 5 0,432 29 0,-32 0 0,-410-33-1365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14.0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1 509 24575,'1104'0'0,"-1088"-2"0,1 1 0,-1-2 0,0 0 0,26-10 0,-22 7 0,0 1 0,28-4 0,24-1 0,-36 4 0,44-1 0,-37 4 0,76-15 0,17-1 0,-113 16 0,0-1 0,39-12 0,-41 10 0,0 1 0,1 0 0,31-2 0,59-3 0,22-1 0,82-10 0,-196 19 0,0-1 0,0 0 0,0-2 0,0-1 0,-1 0 0,0-1 0,29-16 0,56-18 0,-77 35 0,1 2 0,0 1 0,0 1 0,0 1 0,0 2 0,0 1 0,46 8 0,-27-3 0,66-1 0,6-19 0,-60 5 0,3-1 0,37-3 0,-89 11 0,1 0 0,-1 0 0,-1-1 0,1 0 0,0-1 0,0 0 0,-1-1 0,1 0 0,-1 0 0,0-1 0,-1 0 0,1 0 0,15-14 0,-16 13 0,2 0 0,-1 1 0,0 0 0,1 1 0,0 0 0,0 1 0,0 0 0,13-3 0,9 2 0,44-1 0,-52 4 0,0 0 0,0-2 0,-1 0 0,24-7 0,138-38 0,-158 43 0,1 2 0,0 1 0,-1 1 0,53 5 0,-12 7 0,-1 3 0,-1 3 0,0 2 0,125 57 0,-140-47 0,-50-29 0,-1 1 0,1-1 0,-1 0 0,0 0 0,1 0 0,-1 1 0,1-1 0,-1 0 0,0 1 0,1-1 0,-1 0 0,1 1 0,-1-1 0,0 1 0,0-1 0,1 1 0,-1-1 0,0 0 0,0 1 0,0-1 0,1 1 0,-1-1 0,0 1 0,0-1 0,0 1 0,0-1 0,0 1 0,0-1 0,0 2 0,-2-1 0,1-1 0,-1 1 0,0-1 0,1 1 0,-1-1 0,0 1 0,1-1 0,-1 0 0,0 0 0,0 0 0,1 0 0,-1 0 0,0 0 0,-2-1 0,-74-7-1365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17.8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24575,'3'1'0,"-1"-1"0,1 1 0,-1 0 0,0 0 0,1 0 0,-1 1 0,0-1 0,0 1 0,0-1 0,0 1 0,3 3 0,16 9 0,20 5 0,1-3 0,0-1 0,1-3 0,1-1 0,84 10 0,52 1 0,-116-11 0,97 3 0,-118-11 0,-1 2 0,1 2 0,-1 2 0,68 23 0,29 6 0,-107-30 0,-28-5-19,-16-1 61,-17-1-1430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21.1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180 204 24575,'-57'-1'0,"-61"3"0,113 1 0,18 1 0,24 2 0,-8-1 0,885 85 0,-267-90 0,-267-2 0,-53 3 0,350-3 0,-451-20 0,4 1 0,76 23 0,142-4 0,-187-20 0,-178 13 0,-44 4 0,41-1 0,1460 7 0,-1530-1 0,1 0 0,-1-1 0,0 0 0,0-1 0,11-3 0,-31 1 0,-15 1 0,-21 2 0,1 3 0,0 1 0,0 2 0,0 3 0,0 1 0,2 2 0,-1 2 0,-77 36 0,36-12 0,-125 38 0,183-68 0,1-1 0,-1-1 0,0-2 0,-31 1 0,-113-7 0,97 1 0,53 1 0,-284-12 0,227 6 0,-148-33 0,221 40 0,-1-1 0,1-1 0,0 1 0,0-1 0,0 0 0,0 0 0,0 0 0,0-1 0,1 1 0,-1-1 0,1 0 0,0-1 0,0 1 0,0-1 0,0 0 0,0 0 0,1 0 0,0 0 0,0-1 0,0 1 0,0-1 0,1 0 0,0 1 0,0-1 0,0 0 0,0-1 0,1 1 0,0 0 0,0 0 0,0-1 0,1 1 0,0 0 0,0-1 0,1-7 0,0-27 0,10-116 0,-10 151-136,0 1-1,0 0 1,0 0-1,1 0 1,0 0-1,0 0 1,0 1-1,0-1 0,4-5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21.81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24575,'5'1'0,"1"0"0,-1 0 0,0 0 0,1 1 0,-1 0 0,9 4 0,18 6 0,251 28 0,-55-11 0,1083 137-1365,-1190-156-5461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08:40:25.68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2161 962 24575,'-1'0'0,"-1"0"0,1-1 0,-1 1 0,1-1 0,-1 1 0,1-1 0,-1 1 0,1-1 0,-1 0 0,1 0 0,0 0 0,0 0 0,-1 0 0,1 0 0,0 0 0,0 0 0,0 0 0,0-1 0,0 1 0,0 0 0,0-1 0,1 1 0,-1 0 0,0-1 0,0-2 0,-12-45 0,11 34 0,-8-41 0,3-1 0,2 0 0,3 0 0,8-95 0,-5 146 0,0-1 0,0 1 0,1-1 0,0 1 0,0 0 0,0 0 0,1 0 0,0 0 0,0 0 0,0 1 0,1-1 0,0 1 0,0 0 0,0 0 0,1 0 0,-1 0 0,1 1 0,9-7 0,6-1 0,1 0 0,0 1 0,42-15 0,-51 22 0,0 1 0,1 0 0,17-2 0,8-1 0,-38 7 0,1-1 0,-1 0 0,0 0 0,1 0 0,-1 0 0,0 0 0,1 0 0,-1 0 0,0-1 0,1 1 0,-1 0 0,0 0 0,1 0 0,-1 0 0,0 0 0,1 0 0,-1-1 0,0 1 0,1 0 0,-1 0 0,0 0 0,0-1 0,1 1 0,-1 0 0,0-1 0,0 1 0,1 0 0,-1 0 0,0-1 0,0 1 0,0 0 0,0-1 0,0 1 0,1 0 0,-1-1 0,0 1 0,0-1 0,0 0 0,-13-8 0,-23-5 0,7 10 0,0 2 0,0 1 0,-1 1 0,1 1 0,-36 7 0,25-4 0,0-1 0,-41-2 0,75-1 0,-407-39 0,228-1 0,-96-5 0,52 7 0,-37-6 0,-197-21 0,323 61-1365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B5B26-69A6-4B1F-9EAE-3C3132817D84}" type="datetimeFigureOut">
              <a:rPr lang="es-ES" smtClean="0"/>
              <a:t>22/07/2024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E2FE3-F9F2-4B72-A39B-399367CC7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437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58EBC-4DD2-42BB-AD6A-E42EFD342D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087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909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049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01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693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863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88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263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48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532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63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58EBC-4DD2-42BB-AD6A-E42EFD342D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01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584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7255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276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456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429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6246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940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3148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7817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857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576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5484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0211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8507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7014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6959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1441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2726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3862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299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224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5436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7637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9975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5692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7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3071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6728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91415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6243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20162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72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72813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5891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9586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21856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70452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51005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41706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2291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61950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78410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007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5057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087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794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836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32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10169-32E7-A7CD-DB68-75237DD87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7ACA32-31C3-3E97-03C0-755E837AF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CFAF9F-5A98-881A-F9D4-3CDE7AB5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F6218E-1E26-4F8A-9955-08E980824C0F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F8E476-CB43-0E21-0988-C8F08304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F8776-4920-6002-315D-B6B6AA37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113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49988-3689-84F1-0D5C-4DFE596D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166D9C-354C-4B74-9EA0-446C1059A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4A5EE7-F5AA-CA49-CF71-3E50C094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CC978-C9C0-4FD8-B8E4-825E4ED493DB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7A194C-2D5C-C719-4E71-4293D00E9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468F85-ADFC-B77B-6BE1-4A0834C4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22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756E84-2DB2-3CC8-E9C6-6C35CD33D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F81130-E0C7-F0B8-E040-7B434ACA7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4A79-25AB-C118-010C-57A08BAC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5FA09-D38E-45D0-9CFF-FE4160714FEF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0B35DD-1B17-E321-FB52-6F811159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FDF568-D67B-0AE2-F8FD-12361988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7694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10169-32E7-A7CD-DB68-75237DD87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7ACA32-31C3-3E97-03C0-755E837AF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CFAF9F-5A98-881A-F9D4-3CDE7AB5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AD3CF21-226B-48D6-92E0-9AB89A7BD21C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F8E476-CB43-0E21-0988-C8F08304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F8776-4920-6002-315D-B6B6AA37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058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39964-D41B-B585-2EE5-DB8C3E70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58B9F1-10AE-CC68-0779-2CB41170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A56480-4FEE-F8A7-3768-9F799331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744CB87-55CD-4F06-82C9-083773DAD069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53F1E2-C628-0340-41BE-31820312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670EBD-F005-3C39-0199-3D6B997A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812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9F486-FAA7-8231-BB9C-ACB5BA8E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D55AFF-E27B-4181-8580-11B4664F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856179-B0D7-FA0E-5FC7-FBACD21C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4623233-F6B8-4109-90C4-B5B71BFE4628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C8ADF0-C8DF-D5FB-43ED-93C1DBA8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4AA52B-A8CD-C1E3-C3D5-F3C8EBE2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494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FFA22-A1E0-BA54-B23C-C21C2A361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AFCEEC-61E2-7DB8-4020-18AFE30D2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EC7935-1129-C0E3-7A5E-201C0DCEE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EA8CE7-CAFA-9571-5FB4-E8AB54119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0E5518-E4DB-4224-8501-2E1B04E4124B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7E5824-1806-A0D5-C513-20EFBF15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82FD62-2B13-D5BE-382C-6F32296D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984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64F02-8907-7371-B589-D4B451C8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2E1F1A-AA42-D0E5-0A0E-0812696A2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D879A0-B219-7120-E833-B87C93C3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852BFF-E0D7-7550-0CE1-4E04E34EC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05DE28-A9A4-4909-21B2-1ADF36B3B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F022ED-21B9-6826-159B-32F42594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17ADB70-41BB-4D3A-9527-B86F0C706C64}" type="datetime1">
              <a:rPr lang="es-ES" smtClean="0"/>
              <a:t>22/07/2024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19F28B-D05D-4BC0-E9CB-5FA02C3C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6CB22C-5CEC-133B-521F-EDF43B3F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096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9992C-080B-9128-498C-8A6BF5EC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F76FC2-CA60-BF7B-4EB9-DB5394631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59A9A37-8BD1-42BF-9BCA-F67D8039AC01}" type="datetime1">
              <a:rPr lang="es-ES" smtClean="0"/>
              <a:t>22/07/2024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1C99BF-80DE-CFAA-069C-2FD7F1A2C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6C0669-7A86-059C-7F0E-3C29CDA2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25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E09D6FB-CBB9-E3B8-CBAC-C15C8A26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C50D673-417B-47E6-ACC4-15DCEAF9C922}" type="datetime1">
              <a:rPr lang="es-ES" smtClean="0"/>
              <a:t>22/07/2024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6B67F3-B40F-335D-7502-DDA17EF7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249496"/>
            <a:ext cx="5029200" cy="471981"/>
          </a:xfrm>
        </p:spPr>
        <p:txBody>
          <a:bodyPr/>
          <a:lstStyle/>
          <a:p>
            <a:r>
              <a:rPr lang="es-ES" dirty="0"/>
              <a:t>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0FD8FF-1397-2B3D-ECD7-2AADE1C0A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316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0C4F1-AF59-652E-24F5-1AF6FC7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C6E53-7DEB-AD84-6B78-C8AFD22F0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943B18-63D6-301F-33AF-F475AB2B7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BCC395-D65E-0B8A-4997-162DEBB9A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3844498-96A2-4DAA-AEC4-D4542AC2CA5B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3F424C-E422-765F-EB96-BA4E8B4B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2EDFE7-C7DB-E38B-741E-8842D77F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23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39964-D41B-B585-2EE5-DB8C3E70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58B9F1-10AE-CC68-0779-2CB41170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A56480-4FEE-F8A7-3768-9F799331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2EA97B-0E10-417B-B80C-8712982E10D2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53F1E2-C628-0340-41BE-31820312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670EBD-F005-3C39-0199-3D6B997A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740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C4376-3F55-45AA-ED12-3AB4B636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6DA4B3-359A-D367-65D6-35C04FC09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98BEDA-C759-EF5B-F9D8-47A4D543B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BEA7CB-F9B1-AA3D-1D2A-3BE76DA6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7A9F4D6-C245-4170-8723-63ABE14DA2B9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CED211-912C-19B3-5CBA-D0EFCF12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9F87F-7A91-9488-4414-4B6D8655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3164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49988-3689-84F1-0D5C-4DFE596D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166D9C-354C-4B74-9EA0-446C1059A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4A5EE7-F5AA-CA49-CF71-3E50C094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A8D841C-6519-47A8-895E-41BF41AA2ED4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7A194C-2D5C-C719-4E71-4293D00E9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468F85-ADFC-B77B-6BE1-4A0834C4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78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756E84-2DB2-3CC8-E9C6-6C35CD33D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F81130-E0C7-F0B8-E040-7B434ACA7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4A79-25AB-C118-010C-57A08BAC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076C73B-9D92-4813-BEE5-CB5925F4298B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0B35DD-1B17-E321-FB52-6F811159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FDF568-D67B-0AE2-F8FD-12361988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46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9F486-FAA7-8231-BB9C-ACB5BA8E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D55AFF-E27B-4181-8580-11B4664F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856179-B0D7-FA0E-5FC7-FBACD21C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7315E1-8708-46D0-8502-B58E20AA887D}" type="datetime1">
              <a:rPr lang="es-ES" smtClean="0"/>
              <a:t>22/07/2024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C8ADF0-C8DF-D5FB-43ED-93C1DBA8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4AA52B-A8CD-C1E3-C3D5-F3C8EBE2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925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FFA22-A1E0-BA54-B23C-C21C2A361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AFCEEC-61E2-7DB8-4020-18AFE30D2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EC7935-1129-C0E3-7A5E-201C0DCEE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EA8CE7-CAFA-9571-5FB4-E8AB54119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D40EF-1055-4DD6-B270-17FCA5AD9D0B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7E5824-1806-A0D5-C513-20EFBF15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82FD62-2B13-D5BE-382C-6F32296D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01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64F02-8907-7371-B589-D4B451C8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2E1F1A-AA42-D0E5-0A0E-0812696A2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D879A0-B219-7120-E833-B87C93C3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852BFF-E0D7-7550-0CE1-4E04E34EC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05DE28-A9A4-4909-21B2-1ADF36B3B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F022ED-21B9-6826-159B-32F42594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316BA-D039-4102-8CC2-4532C282FB0C}" type="datetime1">
              <a:rPr lang="es-ES" smtClean="0"/>
              <a:t>22/07/2024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19F28B-D05D-4BC0-E9CB-5FA02C3C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6CB22C-5CEC-133B-521F-EDF43B3F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12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9992C-080B-9128-498C-8A6BF5EC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F76FC2-CA60-BF7B-4EB9-DB5394631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19897-19E4-4097-94A2-80334BF6BFF3}" type="datetime1">
              <a:rPr lang="es-ES" smtClean="0"/>
              <a:t>22/07/2024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1C99BF-80DE-CFAA-069C-2FD7F1A2C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6C0669-7A86-059C-7F0E-3C29CDA2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77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E09D6FB-CBB9-E3B8-CBAC-C15C8A26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DD7DE-6836-42A6-A2FC-A772F57A12F0}" type="datetime1">
              <a:rPr lang="es-ES" smtClean="0"/>
              <a:t>22/07/2024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6B67F3-B40F-335D-7502-DDA17EF7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0FD8FF-1397-2B3D-ECD7-2AADE1C0A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06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0C4F1-AF59-652E-24F5-1AF6FC7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C6E53-7DEB-AD84-6B78-C8AFD22F0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943B18-63D6-301F-33AF-F475AB2B7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BCC395-D65E-0B8A-4997-162DEBB9A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37494-C81C-4CE3-86FE-3497936CA8B6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3F424C-E422-765F-EB96-BA4E8B4B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2EDFE7-C7DB-E38B-741E-8842D77F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37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C4376-3F55-45AA-ED12-3AB4B636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6DA4B3-359A-D367-65D6-35C04FC09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98BEDA-C759-EF5B-F9D8-47A4D543B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BEA7CB-F9B1-AA3D-1D2A-3BE76DA6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F0BC6B-608C-413B-BEDB-A553F06882E8}" type="datetime1">
              <a:rPr lang="es-ES" smtClean="0"/>
              <a:t>22/07/2024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CED211-912C-19B3-5CBA-D0EFCF12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9F87F-7A91-9488-4414-4B6D8655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994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7D254F-369F-A0B2-977A-107CF80A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C68D37-CE19-C9C0-44BD-B3818FAA8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5457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2EB8A7-6D6A-136F-13EA-353620C23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9384" y="6305917"/>
            <a:ext cx="6424247" cy="455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70CBC9-D966-EC97-AF33-37D488DA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138" y="6311900"/>
            <a:ext cx="1072662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41B25D8-0A70-B63C-CE2E-A258EEFF4F1C}"/>
              </a:ext>
            </a:extLst>
          </p:cNvPr>
          <p:cNvSpPr/>
          <p:nvPr userDrawn="1"/>
        </p:nvSpPr>
        <p:spPr>
          <a:xfrm>
            <a:off x="3200679" y="6383102"/>
            <a:ext cx="587809" cy="316523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C41C5A4-B8A8-1892-018F-D5E1C18EA847}"/>
              </a:ext>
            </a:extLst>
          </p:cNvPr>
          <p:cNvSpPr/>
          <p:nvPr userDrawn="1"/>
        </p:nvSpPr>
        <p:spPr>
          <a:xfrm>
            <a:off x="4041913" y="6432619"/>
            <a:ext cx="1282440" cy="267006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5F34CE6-7C88-9D7D-C52D-CED2BFA0C947}"/>
              </a:ext>
            </a:extLst>
          </p:cNvPr>
          <p:cNvSpPr/>
          <p:nvPr userDrawn="1"/>
        </p:nvSpPr>
        <p:spPr>
          <a:xfrm>
            <a:off x="5577778" y="6346154"/>
            <a:ext cx="1219200" cy="375138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D16149-81C3-54D6-FC80-9BA5A2ACA1B4}"/>
              </a:ext>
            </a:extLst>
          </p:cNvPr>
          <p:cNvSpPr/>
          <p:nvPr userDrawn="1"/>
        </p:nvSpPr>
        <p:spPr>
          <a:xfrm>
            <a:off x="7054885" y="6346833"/>
            <a:ext cx="1219200" cy="415558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3EE8778-F17D-72CD-30B4-9A135A42266C}"/>
              </a:ext>
            </a:extLst>
          </p:cNvPr>
          <p:cNvSpPr/>
          <p:nvPr userDrawn="1"/>
        </p:nvSpPr>
        <p:spPr>
          <a:xfrm>
            <a:off x="8581744" y="6330106"/>
            <a:ext cx="524227" cy="431423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1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7D254F-369F-A0B2-977A-107CF80A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C68D37-CE19-C9C0-44BD-B3818FAA8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2EB8A7-6D6A-136F-13EA-353620C23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591" y="6311898"/>
            <a:ext cx="5519292" cy="485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ES"/>
              <a:t>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70CBC9-D966-EC97-AF33-37D488DA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84713" y="6311898"/>
            <a:ext cx="1269087" cy="390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1569F-C6BC-423A-BD5C-5B3C09F4C60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CC2193B-1951-ADFF-ADB7-C8E04B4F73C9}"/>
              </a:ext>
            </a:extLst>
          </p:cNvPr>
          <p:cNvSpPr/>
          <p:nvPr userDrawn="1"/>
        </p:nvSpPr>
        <p:spPr>
          <a:xfrm>
            <a:off x="3901002" y="6360690"/>
            <a:ext cx="730204" cy="390473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E638E98-7447-EB31-48D0-7ADAD94CCFDD}"/>
              </a:ext>
            </a:extLst>
          </p:cNvPr>
          <p:cNvSpPr/>
          <p:nvPr userDrawn="1"/>
        </p:nvSpPr>
        <p:spPr>
          <a:xfrm>
            <a:off x="4749617" y="6399763"/>
            <a:ext cx="1184115" cy="302608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9683005-DFCC-ACFA-E0D1-536477E6A06B}"/>
              </a:ext>
            </a:extLst>
          </p:cNvPr>
          <p:cNvSpPr/>
          <p:nvPr userDrawn="1"/>
        </p:nvSpPr>
        <p:spPr>
          <a:xfrm>
            <a:off x="6052143" y="6386607"/>
            <a:ext cx="1177536" cy="315764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94E820E-B459-1768-16EA-F27DEE038645}"/>
              </a:ext>
            </a:extLst>
          </p:cNvPr>
          <p:cNvSpPr/>
          <p:nvPr userDrawn="1"/>
        </p:nvSpPr>
        <p:spPr>
          <a:xfrm>
            <a:off x="7348090" y="6347471"/>
            <a:ext cx="1083248" cy="394035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2DB5F1C-3759-A77F-1DC6-22209135BE64}"/>
              </a:ext>
            </a:extLst>
          </p:cNvPr>
          <p:cNvSpPr/>
          <p:nvPr userDrawn="1"/>
        </p:nvSpPr>
        <p:spPr>
          <a:xfrm>
            <a:off x="8615534" y="6329684"/>
            <a:ext cx="502153" cy="429608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02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customXml" Target="../ink/ink6.xml"/><Relationship Id="rId18" Type="http://schemas.openxmlformats.org/officeDocument/2006/relationships/image" Target="../media/image217.png"/><Relationship Id="rId26" Type="http://schemas.openxmlformats.org/officeDocument/2006/relationships/image" Target="../media/image221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214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13.png"/><Relationship Id="rId16" Type="http://schemas.openxmlformats.org/officeDocument/2006/relationships/image" Target="../media/image216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1.png"/><Relationship Id="rId11" Type="http://schemas.openxmlformats.org/officeDocument/2006/relationships/customXml" Target="../ink/ink5.xml"/><Relationship Id="rId24" Type="http://schemas.openxmlformats.org/officeDocument/2006/relationships/image" Target="../media/image220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213.png"/><Relationship Id="rId19" Type="http://schemas.openxmlformats.org/officeDocument/2006/relationships/customXml" Target="../ink/ink9.xml"/><Relationship Id="rId4" Type="http://schemas.openxmlformats.org/officeDocument/2006/relationships/image" Target="../media/image210.png"/><Relationship Id="rId9" Type="http://schemas.openxmlformats.org/officeDocument/2006/relationships/customXml" Target="../ink/ink4.xml"/><Relationship Id="rId14" Type="http://schemas.openxmlformats.org/officeDocument/2006/relationships/image" Target="../media/image215.png"/><Relationship Id="rId22" Type="http://schemas.openxmlformats.org/officeDocument/2006/relationships/image" Target="../media/image2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4.png"/><Relationship Id="rId5" Type="http://schemas.openxmlformats.org/officeDocument/2006/relationships/customXml" Target="../ink/ink14.xml"/><Relationship Id="rId10" Type="http://schemas.openxmlformats.org/officeDocument/2006/relationships/image" Target="../media/image226.png"/><Relationship Id="rId4" Type="http://schemas.openxmlformats.org/officeDocument/2006/relationships/image" Target="../media/image223.png"/><Relationship Id="rId9" Type="http://schemas.openxmlformats.org/officeDocument/2006/relationships/customXml" Target="../ink/ink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231.png"/><Relationship Id="rId3" Type="http://schemas.openxmlformats.org/officeDocument/2006/relationships/image" Target="../media/image16.png"/><Relationship Id="rId7" Type="http://schemas.openxmlformats.org/officeDocument/2006/relationships/image" Target="../media/image229.png"/><Relationship Id="rId12" Type="http://schemas.openxmlformats.org/officeDocument/2006/relationships/customXml" Target="../ink/ink2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8.xml"/><Relationship Id="rId11" Type="http://schemas.openxmlformats.org/officeDocument/2006/relationships/image" Target="../media/image230.png"/><Relationship Id="rId5" Type="http://schemas.openxmlformats.org/officeDocument/2006/relationships/image" Target="../media/image228.png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../media/image21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3.png"/><Relationship Id="rId4" Type="http://schemas.openxmlformats.org/officeDocument/2006/relationships/customXml" Target="../ink/ink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13" Type="http://schemas.openxmlformats.org/officeDocument/2006/relationships/image" Target="../media/image239.png"/><Relationship Id="rId3" Type="http://schemas.openxmlformats.org/officeDocument/2006/relationships/image" Target="../media/image18.png"/><Relationship Id="rId7" Type="http://schemas.openxmlformats.org/officeDocument/2006/relationships/image" Target="../media/image236.png"/><Relationship Id="rId12" Type="http://schemas.openxmlformats.org/officeDocument/2006/relationships/customXml" Target="../ink/ink2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4.xml"/><Relationship Id="rId11" Type="http://schemas.openxmlformats.org/officeDocument/2006/relationships/image" Target="../media/image238.png"/><Relationship Id="rId5" Type="http://schemas.openxmlformats.org/officeDocument/2006/relationships/image" Target="../media/image235.png"/><Relationship Id="rId10" Type="http://schemas.openxmlformats.org/officeDocument/2006/relationships/customXml" Target="../ink/ink26.xml"/><Relationship Id="rId4" Type="http://schemas.openxmlformats.org/officeDocument/2006/relationships/customXml" Target="../ink/ink23.xml"/><Relationship Id="rId9" Type="http://schemas.openxmlformats.org/officeDocument/2006/relationships/image" Target="../media/image23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0.xml"/><Relationship Id="rId13" Type="http://schemas.openxmlformats.org/officeDocument/2006/relationships/image" Target="../media/image245.png"/><Relationship Id="rId3" Type="http://schemas.openxmlformats.org/officeDocument/2006/relationships/image" Target="../media/image19.png"/><Relationship Id="rId7" Type="http://schemas.openxmlformats.org/officeDocument/2006/relationships/image" Target="../media/image242.png"/><Relationship Id="rId12" Type="http://schemas.openxmlformats.org/officeDocument/2006/relationships/customXml" Target="../ink/ink32.xml"/><Relationship Id="rId17" Type="http://schemas.openxmlformats.org/officeDocument/2006/relationships/image" Target="../media/image247.png"/><Relationship Id="rId2" Type="http://schemas.openxmlformats.org/officeDocument/2006/relationships/image" Target="../media/image15.png"/><Relationship Id="rId16" Type="http://schemas.openxmlformats.org/officeDocument/2006/relationships/customXml" Target="../ink/ink34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9.xml"/><Relationship Id="rId11" Type="http://schemas.openxmlformats.org/officeDocument/2006/relationships/image" Target="../media/image244.png"/><Relationship Id="rId5" Type="http://schemas.openxmlformats.org/officeDocument/2006/relationships/image" Target="../media/image241.png"/><Relationship Id="rId15" Type="http://schemas.openxmlformats.org/officeDocument/2006/relationships/image" Target="../media/image246.png"/><Relationship Id="rId10" Type="http://schemas.openxmlformats.org/officeDocument/2006/relationships/customXml" Target="../ink/ink31.xml"/><Relationship Id="rId4" Type="http://schemas.openxmlformats.org/officeDocument/2006/relationships/customXml" Target="../ink/ink28.xml"/><Relationship Id="rId9" Type="http://schemas.openxmlformats.org/officeDocument/2006/relationships/image" Target="../media/image243.png"/><Relationship Id="rId14" Type="http://schemas.openxmlformats.org/officeDocument/2006/relationships/customXml" Target="../ink/ink3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0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Oval 22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D063ED-90DA-2184-98DF-088B8B5C1E37}"/>
              </a:ext>
            </a:extLst>
          </p:cNvPr>
          <p:cNvSpPr txBox="1"/>
          <p:nvPr/>
        </p:nvSpPr>
        <p:spPr>
          <a:xfrm>
            <a:off x="2714213" y="3583244"/>
            <a:ext cx="2515012" cy="6741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Censo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Menorca</a:t>
            </a:r>
          </a:p>
        </p:txBody>
      </p:sp>
      <p:sp>
        <p:nvSpPr>
          <p:cNvPr id="41" name="Rectangle 24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2" descr="Deixalleries – Servei de Recollida de Residus de Menorca">
            <a:extLst>
              <a:ext uri="{FF2B5EF4-FFF2-40B4-BE49-F238E27FC236}">
                <a16:creationId xmlns:a16="http://schemas.microsoft.com/office/drawing/2014/main" id="{03BF5A29-2963-7E4C-2EF1-1BE0D706D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909" y="2005647"/>
            <a:ext cx="4500533" cy="315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3A3258-E962-7E49-9FE1-30272476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 descr="portada&#10;">
            <a:extLst>
              <a:ext uri="{FF2B5EF4-FFF2-40B4-BE49-F238E27FC236}">
                <a16:creationId xmlns:a16="http://schemas.microsoft.com/office/drawing/2014/main" id="{B2251134-4E5C-5FC7-9EC9-E6A5ACC68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6" y="123883"/>
            <a:ext cx="950442" cy="551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1A6363B-17A7-F136-3E8C-9767A98664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08" y="268214"/>
            <a:ext cx="1339157" cy="26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12C1CBB-2A08-89A7-6B79-58A8B6C91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983" y="6039016"/>
            <a:ext cx="1174104" cy="5131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EE3F803-7B65-95CC-2478-B7125657B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288" y="6066095"/>
            <a:ext cx="1146616" cy="4317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EF76532-281A-5883-70A9-7D470575F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288" y="6066095"/>
            <a:ext cx="1146616" cy="431796"/>
          </a:xfrm>
          <a:prstGeom prst="rect">
            <a:avLst/>
          </a:prstGeom>
        </p:spPr>
      </p:pic>
      <p:pic>
        <p:nvPicPr>
          <p:cNvPr id="10" name="Imagen 9" descr="Texto, Carta&#10;&#10;Descripción generada automáticamente">
            <a:extLst>
              <a:ext uri="{FF2B5EF4-FFF2-40B4-BE49-F238E27FC236}">
                <a16:creationId xmlns:a16="http://schemas.microsoft.com/office/drawing/2014/main" id="{93FF3535-6E67-D2A4-B638-272F2F1B38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885" y="6027661"/>
            <a:ext cx="735980" cy="50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94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E9D2A69-9F78-F663-2C03-B085E2088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500533"/>
              </p:ext>
            </p:extLst>
          </p:nvPr>
        </p:nvGraphicFramePr>
        <p:xfrm>
          <a:off x="800919" y="628090"/>
          <a:ext cx="10590160" cy="545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28">
                  <a:extLst>
                    <a:ext uri="{9D8B030D-6E8A-4147-A177-3AD203B41FA5}">
                      <a16:colId xmlns:a16="http://schemas.microsoft.com/office/drawing/2014/main" val="4069032762"/>
                    </a:ext>
                  </a:extLst>
                </a:gridCol>
                <a:gridCol w="1487796">
                  <a:extLst>
                    <a:ext uri="{9D8B030D-6E8A-4147-A177-3AD203B41FA5}">
                      <a16:colId xmlns:a16="http://schemas.microsoft.com/office/drawing/2014/main" val="1361393450"/>
                    </a:ext>
                  </a:extLst>
                </a:gridCol>
                <a:gridCol w="166149">
                  <a:extLst>
                    <a:ext uri="{9D8B030D-6E8A-4147-A177-3AD203B41FA5}">
                      <a16:colId xmlns:a16="http://schemas.microsoft.com/office/drawing/2014/main" val="4150281212"/>
                    </a:ext>
                  </a:extLst>
                </a:gridCol>
                <a:gridCol w="1081861">
                  <a:extLst>
                    <a:ext uri="{9D8B030D-6E8A-4147-A177-3AD203B41FA5}">
                      <a16:colId xmlns:a16="http://schemas.microsoft.com/office/drawing/2014/main" val="3167541035"/>
                    </a:ext>
                  </a:extLst>
                </a:gridCol>
                <a:gridCol w="392718">
                  <a:extLst>
                    <a:ext uri="{9D8B030D-6E8A-4147-A177-3AD203B41FA5}">
                      <a16:colId xmlns:a16="http://schemas.microsoft.com/office/drawing/2014/main" val="3689299444"/>
                    </a:ext>
                  </a:extLst>
                </a:gridCol>
                <a:gridCol w="385165">
                  <a:extLst>
                    <a:ext uri="{9D8B030D-6E8A-4147-A177-3AD203B41FA5}">
                      <a16:colId xmlns:a16="http://schemas.microsoft.com/office/drawing/2014/main" val="2204250496"/>
                    </a:ext>
                  </a:extLst>
                </a:gridCol>
                <a:gridCol w="536211">
                  <a:extLst>
                    <a:ext uri="{9D8B030D-6E8A-4147-A177-3AD203B41FA5}">
                      <a16:colId xmlns:a16="http://schemas.microsoft.com/office/drawing/2014/main" val="2090348979"/>
                    </a:ext>
                  </a:extLst>
                </a:gridCol>
                <a:gridCol w="1125287">
                  <a:extLst>
                    <a:ext uri="{9D8B030D-6E8A-4147-A177-3AD203B41FA5}">
                      <a16:colId xmlns:a16="http://schemas.microsoft.com/office/drawing/2014/main" val="3772590224"/>
                    </a:ext>
                  </a:extLst>
                </a:gridCol>
                <a:gridCol w="566420">
                  <a:extLst>
                    <a:ext uri="{9D8B030D-6E8A-4147-A177-3AD203B41FA5}">
                      <a16:colId xmlns:a16="http://schemas.microsoft.com/office/drawing/2014/main" val="152602807"/>
                    </a:ext>
                  </a:extLst>
                </a:gridCol>
                <a:gridCol w="515442">
                  <a:extLst>
                    <a:ext uri="{9D8B030D-6E8A-4147-A177-3AD203B41FA5}">
                      <a16:colId xmlns:a16="http://schemas.microsoft.com/office/drawing/2014/main" val="3852952134"/>
                    </a:ext>
                  </a:extLst>
                </a:gridCol>
                <a:gridCol w="679704">
                  <a:extLst>
                    <a:ext uri="{9D8B030D-6E8A-4147-A177-3AD203B41FA5}">
                      <a16:colId xmlns:a16="http://schemas.microsoft.com/office/drawing/2014/main" val="755913593"/>
                    </a:ext>
                  </a:extLst>
                </a:gridCol>
                <a:gridCol w="266218">
                  <a:extLst>
                    <a:ext uri="{9D8B030D-6E8A-4147-A177-3AD203B41FA5}">
                      <a16:colId xmlns:a16="http://schemas.microsoft.com/office/drawing/2014/main" val="1194961386"/>
                    </a:ext>
                  </a:extLst>
                </a:gridCol>
                <a:gridCol w="2917061">
                  <a:extLst>
                    <a:ext uri="{9D8B030D-6E8A-4147-A177-3AD203B41FA5}">
                      <a16:colId xmlns:a16="http://schemas.microsoft.com/office/drawing/2014/main" val="649391348"/>
                    </a:ext>
                  </a:extLst>
                </a:gridCol>
              </a:tblGrid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41496175N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AMETLLER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205545887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41496407Z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TOMAS LLOMPART CRISTOBAL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276456606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46635735S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GOMEZ MUÑOZ CHRISTIAN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104393056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41494629F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LOPERA FERNANDEZ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CONCEPCIO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174793620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22428198R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CONTRERAS FERNANDEZ AMALIA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192655489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41512844Y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MORENO JUDIT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93525963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41507886Q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VICENS RODRIGUEZ JOSE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123023057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41501124Q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PONS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208303155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X2041459W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JINGJIU YE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119692503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41513508A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OLIVES TANIT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LLOSASSA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102725557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41504713V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PELEGRI CARRERAS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145155534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41495575X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FELIX NICOLAS ISABEL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227682718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43055340F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HERRAIZ SOLER RICARDO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822994799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78320389F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MASCARO MARTI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197914009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41501634C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BAGUR SIMON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17163733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41494979N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TALTAVULL SINTES MARIANA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107934522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41486702S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PELEGRI MARTINEZ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730389598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41502991C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SASTRE CARRETERO ROBERTO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006221404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X8575128S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MORASCHI PAMELA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507707051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43198166A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LLABRES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SANTIAGO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739113699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41639073B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AMINATA DIACK KONARE BA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41209404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41489114N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ANDREU OLIVES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584086710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41508174M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MARQUES GLORIA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237837674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41504745A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RIUDAVETS PINEDA JUAN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PEDRO MARIA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222980812"/>
                  </a:ext>
                </a:extLst>
              </a:tr>
              <a:tr h="2098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41496302R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VINENT QUEVEDO FRANCISCA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92555801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F7616258-16A2-B148-31EA-62C06DFB71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2732939-4A0D-D467-336D-AA74EA33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163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B57F698-E999-212F-7DC3-AF370D9BE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37132"/>
              </p:ext>
            </p:extLst>
          </p:nvPr>
        </p:nvGraphicFramePr>
        <p:xfrm>
          <a:off x="721573" y="514932"/>
          <a:ext cx="10748851" cy="5459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173">
                  <a:extLst>
                    <a:ext uri="{9D8B030D-6E8A-4147-A177-3AD203B41FA5}">
                      <a16:colId xmlns:a16="http://schemas.microsoft.com/office/drawing/2014/main" val="556980467"/>
                    </a:ext>
                  </a:extLst>
                </a:gridCol>
                <a:gridCol w="1510090">
                  <a:extLst>
                    <a:ext uri="{9D8B030D-6E8A-4147-A177-3AD203B41FA5}">
                      <a16:colId xmlns:a16="http://schemas.microsoft.com/office/drawing/2014/main" val="945115492"/>
                    </a:ext>
                  </a:extLst>
                </a:gridCol>
                <a:gridCol w="168639">
                  <a:extLst>
                    <a:ext uri="{9D8B030D-6E8A-4147-A177-3AD203B41FA5}">
                      <a16:colId xmlns:a16="http://schemas.microsoft.com/office/drawing/2014/main" val="3897129169"/>
                    </a:ext>
                  </a:extLst>
                </a:gridCol>
                <a:gridCol w="1098073">
                  <a:extLst>
                    <a:ext uri="{9D8B030D-6E8A-4147-A177-3AD203B41FA5}">
                      <a16:colId xmlns:a16="http://schemas.microsoft.com/office/drawing/2014/main" val="2531691011"/>
                    </a:ext>
                  </a:extLst>
                </a:gridCol>
                <a:gridCol w="398602">
                  <a:extLst>
                    <a:ext uri="{9D8B030D-6E8A-4147-A177-3AD203B41FA5}">
                      <a16:colId xmlns:a16="http://schemas.microsoft.com/office/drawing/2014/main" val="3818045406"/>
                    </a:ext>
                  </a:extLst>
                </a:gridCol>
                <a:gridCol w="390938">
                  <a:extLst>
                    <a:ext uri="{9D8B030D-6E8A-4147-A177-3AD203B41FA5}">
                      <a16:colId xmlns:a16="http://schemas.microsoft.com/office/drawing/2014/main" val="3312480664"/>
                    </a:ext>
                  </a:extLst>
                </a:gridCol>
                <a:gridCol w="544245">
                  <a:extLst>
                    <a:ext uri="{9D8B030D-6E8A-4147-A177-3AD203B41FA5}">
                      <a16:colId xmlns:a16="http://schemas.microsoft.com/office/drawing/2014/main" val="2241544557"/>
                    </a:ext>
                  </a:extLst>
                </a:gridCol>
                <a:gridCol w="1142149">
                  <a:extLst>
                    <a:ext uri="{9D8B030D-6E8A-4147-A177-3AD203B41FA5}">
                      <a16:colId xmlns:a16="http://schemas.microsoft.com/office/drawing/2014/main" val="353686898"/>
                    </a:ext>
                  </a:extLst>
                </a:gridCol>
                <a:gridCol w="574908">
                  <a:extLst>
                    <a:ext uri="{9D8B030D-6E8A-4147-A177-3AD203B41FA5}">
                      <a16:colId xmlns:a16="http://schemas.microsoft.com/office/drawing/2014/main" val="2511522182"/>
                    </a:ext>
                  </a:extLst>
                </a:gridCol>
                <a:gridCol w="523166">
                  <a:extLst>
                    <a:ext uri="{9D8B030D-6E8A-4147-A177-3AD203B41FA5}">
                      <a16:colId xmlns:a16="http://schemas.microsoft.com/office/drawing/2014/main" val="993908420"/>
                    </a:ext>
                  </a:extLst>
                </a:gridCol>
                <a:gridCol w="689888">
                  <a:extLst>
                    <a:ext uri="{9D8B030D-6E8A-4147-A177-3AD203B41FA5}">
                      <a16:colId xmlns:a16="http://schemas.microsoft.com/office/drawing/2014/main" val="1616608868"/>
                    </a:ext>
                  </a:extLst>
                </a:gridCol>
                <a:gridCol w="270207">
                  <a:extLst>
                    <a:ext uri="{9D8B030D-6E8A-4147-A177-3AD203B41FA5}">
                      <a16:colId xmlns:a16="http://schemas.microsoft.com/office/drawing/2014/main" val="4169950026"/>
                    </a:ext>
                  </a:extLst>
                </a:gridCol>
                <a:gridCol w="2960773">
                  <a:extLst>
                    <a:ext uri="{9D8B030D-6E8A-4147-A177-3AD203B41FA5}">
                      <a16:colId xmlns:a16="http://schemas.microsoft.com/office/drawing/2014/main" val="3321187291"/>
                    </a:ext>
                  </a:extLst>
                </a:gridCol>
              </a:tblGrid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41505536N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MORENO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80075837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41493064Y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CAMPS VICTORINA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7206018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41492283F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PREVI MULET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25934008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41500239M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HUERTAS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53401974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41505235X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GONZALEZ JUAN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05939263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41495385G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ANDRES FERRER RAQUEL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03423404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41499143J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ORFILA MARIA ESTER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18327772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41491147K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BAGUR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27302028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41486046A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FELIX SINTES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70257655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46233599B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VIU GOMILA PATRICIA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97879939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31852995L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MOZO CERVERA JOSE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003224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38078750L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 RODRIGUEZ OLGA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ANDREA DORIA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28617595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39356824Y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COSTA BRAVO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53418526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41507456T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PERAL SAN ANASTASIO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09560142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41506935P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RIUDAVETS RIERA OSCAR WLADIMIR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 LLUISA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03132568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10589352Z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ALVAREZ GONZALEZ MARIA INES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2409429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41611624R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CHEN SHAOFENG LIU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98485303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41514593F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ARANGUREN ACUÑA MARIA AGRIPINA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JAUME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60461927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41500572Q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PABLOS JUANEDA MATILDE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BONAIRE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89573200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41502419T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MUS GIL ELISA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85418116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B16827727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STOP&amp;GOBIKES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24/08/2021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13491121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B57400657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CALA LLONGA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VAPORS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17/02/2006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66148349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B07674286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VENMAFAR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18/06/1994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95663787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B72936560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CARCAKOVER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29/12/2022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65189809"/>
                  </a:ext>
                </a:extLst>
              </a:tr>
              <a:tr h="21579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B07102247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COPIADORAS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GONYALONS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06/07/1982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15038251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3F2FF34-5EE9-6028-6009-7E6D420135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DE539C-D6E0-7C6A-92E3-059C54DA1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125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C8F8953-2AB8-3BFA-5A53-FC121350B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025720"/>
              </p:ext>
            </p:extLst>
          </p:nvPr>
        </p:nvGraphicFramePr>
        <p:xfrm>
          <a:off x="929813" y="701234"/>
          <a:ext cx="10637171" cy="5455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215">
                  <a:extLst>
                    <a:ext uri="{9D8B030D-6E8A-4147-A177-3AD203B41FA5}">
                      <a16:colId xmlns:a16="http://schemas.microsoft.com/office/drawing/2014/main" val="1665241878"/>
                    </a:ext>
                  </a:extLst>
                </a:gridCol>
                <a:gridCol w="1494400">
                  <a:extLst>
                    <a:ext uri="{9D8B030D-6E8A-4147-A177-3AD203B41FA5}">
                      <a16:colId xmlns:a16="http://schemas.microsoft.com/office/drawing/2014/main" val="3091839102"/>
                    </a:ext>
                  </a:extLst>
                </a:gridCol>
                <a:gridCol w="166887">
                  <a:extLst>
                    <a:ext uri="{9D8B030D-6E8A-4147-A177-3AD203B41FA5}">
                      <a16:colId xmlns:a16="http://schemas.microsoft.com/office/drawing/2014/main" val="1937936037"/>
                    </a:ext>
                  </a:extLst>
                </a:gridCol>
                <a:gridCol w="1086664">
                  <a:extLst>
                    <a:ext uri="{9D8B030D-6E8A-4147-A177-3AD203B41FA5}">
                      <a16:colId xmlns:a16="http://schemas.microsoft.com/office/drawing/2014/main" val="2023784064"/>
                    </a:ext>
                  </a:extLst>
                </a:gridCol>
                <a:gridCol w="394461">
                  <a:extLst>
                    <a:ext uri="{9D8B030D-6E8A-4147-A177-3AD203B41FA5}">
                      <a16:colId xmlns:a16="http://schemas.microsoft.com/office/drawing/2014/main" val="2562727841"/>
                    </a:ext>
                  </a:extLst>
                </a:gridCol>
                <a:gridCol w="386876">
                  <a:extLst>
                    <a:ext uri="{9D8B030D-6E8A-4147-A177-3AD203B41FA5}">
                      <a16:colId xmlns:a16="http://schemas.microsoft.com/office/drawing/2014/main" val="2077769345"/>
                    </a:ext>
                  </a:extLst>
                </a:gridCol>
                <a:gridCol w="538591">
                  <a:extLst>
                    <a:ext uri="{9D8B030D-6E8A-4147-A177-3AD203B41FA5}">
                      <a16:colId xmlns:a16="http://schemas.microsoft.com/office/drawing/2014/main" val="3073160709"/>
                    </a:ext>
                  </a:extLst>
                </a:gridCol>
                <a:gridCol w="1130282">
                  <a:extLst>
                    <a:ext uri="{9D8B030D-6E8A-4147-A177-3AD203B41FA5}">
                      <a16:colId xmlns:a16="http://schemas.microsoft.com/office/drawing/2014/main" val="2351711646"/>
                    </a:ext>
                  </a:extLst>
                </a:gridCol>
                <a:gridCol w="568935">
                  <a:extLst>
                    <a:ext uri="{9D8B030D-6E8A-4147-A177-3AD203B41FA5}">
                      <a16:colId xmlns:a16="http://schemas.microsoft.com/office/drawing/2014/main" val="1864766390"/>
                    </a:ext>
                  </a:extLst>
                </a:gridCol>
                <a:gridCol w="517730">
                  <a:extLst>
                    <a:ext uri="{9D8B030D-6E8A-4147-A177-3AD203B41FA5}">
                      <a16:colId xmlns:a16="http://schemas.microsoft.com/office/drawing/2014/main" val="4254257677"/>
                    </a:ext>
                  </a:extLst>
                </a:gridCol>
                <a:gridCol w="682720">
                  <a:extLst>
                    <a:ext uri="{9D8B030D-6E8A-4147-A177-3AD203B41FA5}">
                      <a16:colId xmlns:a16="http://schemas.microsoft.com/office/drawing/2014/main" val="270510831"/>
                    </a:ext>
                  </a:extLst>
                </a:gridCol>
                <a:gridCol w="267400">
                  <a:extLst>
                    <a:ext uri="{9D8B030D-6E8A-4147-A177-3AD203B41FA5}">
                      <a16:colId xmlns:a16="http://schemas.microsoft.com/office/drawing/2014/main" val="3930905732"/>
                    </a:ext>
                  </a:extLst>
                </a:gridCol>
                <a:gridCol w="2930010">
                  <a:extLst>
                    <a:ext uri="{9D8B030D-6E8A-4147-A177-3AD203B41FA5}">
                      <a16:colId xmlns:a16="http://schemas.microsoft.com/office/drawing/2014/main" val="714796625"/>
                    </a:ext>
                  </a:extLst>
                </a:gridCol>
              </a:tblGrid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B10998250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DARK KITCHEN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02/08/2022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44484018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B44680213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DEVILS PLAYGROUND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TORELLO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09/02/2023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78568457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B06796676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LAST MINUTE BOX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2451072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B07404163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MUNTI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SINIA MORERA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14/10/1988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0691814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B72599335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RETUBING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58569525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N0066774A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REYNOLDS FOUNDATION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ISABEL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Entidad extranjera no residente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06236996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B13901053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TEMBO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08/06/2023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16764636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B13699293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ZAFIRO PREMIUM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PICASSO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26/04/2023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62374681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B09702275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APEX HM MERCANTIL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22278480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B10509172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COHLE GALLERY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31/03/2022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3565372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B10539088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DORIAN CAFFOT DE FAWES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07/04/2022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83263026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B10758027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EOLOS ISLAND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DE CAVALLERIA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0819552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B09844358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GALERIA THIERRY BERTRAND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03/03/2022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62802822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B10815397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JUTELAUNE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15/06/2022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01716441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B57332736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LOBEWIC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18/03/2005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8153888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B07697048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NURA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44003476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B57161077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MERCERIA SA PLACA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DE ANGULO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11/09/2002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48798459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B57906075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OPTICAS BARRAU &amp; FONT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6805713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J07860844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MANGOLINE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6243436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E07918766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TRASTETS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47216413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J07804693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PONS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22262512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E07602881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SOUVERNIRS VERGARA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0533089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B57011090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REORGO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28/03/2000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18191480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E07527096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VIUDA DE CARRERAS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25/03/1991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72910121"/>
                  </a:ext>
                </a:extLst>
              </a:tr>
              <a:tr h="2145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J07209760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JOYERIA TOISA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15/07/1986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8738434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902F851B-F8CB-9987-425A-F6D6927DD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00A8FC-F5E1-19A1-8CA5-60397AA8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055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F75526A-C667-67EA-FF6B-7F7AD5531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223782"/>
              </p:ext>
            </p:extLst>
          </p:nvPr>
        </p:nvGraphicFramePr>
        <p:xfrm>
          <a:off x="794864" y="715408"/>
          <a:ext cx="10602269" cy="5427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665">
                  <a:extLst>
                    <a:ext uri="{9D8B030D-6E8A-4147-A177-3AD203B41FA5}">
                      <a16:colId xmlns:a16="http://schemas.microsoft.com/office/drawing/2014/main" val="2065249848"/>
                    </a:ext>
                  </a:extLst>
                </a:gridCol>
                <a:gridCol w="1489497">
                  <a:extLst>
                    <a:ext uri="{9D8B030D-6E8A-4147-A177-3AD203B41FA5}">
                      <a16:colId xmlns:a16="http://schemas.microsoft.com/office/drawing/2014/main" val="3002368117"/>
                    </a:ext>
                  </a:extLst>
                </a:gridCol>
                <a:gridCol w="166339">
                  <a:extLst>
                    <a:ext uri="{9D8B030D-6E8A-4147-A177-3AD203B41FA5}">
                      <a16:colId xmlns:a16="http://schemas.microsoft.com/office/drawing/2014/main" val="2065153505"/>
                    </a:ext>
                  </a:extLst>
                </a:gridCol>
                <a:gridCol w="1083098">
                  <a:extLst>
                    <a:ext uri="{9D8B030D-6E8A-4147-A177-3AD203B41FA5}">
                      <a16:colId xmlns:a16="http://schemas.microsoft.com/office/drawing/2014/main" val="1670307877"/>
                    </a:ext>
                  </a:extLst>
                </a:gridCol>
                <a:gridCol w="393167">
                  <a:extLst>
                    <a:ext uri="{9D8B030D-6E8A-4147-A177-3AD203B41FA5}">
                      <a16:colId xmlns:a16="http://schemas.microsoft.com/office/drawing/2014/main" val="3186254016"/>
                    </a:ext>
                  </a:extLst>
                </a:gridCol>
                <a:gridCol w="385607">
                  <a:extLst>
                    <a:ext uri="{9D8B030D-6E8A-4147-A177-3AD203B41FA5}">
                      <a16:colId xmlns:a16="http://schemas.microsoft.com/office/drawing/2014/main" val="2252359844"/>
                    </a:ext>
                  </a:extLst>
                </a:gridCol>
                <a:gridCol w="536823">
                  <a:extLst>
                    <a:ext uri="{9D8B030D-6E8A-4147-A177-3AD203B41FA5}">
                      <a16:colId xmlns:a16="http://schemas.microsoft.com/office/drawing/2014/main" val="798983087"/>
                    </a:ext>
                  </a:extLst>
                </a:gridCol>
                <a:gridCol w="1126574">
                  <a:extLst>
                    <a:ext uri="{9D8B030D-6E8A-4147-A177-3AD203B41FA5}">
                      <a16:colId xmlns:a16="http://schemas.microsoft.com/office/drawing/2014/main" val="1958154084"/>
                    </a:ext>
                  </a:extLst>
                </a:gridCol>
                <a:gridCol w="567068">
                  <a:extLst>
                    <a:ext uri="{9D8B030D-6E8A-4147-A177-3AD203B41FA5}">
                      <a16:colId xmlns:a16="http://schemas.microsoft.com/office/drawing/2014/main" val="3896764484"/>
                    </a:ext>
                  </a:extLst>
                </a:gridCol>
                <a:gridCol w="516031">
                  <a:extLst>
                    <a:ext uri="{9D8B030D-6E8A-4147-A177-3AD203B41FA5}">
                      <a16:colId xmlns:a16="http://schemas.microsoft.com/office/drawing/2014/main" val="4239861735"/>
                    </a:ext>
                  </a:extLst>
                </a:gridCol>
                <a:gridCol w="680480">
                  <a:extLst>
                    <a:ext uri="{9D8B030D-6E8A-4147-A177-3AD203B41FA5}">
                      <a16:colId xmlns:a16="http://schemas.microsoft.com/office/drawing/2014/main" val="1649893718"/>
                    </a:ext>
                  </a:extLst>
                </a:gridCol>
                <a:gridCol w="266523">
                  <a:extLst>
                    <a:ext uri="{9D8B030D-6E8A-4147-A177-3AD203B41FA5}">
                      <a16:colId xmlns:a16="http://schemas.microsoft.com/office/drawing/2014/main" val="2405443384"/>
                    </a:ext>
                  </a:extLst>
                </a:gridCol>
                <a:gridCol w="2920397">
                  <a:extLst>
                    <a:ext uri="{9D8B030D-6E8A-4147-A177-3AD203B41FA5}">
                      <a16:colId xmlns:a16="http://schemas.microsoft.com/office/drawing/2014/main" val="3267031671"/>
                    </a:ext>
                  </a:extLst>
                </a:gridCol>
              </a:tblGrid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E57126757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V. I C. MENORCA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PADRONET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61706170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41506544P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ROSELLO LUCRECIA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05519886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E07938525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MOLL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0909515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J57364010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 AN MANOLO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79120472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J57488447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FABRICA DE FOTOS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14275627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E57695819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2. B. HIGH C.B.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2451144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B07909328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SERVICIOS COMERCIALES E INFORMATICOS EL GRIAL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SEBASTIA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19/09/1998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06989951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J57037566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NICAMA S. 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78812230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J07422231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MARQUES COLL S 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7419470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J57344582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LLIBRERIA BIOSFERA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BIOSFERA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67825307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J07715014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MOTOS RAYDA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4024495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E72422017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 SOUVENIR ESPJ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66272901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E57485856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MODA ZERO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00707508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J07525710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MARAIN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FORNELLS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21/03/1991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77429728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YOLI Y TOÑI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55574041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J07598972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ORFILA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37282952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J07619505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NICA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3676808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J07555501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PEDRO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15773243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J07241854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GRAHAM CAIE W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490214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J57108565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BORRAS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78456363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J57296592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ALCARAZ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CATERINA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71734487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E07422801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CACATUA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SINIA COSTABELLA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00617349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E57383523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ABRIL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32904401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E57152514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AZURAY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INFANTA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16950301"/>
                  </a:ext>
                </a:extLst>
              </a:tr>
              <a:tr h="2076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E57726523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HERMANAS PADRO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7345928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8CE94DA-8522-30AB-087D-52F1FF1191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F8A9D5-131D-6F60-35AE-C53252AD4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89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4B9C9B4-3278-8970-B1CD-E6766DD380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283964"/>
              </p:ext>
            </p:extLst>
          </p:nvPr>
        </p:nvGraphicFramePr>
        <p:xfrm>
          <a:off x="875136" y="516531"/>
          <a:ext cx="10441725" cy="5704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3538">
                  <a:extLst>
                    <a:ext uri="{9D8B030D-6E8A-4147-A177-3AD203B41FA5}">
                      <a16:colId xmlns:a16="http://schemas.microsoft.com/office/drawing/2014/main" val="936172360"/>
                    </a:ext>
                  </a:extLst>
                </a:gridCol>
                <a:gridCol w="1466942">
                  <a:extLst>
                    <a:ext uri="{9D8B030D-6E8A-4147-A177-3AD203B41FA5}">
                      <a16:colId xmlns:a16="http://schemas.microsoft.com/office/drawing/2014/main" val="3352716133"/>
                    </a:ext>
                  </a:extLst>
                </a:gridCol>
                <a:gridCol w="163820">
                  <a:extLst>
                    <a:ext uri="{9D8B030D-6E8A-4147-A177-3AD203B41FA5}">
                      <a16:colId xmlns:a16="http://schemas.microsoft.com/office/drawing/2014/main" val="2068869757"/>
                    </a:ext>
                  </a:extLst>
                </a:gridCol>
                <a:gridCol w="1066698">
                  <a:extLst>
                    <a:ext uri="{9D8B030D-6E8A-4147-A177-3AD203B41FA5}">
                      <a16:colId xmlns:a16="http://schemas.microsoft.com/office/drawing/2014/main" val="2189970130"/>
                    </a:ext>
                  </a:extLst>
                </a:gridCol>
                <a:gridCol w="387213">
                  <a:extLst>
                    <a:ext uri="{9D8B030D-6E8A-4147-A177-3AD203B41FA5}">
                      <a16:colId xmlns:a16="http://schemas.microsoft.com/office/drawing/2014/main" val="3945576402"/>
                    </a:ext>
                  </a:extLst>
                </a:gridCol>
                <a:gridCol w="379768">
                  <a:extLst>
                    <a:ext uri="{9D8B030D-6E8A-4147-A177-3AD203B41FA5}">
                      <a16:colId xmlns:a16="http://schemas.microsoft.com/office/drawing/2014/main" val="1472785923"/>
                    </a:ext>
                  </a:extLst>
                </a:gridCol>
                <a:gridCol w="528695">
                  <a:extLst>
                    <a:ext uri="{9D8B030D-6E8A-4147-A177-3AD203B41FA5}">
                      <a16:colId xmlns:a16="http://schemas.microsoft.com/office/drawing/2014/main" val="3606291557"/>
                    </a:ext>
                  </a:extLst>
                </a:gridCol>
                <a:gridCol w="1109515">
                  <a:extLst>
                    <a:ext uri="{9D8B030D-6E8A-4147-A177-3AD203B41FA5}">
                      <a16:colId xmlns:a16="http://schemas.microsoft.com/office/drawing/2014/main" val="1319806763"/>
                    </a:ext>
                  </a:extLst>
                </a:gridCol>
                <a:gridCol w="558481">
                  <a:extLst>
                    <a:ext uri="{9D8B030D-6E8A-4147-A177-3AD203B41FA5}">
                      <a16:colId xmlns:a16="http://schemas.microsoft.com/office/drawing/2014/main" val="2198598109"/>
                    </a:ext>
                  </a:extLst>
                </a:gridCol>
                <a:gridCol w="508217">
                  <a:extLst>
                    <a:ext uri="{9D8B030D-6E8A-4147-A177-3AD203B41FA5}">
                      <a16:colId xmlns:a16="http://schemas.microsoft.com/office/drawing/2014/main" val="1304963472"/>
                    </a:ext>
                  </a:extLst>
                </a:gridCol>
                <a:gridCol w="670176">
                  <a:extLst>
                    <a:ext uri="{9D8B030D-6E8A-4147-A177-3AD203B41FA5}">
                      <a16:colId xmlns:a16="http://schemas.microsoft.com/office/drawing/2014/main" val="3920460157"/>
                    </a:ext>
                  </a:extLst>
                </a:gridCol>
                <a:gridCol w="262487">
                  <a:extLst>
                    <a:ext uri="{9D8B030D-6E8A-4147-A177-3AD203B41FA5}">
                      <a16:colId xmlns:a16="http://schemas.microsoft.com/office/drawing/2014/main" val="158412441"/>
                    </a:ext>
                  </a:extLst>
                </a:gridCol>
                <a:gridCol w="2876175">
                  <a:extLst>
                    <a:ext uri="{9D8B030D-6E8A-4147-A177-3AD203B41FA5}">
                      <a16:colId xmlns:a16="http://schemas.microsoft.com/office/drawing/2014/main" val="3588026637"/>
                    </a:ext>
                  </a:extLst>
                </a:gridCol>
              </a:tblGrid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E07601867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CATALINA ROSELLO E ISABEL RIERA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93529039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J57389629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u="none" strike="noStrike">
                          <a:effectLst/>
                        </a:rPr>
                        <a:t>ES FORN 2006 S.C.P.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93983265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J57145161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LORA S. CERAMICA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0425265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J07641921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NUBE S 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4991204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J57162513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ANGELS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94589008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J57109894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TECNIKS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2780787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J57329484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JOFFE BLANCO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SANTIAGO RAMON Y CAJAL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20399428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J07928955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AZNAR UOMO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4450898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J07925605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SERVICIOS 2000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8099569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E57635385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 TIENDA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5825786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J07606387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E.T. MATERIALES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69417890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E57151771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TOFANCY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91931855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J57496945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JOSEFINA EGEA GOMEZ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BONAIRE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20/04/2007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79452754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E07484959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BICOCA S.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20/06/1990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71311595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E57570160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CARNICAS D. Y J.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71864344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E07604200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 HERMANOS CARRETERO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BAIX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59247877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E07599376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SAURA LAMPARAS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18860002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J07245152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COLORETE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 DEIA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02/05/1987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2566249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J07524150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MAHARAS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MIQUEL DE VERI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39180611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J09755307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CARNISSERIA ANGUS I MES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RODEES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32394367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J57334500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DIVING CENTER PORT MAO S.C.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FIGUERA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45672102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B57939191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BARBA-ROSSA GIFTS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13/11/2015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23831021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B57967465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BINIVIE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26/04/2016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9937081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B02715472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CASA MIREIA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23/10/2020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47789116"/>
                  </a:ext>
                </a:extLst>
              </a:tr>
              <a:tr h="2281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B57773921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CLAN COSHOP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FERNANDO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20/09/2012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6550283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BC313D8-4B00-D319-AA1F-0E7FB6A03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AF5239-4760-CE61-C8DD-DE36DE132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29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C34BB34-B02D-9AB1-3695-E13C64455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472335"/>
              </p:ext>
            </p:extLst>
          </p:nvPr>
        </p:nvGraphicFramePr>
        <p:xfrm>
          <a:off x="1020555" y="699325"/>
          <a:ext cx="10455687" cy="5459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4158">
                  <a:extLst>
                    <a:ext uri="{9D8B030D-6E8A-4147-A177-3AD203B41FA5}">
                      <a16:colId xmlns:a16="http://schemas.microsoft.com/office/drawing/2014/main" val="4005493193"/>
                    </a:ext>
                  </a:extLst>
                </a:gridCol>
                <a:gridCol w="1468904">
                  <a:extLst>
                    <a:ext uri="{9D8B030D-6E8A-4147-A177-3AD203B41FA5}">
                      <a16:colId xmlns:a16="http://schemas.microsoft.com/office/drawing/2014/main" val="1762226004"/>
                    </a:ext>
                  </a:extLst>
                </a:gridCol>
                <a:gridCol w="164039">
                  <a:extLst>
                    <a:ext uri="{9D8B030D-6E8A-4147-A177-3AD203B41FA5}">
                      <a16:colId xmlns:a16="http://schemas.microsoft.com/office/drawing/2014/main" val="2360192361"/>
                    </a:ext>
                  </a:extLst>
                </a:gridCol>
                <a:gridCol w="1068124">
                  <a:extLst>
                    <a:ext uri="{9D8B030D-6E8A-4147-A177-3AD203B41FA5}">
                      <a16:colId xmlns:a16="http://schemas.microsoft.com/office/drawing/2014/main" val="219675250"/>
                    </a:ext>
                  </a:extLst>
                </a:gridCol>
                <a:gridCol w="387731">
                  <a:extLst>
                    <a:ext uri="{9D8B030D-6E8A-4147-A177-3AD203B41FA5}">
                      <a16:colId xmlns:a16="http://schemas.microsoft.com/office/drawing/2014/main" val="1931109636"/>
                    </a:ext>
                  </a:extLst>
                </a:gridCol>
                <a:gridCol w="380275">
                  <a:extLst>
                    <a:ext uri="{9D8B030D-6E8A-4147-A177-3AD203B41FA5}">
                      <a16:colId xmlns:a16="http://schemas.microsoft.com/office/drawing/2014/main" val="3703910916"/>
                    </a:ext>
                  </a:extLst>
                </a:gridCol>
                <a:gridCol w="529402">
                  <a:extLst>
                    <a:ext uri="{9D8B030D-6E8A-4147-A177-3AD203B41FA5}">
                      <a16:colId xmlns:a16="http://schemas.microsoft.com/office/drawing/2014/main" val="309121695"/>
                    </a:ext>
                  </a:extLst>
                </a:gridCol>
                <a:gridCol w="1110998">
                  <a:extLst>
                    <a:ext uri="{9D8B030D-6E8A-4147-A177-3AD203B41FA5}">
                      <a16:colId xmlns:a16="http://schemas.microsoft.com/office/drawing/2014/main" val="3890337813"/>
                    </a:ext>
                  </a:extLst>
                </a:gridCol>
                <a:gridCol w="559228">
                  <a:extLst>
                    <a:ext uri="{9D8B030D-6E8A-4147-A177-3AD203B41FA5}">
                      <a16:colId xmlns:a16="http://schemas.microsoft.com/office/drawing/2014/main" val="1332284567"/>
                    </a:ext>
                  </a:extLst>
                </a:gridCol>
                <a:gridCol w="508897">
                  <a:extLst>
                    <a:ext uri="{9D8B030D-6E8A-4147-A177-3AD203B41FA5}">
                      <a16:colId xmlns:a16="http://schemas.microsoft.com/office/drawing/2014/main" val="469115283"/>
                    </a:ext>
                  </a:extLst>
                </a:gridCol>
                <a:gridCol w="671072">
                  <a:extLst>
                    <a:ext uri="{9D8B030D-6E8A-4147-A177-3AD203B41FA5}">
                      <a16:colId xmlns:a16="http://schemas.microsoft.com/office/drawing/2014/main" val="1734475179"/>
                    </a:ext>
                  </a:extLst>
                </a:gridCol>
                <a:gridCol w="262838">
                  <a:extLst>
                    <a:ext uri="{9D8B030D-6E8A-4147-A177-3AD203B41FA5}">
                      <a16:colId xmlns:a16="http://schemas.microsoft.com/office/drawing/2014/main" val="354220341"/>
                    </a:ext>
                  </a:extLst>
                </a:gridCol>
                <a:gridCol w="2880021">
                  <a:extLst>
                    <a:ext uri="{9D8B030D-6E8A-4147-A177-3AD203B41FA5}">
                      <a16:colId xmlns:a16="http://schemas.microsoft.com/office/drawing/2014/main" val="3636055308"/>
                    </a:ext>
                  </a:extLst>
                </a:gridCol>
              </a:tblGrid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B57513558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CUTO ROBA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31957893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B57513558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CUTO ROBA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24/07/2007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71082966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B02713535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GARI-GADIO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23/10/2020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81069337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B16510232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CARRETERO ROBERT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16/02/2017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5649843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B57710279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JOIERIA BARBA-ROSSA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04/05/2011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48024239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B57638991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FANTASIA MAO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17622840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B57946337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LOVE THERAPY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71663086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B06766190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MAISON MINORQUE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26543317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B57161077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MERCERIA SA PLACA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17641009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B57056327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PLATERO DECORACION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05452970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B07839806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PRETO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16/07/1997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83324735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B07839806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PRETO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86349099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J07150097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TV COM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39481712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41501117D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OLIVES GOMILA JOSE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85208479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J07949480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TEXTILS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96795722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41492342C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GOMILA PILAR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79984412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J57136889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SUCESORES DE JOSE PONS MOLL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34462961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J07717424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CAPITEL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 DEIA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02296459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J07785884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 &amp; C. FOTOGRAFOS SOCIEDAD CIVIL PARTICULAR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61883688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B07946452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RIBERA DEL PINO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21/04/1999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70590570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J57244410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MAQUIMA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1367046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29086996T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ARANDA PERALES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00756141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J57199713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ACC TIENDA HIPICA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48790568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J57313819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LOCUTORIO MIRANDA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36137901"/>
                  </a:ext>
                </a:extLst>
              </a:tr>
              <a:tr h="21666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J57311094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MANUVA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7285563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C35815D-92DE-4C3D-692C-BA80829966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3872B9-08C6-7FE0-7A42-02708295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587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D36EA74-9CAD-85DE-1750-CE318A478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753575"/>
              </p:ext>
            </p:extLst>
          </p:nvPr>
        </p:nvGraphicFramePr>
        <p:xfrm>
          <a:off x="838200" y="651262"/>
          <a:ext cx="10515600" cy="5555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86739256"/>
                    </a:ext>
                  </a:extLst>
                </a:gridCol>
                <a:gridCol w="1477321">
                  <a:extLst>
                    <a:ext uri="{9D8B030D-6E8A-4147-A177-3AD203B41FA5}">
                      <a16:colId xmlns:a16="http://schemas.microsoft.com/office/drawing/2014/main" val="1986634844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3291756621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1869602460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1246795210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3981929176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3573395984"/>
                    </a:ext>
                  </a:extLst>
                </a:gridCol>
                <a:gridCol w="1117365">
                  <a:extLst>
                    <a:ext uri="{9D8B030D-6E8A-4147-A177-3AD203B41FA5}">
                      <a16:colId xmlns:a16="http://schemas.microsoft.com/office/drawing/2014/main" val="918833870"/>
                    </a:ext>
                  </a:extLst>
                </a:gridCol>
                <a:gridCol w="562433">
                  <a:extLst>
                    <a:ext uri="{9D8B030D-6E8A-4147-A177-3AD203B41FA5}">
                      <a16:colId xmlns:a16="http://schemas.microsoft.com/office/drawing/2014/main" val="119444892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2500323836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2993485566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388945473"/>
                    </a:ext>
                  </a:extLst>
                </a:gridCol>
                <a:gridCol w="2896524">
                  <a:extLst>
                    <a:ext uri="{9D8B030D-6E8A-4147-A177-3AD203B41FA5}">
                      <a16:colId xmlns:a16="http://schemas.microsoft.com/office/drawing/2014/main" val="3775585067"/>
                    </a:ext>
                  </a:extLst>
                </a:gridCol>
              </a:tblGrid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41506544P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ROSELLO LUCRECIA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51236691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J57385635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NATTA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69369496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B16581100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SANS ORGANIC SL.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25/05/2018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67261395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J07952112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AFILA MENAJE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FONT I VIDAL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48220662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J57615353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BEAUTY ROOM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76499537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J57661472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AROMES DEL MON S.C.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PONT DE L'ANGEL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40091167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J57706160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CUIDA T.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60927268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J57788341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ENCANTS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11970894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J57773723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PRODUCTOS ARTESANOS DE BALEARES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93753219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B57956989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S'HORT ECOLOGIC MAO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CIRIL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02/03/2016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17722073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J02844546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FLAME CREATIVE SPACE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27455501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J06929566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JUICY JUICE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50118626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J57800385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RINCON DEL PICOTEO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28718565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J57617466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GIRA SOL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56829853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J06842603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 MANY FLOWERS S.C.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ISABEL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58971999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J57965956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FARRINGDON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8528470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J57451452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 KONTIGO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20036656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J07803810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LEÑAS Y CARBONES PELE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91442586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J57714446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FORMATGERIA S. C. S.A.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565195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41491996L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GOÑALONS GOÑALONS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97339655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J57385494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GARI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29043226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E57051468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PONS LANDINO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75543811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J57874943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MAGASA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POBLA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11894401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J57351249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E. S. M. EXPLOTACIONES Y SERVICIOS S. 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04088133"/>
                  </a:ext>
                </a:extLst>
              </a:tr>
              <a:tr h="22221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J57780009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 HORT ECOLOGIC SC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8230935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E097FCE9-A350-7634-3BC8-4E070A6BB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553541-3E99-3361-30F1-034706F7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12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25048EF-0EE0-459E-D763-2D7B256D4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28962"/>
              </p:ext>
            </p:extLst>
          </p:nvPr>
        </p:nvGraphicFramePr>
        <p:xfrm>
          <a:off x="969368" y="637300"/>
          <a:ext cx="10253261" cy="5583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172">
                  <a:extLst>
                    <a:ext uri="{9D8B030D-6E8A-4147-A177-3AD203B41FA5}">
                      <a16:colId xmlns:a16="http://schemas.microsoft.com/office/drawing/2014/main" val="105973139"/>
                    </a:ext>
                  </a:extLst>
                </a:gridCol>
                <a:gridCol w="1440465">
                  <a:extLst>
                    <a:ext uri="{9D8B030D-6E8A-4147-A177-3AD203B41FA5}">
                      <a16:colId xmlns:a16="http://schemas.microsoft.com/office/drawing/2014/main" val="1426986768"/>
                    </a:ext>
                  </a:extLst>
                </a:gridCol>
                <a:gridCol w="160864">
                  <a:extLst>
                    <a:ext uri="{9D8B030D-6E8A-4147-A177-3AD203B41FA5}">
                      <a16:colId xmlns:a16="http://schemas.microsoft.com/office/drawing/2014/main" val="363154577"/>
                    </a:ext>
                  </a:extLst>
                </a:gridCol>
                <a:gridCol w="1047445">
                  <a:extLst>
                    <a:ext uri="{9D8B030D-6E8A-4147-A177-3AD203B41FA5}">
                      <a16:colId xmlns:a16="http://schemas.microsoft.com/office/drawing/2014/main" val="1099972065"/>
                    </a:ext>
                  </a:extLst>
                </a:gridCol>
                <a:gridCol w="380224">
                  <a:extLst>
                    <a:ext uri="{9D8B030D-6E8A-4147-A177-3AD203B41FA5}">
                      <a16:colId xmlns:a16="http://schemas.microsoft.com/office/drawing/2014/main" val="1095255362"/>
                    </a:ext>
                  </a:extLst>
                </a:gridCol>
                <a:gridCol w="372913">
                  <a:extLst>
                    <a:ext uri="{9D8B030D-6E8A-4147-A177-3AD203B41FA5}">
                      <a16:colId xmlns:a16="http://schemas.microsoft.com/office/drawing/2014/main" val="3855380132"/>
                    </a:ext>
                  </a:extLst>
                </a:gridCol>
                <a:gridCol w="519152">
                  <a:extLst>
                    <a:ext uri="{9D8B030D-6E8A-4147-A177-3AD203B41FA5}">
                      <a16:colId xmlns:a16="http://schemas.microsoft.com/office/drawing/2014/main" val="2923266321"/>
                    </a:ext>
                  </a:extLst>
                </a:gridCol>
                <a:gridCol w="1089489">
                  <a:extLst>
                    <a:ext uri="{9D8B030D-6E8A-4147-A177-3AD203B41FA5}">
                      <a16:colId xmlns:a16="http://schemas.microsoft.com/office/drawing/2014/main" val="2646819155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1232086681"/>
                    </a:ext>
                  </a:extLst>
                </a:gridCol>
                <a:gridCol w="499044">
                  <a:extLst>
                    <a:ext uri="{9D8B030D-6E8A-4147-A177-3AD203B41FA5}">
                      <a16:colId xmlns:a16="http://schemas.microsoft.com/office/drawing/2014/main" val="3472646812"/>
                    </a:ext>
                  </a:extLst>
                </a:gridCol>
                <a:gridCol w="658080">
                  <a:extLst>
                    <a:ext uri="{9D8B030D-6E8A-4147-A177-3AD203B41FA5}">
                      <a16:colId xmlns:a16="http://schemas.microsoft.com/office/drawing/2014/main" val="626576158"/>
                    </a:ext>
                  </a:extLst>
                </a:gridCol>
                <a:gridCol w="257749">
                  <a:extLst>
                    <a:ext uri="{9D8B030D-6E8A-4147-A177-3AD203B41FA5}">
                      <a16:colId xmlns:a16="http://schemas.microsoft.com/office/drawing/2014/main" val="4239824463"/>
                    </a:ext>
                  </a:extLst>
                </a:gridCol>
                <a:gridCol w="2824263">
                  <a:extLst>
                    <a:ext uri="{9D8B030D-6E8A-4147-A177-3AD203B41FA5}">
                      <a16:colId xmlns:a16="http://schemas.microsoft.com/office/drawing/2014/main" val="4104425759"/>
                    </a:ext>
                  </a:extLst>
                </a:gridCol>
              </a:tblGrid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J57168049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DEMONS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45341918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J57455370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SABATERIA I COMPLEMENTS BORJA MOLL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16786391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J16547440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MAGATZEM ECOLOGIC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60137762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J57941767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LOFT 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07336760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J57102501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KATY Y DIANA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ANDREA DORIA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53512294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J57712168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FORN DES CARRER DE S. A. LLUNA S. C. 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7941118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J07762826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LOAN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GONYALONS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20279954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J57779035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VANIDADES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 DEIA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39643851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J57885485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BRU TIZZO 2.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05707265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J57639601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BINITEL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CAPIFORT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96891678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J57175655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MOLLY S. SHOP S. C.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27274030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J57670960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TRUE BLUE S.C.P.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58252007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J07915903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FONTCUBERTA Y PONS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MIQUEL DE VERI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20055034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E57479305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GEMI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53901046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E57932303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MIL SABORES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68198310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J57189656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 MATALASSER SUC MARGARITA FORTUNY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53447946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J57617904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SOMNIS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16077184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J57773368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TRENDY MO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0300687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J57736167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36838010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J57795296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TREND Y FASHION S.C.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BINIXIQUER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23783845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41501489J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LUCIA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76454311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J57616633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PIZZA AL VUELO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BIOSFERA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15043383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J07252596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TALTAVULL MELIA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23987883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41505948X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SBERT CARRERAS MONICA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19931265"/>
                  </a:ext>
                </a:extLst>
              </a:tr>
              <a:tr h="22333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J57764524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u="none" strike="noStrike">
                          <a:effectLst/>
                        </a:rPr>
                        <a:t>ES REBOST DES DRUIDA S.C.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 GONÇAGA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542384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43416A9-415F-FA82-556D-8082406AD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B6177C-D6A6-038A-9296-34757172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121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FE4F649-A953-022C-3B34-3B5603542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557301"/>
              </p:ext>
            </p:extLst>
          </p:nvPr>
        </p:nvGraphicFramePr>
        <p:xfrm>
          <a:off x="901893" y="544452"/>
          <a:ext cx="10693012" cy="5566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694">
                  <a:extLst>
                    <a:ext uri="{9D8B030D-6E8A-4147-A177-3AD203B41FA5}">
                      <a16:colId xmlns:a16="http://schemas.microsoft.com/office/drawing/2014/main" val="1296325794"/>
                    </a:ext>
                  </a:extLst>
                </a:gridCol>
                <a:gridCol w="1502245">
                  <a:extLst>
                    <a:ext uri="{9D8B030D-6E8A-4147-A177-3AD203B41FA5}">
                      <a16:colId xmlns:a16="http://schemas.microsoft.com/office/drawing/2014/main" val="1609269805"/>
                    </a:ext>
                  </a:extLst>
                </a:gridCol>
                <a:gridCol w="167763">
                  <a:extLst>
                    <a:ext uri="{9D8B030D-6E8A-4147-A177-3AD203B41FA5}">
                      <a16:colId xmlns:a16="http://schemas.microsoft.com/office/drawing/2014/main" val="3562935892"/>
                    </a:ext>
                  </a:extLst>
                </a:gridCol>
                <a:gridCol w="1092368">
                  <a:extLst>
                    <a:ext uri="{9D8B030D-6E8A-4147-A177-3AD203B41FA5}">
                      <a16:colId xmlns:a16="http://schemas.microsoft.com/office/drawing/2014/main" val="1780081929"/>
                    </a:ext>
                  </a:extLst>
                </a:gridCol>
                <a:gridCol w="396532">
                  <a:extLst>
                    <a:ext uri="{9D8B030D-6E8A-4147-A177-3AD203B41FA5}">
                      <a16:colId xmlns:a16="http://schemas.microsoft.com/office/drawing/2014/main" val="37382231"/>
                    </a:ext>
                  </a:extLst>
                </a:gridCol>
                <a:gridCol w="388907">
                  <a:extLst>
                    <a:ext uri="{9D8B030D-6E8A-4147-A177-3AD203B41FA5}">
                      <a16:colId xmlns:a16="http://schemas.microsoft.com/office/drawing/2014/main" val="2173949094"/>
                    </a:ext>
                  </a:extLst>
                </a:gridCol>
                <a:gridCol w="541418">
                  <a:extLst>
                    <a:ext uri="{9D8B030D-6E8A-4147-A177-3AD203B41FA5}">
                      <a16:colId xmlns:a16="http://schemas.microsoft.com/office/drawing/2014/main" val="2698667169"/>
                    </a:ext>
                  </a:extLst>
                </a:gridCol>
                <a:gridCol w="1136216">
                  <a:extLst>
                    <a:ext uri="{9D8B030D-6E8A-4147-A177-3AD203B41FA5}">
                      <a16:colId xmlns:a16="http://schemas.microsoft.com/office/drawing/2014/main" val="2579379759"/>
                    </a:ext>
                  </a:extLst>
                </a:gridCol>
                <a:gridCol w="571921">
                  <a:extLst>
                    <a:ext uri="{9D8B030D-6E8A-4147-A177-3AD203B41FA5}">
                      <a16:colId xmlns:a16="http://schemas.microsoft.com/office/drawing/2014/main" val="3431767512"/>
                    </a:ext>
                  </a:extLst>
                </a:gridCol>
                <a:gridCol w="520448">
                  <a:extLst>
                    <a:ext uri="{9D8B030D-6E8A-4147-A177-3AD203B41FA5}">
                      <a16:colId xmlns:a16="http://schemas.microsoft.com/office/drawing/2014/main" val="524978395"/>
                    </a:ext>
                  </a:extLst>
                </a:gridCol>
                <a:gridCol w="686304">
                  <a:extLst>
                    <a:ext uri="{9D8B030D-6E8A-4147-A177-3AD203B41FA5}">
                      <a16:colId xmlns:a16="http://schemas.microsoft.com/office/drawing/2014/main" val="2428423410"/>
                    </a:ext>
                  </a:extLst>
                </a:gridCol>
                <a:gridCol w="268804">
                  <a:extLst>
                    <a:ext uri="{9D8B030D-6E8A-4147-A177-3AD203B41FA5}">
                      <a16:colId xmlns:a16="http://schemas.microsoft.com/office/drawing/2014/main" val="3150528804"/>
                    </a:ext>
                  </a:extLst>
                </a:gridCol>
                <a:gridCol w="2945392">
                  <a:extLst>
                    <a:ext uri="{9D8B030D-6E8A-4147-A177-3AD203B41FA5}">
                      <a16:colId xmlns:a16="http://schemas.microsoft.com/office/drawing/2014/main" val="250277347"/>
                    </a:ext>
                  </a:extLst>
                </a:gridCol>
              </a:tblGrid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J01775063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COSMETICOS 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51381346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J57827610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CALVO COLLADO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55639024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J57654154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GARRIGA MO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6452749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41498276C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FULGUEIRA CONSUELO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93302307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J57652398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VINENT QUEVEDO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4759483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J07894272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PORTAL DE MAR 9.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75143854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J57912578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43533991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J16526634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MENORCARN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5181179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J07637853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 Y BOLLERIA ES FORN NOU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JAUME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69772337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J57353260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PATUQUETS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4968816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J57873713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KALA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11925400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J57792939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FAIMA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3377450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J57897902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PEUADES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GONYALONS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62787573"/>
                  </a:ext>
                </a:extLst>
              </a:tr>
              <a:tr h="3250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B57971871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TELECOMUNICACIONES PUERTO DE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23/05/2016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61492169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B57462319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TIMAN YACHTING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24/11/2006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32582976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B57462319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TIMAN YACHTING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50154351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B57742744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MAHON ALMACENES NAUTICOS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BAJOLI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71969608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B07079999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OFIMENORCA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26/01/1981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40508086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B07646409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VIDAL SISTEMAS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DE CAVALLERIA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73134317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41493886T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ROTGER GELABERT DIONISIO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PEDRO MARIA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89366447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41508153F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SIRILO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JAUME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2331148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41485259K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FORTUNY PREVI ALBERTO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COMERÇ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46113711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41500189R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TORRA VALERO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18179016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B57663031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CONSUMIBLES RECICLADOS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DUC DE CRILLON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08/03/2010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63408035"/>
                  </a:ext>
                </a:extLst>
              </a:tr>
              <a:tr h="21838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B57972101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DOMINGUEZ Y BELLOT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20/05/2016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37217693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F7FE084-70C5-1012-0308-45BA492F59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9DD506-3588-E05A-459E-5DD3C186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411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8FD2934-8D05-EA76-2621-C55A17760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105998"/>
              </p:ext>
            </p:extLst>
          </p:nvPr>
        </p:nvGraphicFramePr>
        <p:xfrm>
          <a:off x="824800" y="552356"/>
          <a:ext cx="10727354" cy="54556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219">
                  <a:extLst>
                    <a:ext uri="{9D8B030D-6E8A-4147-A177-3AD203B41FA5}">
                      <a16:colId xmlns:a16="http://schemas.microsoft.com/office/drawing/2014/main" val="2938206064"/>
                    </a:ext>
                  </a:extLst>
                </a:gridCol>
                <a:gridCol w="1507070">
                  <a:extLst>
                    <a:ext uri="{9D8B030D-6E8A-4147-A177-3AD203B41FA5}">
                      <a16:colId xmlns:a16="http://schemas.microsoft.com/office/drawing/2014/main" val="2343987248"/>
                    </a:ext>
                  </a:extLst>
                </a:gridCol>
                <a:gridCol w="168302">
                  <a:extLst>
                    <a:ext uri="{9D8B030D-6E8A-4147-A177-3AD203B41FA5}">
                      <a16:colId xmlns:a16="http://schemas.microsoft.com/office/drawing/2014/main" val="2305849839"/>
                    </a:ext>
                  </a:extLst>
                </a:gridCol>
                <a:gridCol w="1095877">
                  <a:extLst>
                    <a:ext uri="{9D8B030D-6E8A-4147-A177-3AD203B41FA5}">
                      <a16:colId xmlns:a16="http://schemas.microsoft.com/office/drawing/2014/main" val="3812566498"/>
                    </a:ext>
                  </a:extLst>
                </a:gridCol>
                <a:gridCol w="397806">
                  <a:extLst>
                    <a:ext uri="{9D8B030D-6E8A-4147-A177-3AD203B41FA5}">
                      <a16:colId xmlns:a16="http://schemas.microsoft.com/office/drawing/2014/main" val="502245181"/>
                    </a:ext>
                  </a:extLst>
                </a:gridCol>
                <a:gridCol w="390155">
                  <a:extLst>
                    <a:ext uri="{9D8B030D-6E8A-4147-A177-3AD203B41FA5}">
                      <a16:colId xmlns:a16="http://schemas.microsoft.com/office/drawing/2014/main" val="3567216934"/>
                    </a:ext>
                  </a:extLst>
                </a:gridCol>
                <a:gridCol w="543157">
                  <a:extLst>
                    <a:ext uri="{9D8B030D-6E8A-4147-A177-3AD203B41FA5}">
                      <a16:colId xmlns:a16="http://schemas.microsoft.com/office/drawing/2014/main" val="2746980164"/>
                    </a:ext>
                  </a:extLst>
                </a:gridCol>
                <a:gridCol w="1139864">
                  <a:extLst>
                    <a:ext uri="{9D8B030D-6E8A-4147-A177-3AD203B41FA5}">
                      <a16:colId xmlns:a16="http://schemas.microsoft.com/office/drawing/2014/main" val="3090264112"/>
                    </a:ext>
                  </a:extLst>
                </a:gridCol>
                <a:gridCol w="573758">
                  <a:extLst>
                    <a:ext uri="{9D8B030D-6E8A-4147-A177-3AD203B41FA5}">
                      <a16:colId xmlns:a16="http://schemas.microsoft.com/office/drawing/2014/main" val="661682560"/>
                    </a:ext>
                  </a:extLst>
                </a:gridCol>
                <a:gridCol w="522120">
                  <a:extLst>
                    <a:ext uri="{9D8B030D-6E8A-4147-A177-3AD203B41FA5}">
                      <a16:colId xmlns:a16="http://schemas.microsoft.com/office/drawing/2014/main" val="3517625397"/>
                    </a:ext>
                  </a:extLst>
                </a:gridCol>
                <a:gridCol w="688509">
                  <a:extLst>
                    <a:ext uri="{9D8B030D-6E8A-4147-A177-3AD203B41FA5}">
                      <a16:colId xmlns:a16="http://schemas.microsoft.com/office/drawing/2014/main" val="2823106355"/>
                    </a:ext>
                  </a:extLst>
                </a:gridCol>
                <a:gridCol w="269666">
                  <a:extLst>
                    <a:ext uri="{9D8B030D-6E8A-4147-A177-3AD203B41FA5}">
                      <a16:colId xmlns:a16="http://schemas.microsoft.com/office/drawing/2014/main" val="894380925"/>
                    </a:ext>
                  </a:extLst>
                </a:gridCol>
                <a:gridCol w="2954851">
                  <a:extLst>
                    <a:ext uri="{9D8B030D-6E8A-4147-A177-3AD203B41FA5}">
                      <a16:colId xmlns:a16="http://schemas.microsoft.com/office/drawing/2014/main" val="2376662263"/>
                    </a:ext>
                  </a:extLst>
                </a:gridCol>
              </a:tblGrid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B07618242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LAXMICOM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07/05/1993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7757974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B57742744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MAHON ALMACENES NAUTICOS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1424897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B07435977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MY BIRD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CANUTELLS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5990873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B57560898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 LA MEJOR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10/04/2008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7812513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B07646409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VIDAL SISTEMAS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39523266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B07845142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RECAMBIOS Y ACCESORIOS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BAJOLI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02/09/1997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01567643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E16605461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SOLMARNO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58416518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E16605461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SOLMARNO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24782554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41443060G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PLANELLS RIBAS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64615659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01935500G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ALDAMA VAZQUEZ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85344506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B07675648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VELO RENT BIKE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FEMENIAS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20/06/1994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4091391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B57239816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 SERVEI AEROPORT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20/11/2003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83130282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B57239816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 SERVEI AEROPORT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AEROPORT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42107076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A07422769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MADISA MENORCA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13/03/1989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2273572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J57374738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RECAMBIOS VIA RONDA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CIRIL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54684702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B57655433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SENSACIONS DE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13518598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B07813710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SOUND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BAJOLI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23/01/1997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3805911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B16634727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GARI TUDURI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18/06/2019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3359485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B57063802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EINES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BINIMAIMUT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23/02/2001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76663833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B07860505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CAMPO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CAPIFORT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5937866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B07792526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PASTELERIA ARTESANAL MENORQUINA SLL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145740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J07459159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RODEES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20/12/1989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8869927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A07266984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GALERIAS PARPAL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2212292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B57655433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SENSACIONS DE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BIOSFERA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09/03/2010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359404187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41491507J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NAVARRO GONZALEZ DOMINGO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42430140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8D92040-C985-34F7-B45F-36F06A0711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BDE5C3-CACA-6113-BC5B-9BBBF891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646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5224816" y="5258733"/>
            <a:ext cx="173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B226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Maó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84403C7-042A-639B-6061-376ED3DF0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943" y="711890"/>
            <a:ext cx="3459059" cy="413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2B9313-0043-054A-FAF8-36A36BA2A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453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A0F46C3-92E7-7E00-A690-AE8BED725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01492"/>
              </p:ext>
            </p:extLst>
          </p:nvPr>
        </p:nvGraphicFramePr>
        <p:xfrm>
          <a:off x="770433" y="638835"/>
          <a:ext cx="10651131" cy="5580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834">
                  <a:extLst>
                    <a:ext uri="{9D8B030D-6E8A-4147-A177-3AD203B41FA5}">
                      <a16:colId xmlns:a16="http://schemas.microsoft.com/office/drawing/2014/main" val="3433298627"/>
                    </a:ext>
                  </a:extLst>
                </a:gridCol>
                <a:gridCol w="1496361">
                  <a:extLst>
                    <a:ext uri="{9D8B030D-6E8A-4147-A177-3AD203B41FA5}">
                      <a16:colId xmlns:a16="http://schemas.microsoft.com/office/drawing/2014/main" val="4241970294"/>
                    </a:ext>
                  </a:extLst>
                </a:gridCol>
                <a:gridCol w="167106">
                  <a:extLst>
                    <a:ext uri="{9D8B030D-6E8A-4147-A177-3AD203B41FA5}">
                      <a16:colId xmlns:a16="http://schemas.microsoft.com/office/drawing/2014/main" val="2686118560"/>
                    </a:ext>
                  </a:extLst>
                </a:gridCol>
                <a:gridCol w="1088090">
                  <a:extLst>
                    <a:ext uri="{9D8B030D-6E8A-4147-A177-3AD203B41FA5}">
                      <a16:colId xmlns:a16="http://schemas.microsoft.com/office/drawing/2014/main" val="1867103898"/>
                    </a:ext>
                  </a:extLst>
                </a:gridCol>
                <a:gridCol w="394979">
                  <a:extLst>
                    <a:ext uri="{9D8B030D-6E8A-4147-A177-3AD203B41FA5}">
                      <a16:colId xmlns:a16="http://schemas.microsoft.com/office/drawing/2014/main" val="3516279379"/>
                    </a:ext>
                  </a:extLst>
                </a:gridCol>
                <a:gridCol w="387384">
                  <a:extLst>
                    <a:ext uri="{9D8B030D-6E8A-4147-A177-3AD203B41FA5}">
                      <a16:colId xmlns:a16="http://schemas.microsoft.com/office/drawing/2014/main" val="3723664667"/>
                    </a:ext>
                  </a:extLst>
                </a:gridCol>
                <a:gridCol w="539297">
                  <a:extLst>
                    <a:ext uri="{9D8B030D-6E8A-4147-A177-3AD203B41FA5}">
                      <a16:colId xmlns:a16="http://schemas.microsoft.com/office/drawing/2014/main" val="919613048"/>
                    </a:ext>
                  </a:extLst>
                </a:gridCol>
                <a:gridCol w="1131766">
                  <a:extLst>
                    <a:ext uri="{9D8B030D-6E8A-4147-A177-3AD203B41FA5}">
                      <a16:colId xmlns:a16="http://schemas.microsoft.com/office/drawing/2014/main" val="649669528"/>
                    </a:ext>
                  </a:extLst>
                </a:gridCol>
                <a:gridCol w="569682">
                  <a:extLst>
                    <a:ext uri="{9D8B030D-6E8A-4147-A177-3AD203B41FA5}">
                      <a16:colId xmlns:a16="http://schemas.microsoft.com/office/drawing/2014/main" val="4107781303"/>
                    </a:ext>
                  </a:extLst>
                </a:gridCol>
                <a:gridCol w="518409">
                  <a:extLst>
                    <a:ext uri="{9D8B030D-6E8A-4147-A177-3AD203B41FA5}">
                      <a16:colId xmlns:a16="http://schemas.microsoft.com/office/drawing/2014/main" val="3268972235"/>
                    </a:ext>
                  </a:extLst>
                </a:gridCol>
                <a:gridCol w="683616">
                  <a:extLst>
                    <a:ext uri="{9D8B030D-6E8A-4147-A177-3AD203B41FA5}">
                      <a16:colId xmlns:a16="http://schemas.microsoft.com/office/drawing/2014/main" val="968776651"/>
                    </a:ext>
                  </a:extLst>
                </a:gridCol>
                <a:gridCol w="267751">
                  <a:extLst>
                    <a:ext uri="{9D8B030D-6E8A-4147-A177-3AD203B41FA5}">
                      <a16:colId xmlns:a16="http://schemas.microsoft.com/office/drawing/2014/main" val="2302570150"/>
                    </a:ext>
                  </a:extLst>
                </a:gridCol>
                <a:gridCol w="2933856">
                  <a:extLst>
                    <a:ext uri="{9D8B030D-6E8A-4147-A177-3AD203B41FA5}">
                      <a16:colId xmlns:a16="http://schemas.microsoft.com/office/drawing/2014/main" val="3864131162"/>
                    </a:ext>
                  </a:extLst>
                </a:gridCol>
              </a:tblGrid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41491507J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NAVARRO GONZALEZ DOMINGO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2434503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B57260556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SPORTS EFECTOS 2000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3960671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B57313009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SUCRERIA ARTESANA MAONESA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20697446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B07833924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 M EQUIPAMENTS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CRONISTA RIUDAVETS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4586349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B57426520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JAM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55682932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E16557050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CARDONA - VIDAL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62458853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J57418014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TORRE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80896834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J57418014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TORRE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17/05/2006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75688626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A07049059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SERVICIO ROSELLO,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ABU UMAR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30/12/1975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01722589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B57691016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CAMAMIL LA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BONAIRE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74856648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B07729411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SERVICIO VIA RONDA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27/05/1995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46319862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B57803827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ES XINES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S'ERA 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11/04/2013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92163392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B42729806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OFIMATICA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GONYALONS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5856788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B57940488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RIA MENORCA RETAIL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0819630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B57940488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RIA MENORCA RETAIL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18519969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41503451C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BARCA RIBAS GUILLERMINA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35657905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B07787989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DEPORTIVA MONTETORO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31/05/1996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9968217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B07750409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JJ CARRERAS ALIMENTACIO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700" u="none" strike="noStrike">
                          <a:effectLst/>
                        </a:rPr>
                        <a:t>DE S'OLIVAR (PG IND MAO)</a:t>
                      </a:r>
                      <a:endParaRPr lang="da-DK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67726014"/>
                  </a:ext>
                </a:extLst>
              </a:tr>
              <a:tr h="32588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A07295017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MENORQUINA EXPENDEDORAS DE GASOLINAS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26/05/1988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56664315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B07787989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DEPORTIVA MONTETORO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LLUCMAJOR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45666576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B07787989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DEPORTIVA MONTETORO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MADRID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29006489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B57943615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CAN GARI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79154926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B57943615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CAN GARI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12354530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B57943615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CAN GARI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15313525"/>
                  </a:ext>
                </a:extLst>
              </a:tr>
              <a:tr h="2189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B16615288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HO DUC AQUI SOCIEDAD LIMITADA.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13/02/2019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9755772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D51CC62-B9A7-2041-6126-E98D9B888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ECCD7B-8298-98C3-728C-7C192B873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380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011F4A9-52AA-66EE-8EF0-E77AB40BA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712099"/>
              </p:ext>
            </p:extLst>
          </p:nvPr>
        </p:nvGraphicFramePr>
        <p:xfrm>
          <a:off x="838202" y="537321"/>
          <a:ext cx="10637170" cy="2238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215">
                  <a:extLst>
                    <a:ext uri="{9D8B030D-6E8A-4147-A177-3AD203B41FA5}">
                      <a16:colId xmlns:a16="http://schemas.microsoft.com/office/drawing/2014/main" val="1607342728"/>
                    </a:ext>
                  </a:extLst>
                </a:gridCol>
                <a:gridCol w="1494400">
                  <a:extLst>
                    <a:ext uri="{9D8B030D-6E8A-4147-A177-3AD203B41FA5}">
                      <a16:colId xmlns:a16="http://schemas.microsoft.com/office/drawing/2014/main" val="4238570390"/>
                    </a:ext>
                  </a:extLst>
                </a:gridCol>
                <a:gridCol w="166887">
                  <a:extLst>
                    <a:ext uri="{9D8B030D-6E8A-4147-A177-3AD203B41FA5}">
                      <a16:colId xmlns:a16="http://schemas.microsoft.com/office/drawing/2014/main" val="1191748602"/>
                    </a:ext>
                  </a:extLst>
                </a:gridCol>
                <a:gridCol w="1086664">
                  <a:extLst>
                    <a:ext uri="{9D8B030D-6E8A-4147-A177-3AD203B41FA5}">
                      <a16:colId xmlns:a16="http://schemas.microsoft.com/office/drawing/2014/main" val="2381969701"/>
                    </a:ext>
                  </a:extLst>
                </a:gridCol>
                <a:gridCol w="394461">
                  <a:extLst>
                    <a:ext uri="{9D8B030D-6E8A-4147-A177-3AD203B41FA5}">
                      <a16:colId xmlns:a16="http://schemas.microsoft.com/office/drawing/2014/main" val="3795398226"/>
                    </a:ext>
                  </a:extLst>
                </a:gridCol>
                <a:gridCol w="386876">
                  <a:extLst>
                    <a:ext uri="{9D8B030D-6E8A-4147-A177-3AD203B41FA5}">
                      <a16:colId xmlns:a16="http://schemas.microsoft.com/office/drawing/2014/main" val="75357438"/>
                    </a:ext>
                  </a:extLst>
                </a:gridCol>
                <a:gridCol w="538590">
                  <a:extLst>
                    <a:ext uri="{9D8B030D-6E8A-4147-A177-3AD203B41FA5}">
                      <a16:colId xmlns:a16="http://schemas.microsoft.com/office/drawing/2014/main" val="3516289799"/>
                    </a:ext>
                  </a:extLst>
                </a:gridCol>
                <a:gridCol w="1130282">
                  <a:extLst>
                    <a:ext uri="{9D8B030D-6E8A-4147-A177-3AD203B41FA5}">
                      <a16:colId xmlns:a16="http://schemas.microsoft.com/office/drawing/2014/main" val="2373832996"/>
                    </a:ext>
                  </a:extLst>
                </a:gridCol>
                <a:gridCol w="568935">
                  <a:extLst>
                    <a:ext uri="{9D8B030D-6E8A-4147-A177-3AD203B41FA5}">
                      <a16:colId xmlns:a16="http://schemas.microsoft.com/office/drawing/2014/main" val="2888517877"/>
                    </a:ext>
                  </a:extLst>
                </a:gridCol>
                <a:gridCol w="517730">
                  <a:extLst>
                    <a:ext uri="{9D8B030D-6E8A-4147-A177-3AD203B41FA5}">
                      <a16:colId xmlns:a16="http://schemas.microsoft.com/office/drawing/2014/main" val="3944300702"/>
                    </a:ext>
                  </a:extLst>
                </a:gridCol>
                <a:gridCol w="682720">
                  <a:extLst>
                    <a:ext uri="{9D8B030D-6E8A-4147-A177-3AD203B41FA5}">
                      <a16:colId xmlns:a16="http://schemas.microsoft.com/office/drawing/2014/main" val="3386033915"/>
                    </a:ext>
                  </a:extLst>
                </a:gridCol>
                <a:gridCol w="267400">
                  <a:extLst>
                    <a:ext uri="{9D8B030D-6E8A-4147-A177-3AD203B41FA5}">
                      <a16:colId xmlns:a16="http://schemas.microsoft.com/office/drawing/2014/main" val="1967792544"/>
                    </a:ext>
                  </a:extLst>
                </a:gridCol>
                <a:gridCol w="2930010">
                  <a:extLst>
                    <a:ext uri="{9D8B030D-6E8A-4147-A177-3AD203B41FA5}">
                      <a16:colId xmlns:a16="http://schemas.microsoft.com/office/drawing/2014/main" val="3632378673"/>
                    </a:ext>
                  </a:extLst>
                </a:gridCol>
              </a:tblGrid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41500332Y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GRANDIO GARCIA MARIA REYES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30657606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B07130669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LINEA FRIO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BAJOLI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13/02/1984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66329447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B07156615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CASTILLO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42043970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B57308843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MANURQA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04/11/2004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06012513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B07751639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59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18646245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B57360703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SINTOR ELECTRODOMESTICS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29/07/2005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97670223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B16539124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AQUITANIA MOBLES IBIZA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DE CAVALLERIA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17/08/2017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0951520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B57360703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SINTOR ELECTRODOMESTICS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TORELLO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40015570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B07413693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COMESTIBLES VILLALONGA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26/11/1990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27089648"/>
                  </a:ext>
                </a:extLst>
              </a:tr>
              <a:tr h="2238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B57575102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LLUFRIU I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40642682"/>
                  </a:ext>
                </a:extLst>
              </a:tr>
            </a:tbl>
          </a:graphicData>
        </a:graphic>
      </p:graphicFrame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171B6D3E-E61B-E2C0-9243-2835DD6AB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AAF20CD-05EA-3B9B-A46D-C728701DC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69567"/>
              </p:ext>
            </p:extLst>
          </p:nvPr>
        </p:nvGraphicFramePr>
        <p:xfrm>
          <a:off x="838200" y="2755748"/>
          <a:ext cx="10637170" cy="3707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215">
                  <a:extLst>
                    <a:ext uri="{9D8B030D-6E8A-4147-A177-3AD203B41FA5}">
                      <a16:colId xmlns:a16="http://schemas.microsoft.com/office/drawing/2014/main" val="2469818736"/>
                    </a:ext>
                  </a:extLst>
                </a:gridCol>
                <a:gridCol w="1494400">
                  <a:extLst>
                    <a:ext uri="{9D8B030D-6E8A-4147-A177-3AD203B41FA5}">
                      <a16:colId xmlns:a16="http://schemas.microsoft.com/office/drawing/2014/main" val="2897149859"/>
                    </a:ext>
                  </a:extLst>
                </a:gridCol>
                <a:gridCol w="166887">
                  <a:extLst>
                    <a:ext uri="{9D8B030D-6E8A-4147-A177-3AD203B41FA5}">
                      <a16:colId xmlns:a16="http://schemas.microsoft.com/office/drawing/2014/main" val="3300072129"/>
                    </a:ext>
                  </a:extLst>
                </a:gridCol>
                <a:gridCol w="1086664">
                  <a:extLst>
                    <a:ext uri="{9D8B030D-6E8A-4147-A177-3AD203B41FA5}">
                      <a16:colId xmlns:a16="http://schemas.microsoft.com/office/drawing/2014/main" val="3669441069"/>
                    </a:ext>
                  </a:extLst>
                </a:gridCol>
                <a:gridCol w="322512">
                  <a:extLst>
                    <a:ext uri="{9D8B030D-6E8A-4147-A177-3AD203B41FA5}">
                      <a16:colId xmlns:a16="http://schemas.microsoft.com/office/drawing/2014/main" val="3130111096"/>
                    </a:ext>
                  </a:extLst>
                </a:gridCol>
                <a:gridCol w="458824">
                  <a:extLst>
                    <a:ext uri="{9D8B030D-6E8A-4147-A177-3AD203B41FA5}">
                      <a16:colId xmlns:a16="http://schemas.microsoft.com/office/drawing/2014/main" val="335076373"/>
                    </a:ext>
                  </a:extLst>
                </a:gridCol>
                <a:gridCol w="538591">
                  <a:extLst>
                    <a:ext uri="{9D8B030D-6E8A-4147-A177-3AD203B41FA5}">
                      <a16:colId xmlns:a16="http://schemas.microsoft.com/office/drawing/2014/main" val="2290245963"/>
                    </a:ext>
                  </a:extLst>
                </a:gridCol>
                <a:gridCol w="1130282">
                  <a:extLst>
                    <a:ext uri="{9D8B030D-6E8A-4147-A177-3AD203B41FA5}">
                      <a16:colId xmlns:a16="http://schemas.microsoft.com/office/drawing/2014/main" val="3268720925"/>
                    </a:ext>
                  </a:extLst>
                </a:gridCol>
                <a:gridCol w="568935">
                  <a:extLst>
                    <a:ext uri="{9D8B030D-6E8A-4147-A177-3AD203B41FA5}">
                      <a16:colId xmlns:a16="http://schemas.microsoft.com/office/drawing/2014/main" val="2380661519"/>
                    </a:ext>
                  </a:extLst>
                </a:gridCol>
                <a:gridCol w="517730">
                  <a:extLst>
                    <a:ext uri="{9D8B030D-6E8A-4147-A177-3AD203B41FA5}">
                      <a16:colId xmlns:a16="http://schemas.microsoft.com/office/drawing/2014/main" val="4117597203"/>
                    </a:ext>
                  </a:extLst>
                </a:gridCol>
                <a:gridCol w="682720">
                  <a:extLst>
                    <a:ext uri="{9D8B030D-6E8A-4147-A177-3AD203B41FA5}">
                      <a16:colId xmlns:a16="http://schemas.microsoft.com/office/drawing/2014/main" val="3232101115"/>
                    </a:ext>
                  </a:extLst>
                </a:gridCol>
                <a:gridCol w="267400">
                  <a:extLst>
                    <a:ext uri="{9D8B030D-6E8A-4147-A177-3AD203B41FA5}">
                      <a16:colId xmlns:a16="http://schemas.microsoft.com/office/drawing/2014/main" val="4106770652"/>
                    </a:ext>
                  </a:extLst>
                </a:gridCol>
                <a:gridCol w="2930010">
                  <a:extLst>
                    <a:ext uri="{9D8B030D-6E8A-4147-A177-3AD203B41FA5}">
                      <a16:colId xmlns:a16="http://schemas.microsoft.com/office/drawing/2014/main" val="775724489"/>
                    </a:ext>
                  </a:extLst>
                </a:gridCol>
              </a:tblGrid>
              <a:tr h="2818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B57806499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SOCIETAT D'ARMADORS I MARISCADORS DEL PORT DE MAO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06/03/2017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7288367"/>
                  </a:ext>
                </a:extLst>
              </a:tr>
              <a:tr h="2818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B57806499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SOCIETAT D'ARMADORS I MARISCADORS DEL PORT DE MAO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25572454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B07555899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VIVEROS ESTEVE ES FICUS SL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75057105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B07971617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JOVIMAR GOMILA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DRAGONERA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62258393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B07555899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VIVEROS ESTEVE ES FICUS SL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40980124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B07858905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SERVIFONIA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67862990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B07028715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GAS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25/06/1971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03140432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B07782576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SERBA 100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12328440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B07457658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BOSC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NA FERRANDA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74166013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B57243867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AQUITANIA MOBLES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DE CAVALLERIA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15/12/2003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89656869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B07875503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ESTACIONES LUBRICANTES Y ENERGETICOS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46358006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B07989460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BERNAT PETRUS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EUROPA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96462549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B57279770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PALADAR JAMONERIA &amp; DELICATESSEN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51661221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B16666570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 BAZAAR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54251132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B16666570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 BAZAAR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58483966"/>
                  </a:ext>
                </a:extLst>
              </a:tr>
              <a:tr h="18937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A08619835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ISERN SAU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MALBUGER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0835690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0D941C2-B9C1-F3A2-3B88-44C2C557E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09" y="2597784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849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C1B78F8-D169-53E9-9196-B46B31A0B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851048"/>
              </p:ext>
            </p:extLst>
          </p:nvPr>
        </p:nvGraphicFramePr>
        <p:xfrm>
          <a:off x="838201" y="1396094"/>
          <a:ext cx="10755832" cy="9937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482">
                  <a:extLst>
                    <a:ext uri="{9D8B030D-6E8A-4147-A177-3AD203B41FA5}">
                      <a16:colId xmlns:a16="http://schemas.microsoft.com/office/drawing/2014/main" val="283433828"/>
                    </a:ext>
                  </a:extLst>
                </a:gridCol>
                <a:gridCol w="1511071">
                  <a:extLst>
                    <a:ext uri="{9D8B030D-6E8A-4147-A177-3AD203B41FA5}">
                      <a16:colId xmlns:a16="http://schemas.microsoft.com/office/drawing/2014/main" val="3923183015"/>
                    </a:ext>
                  </a:extLst>
                </a:gridCol>
                <a:gridCol w="168748">
                  <a:extLst>
                    <a:ext uri="{9D8B030D-6E8A-4147-A177-3AD203B41FA5}">
                      <a16:colId xmlns:a16="http://schemas.microsoft.com/office/drawing/2014/main" val="27193775"/>
                    </a:ext>
                  </a:extLst>
                </a:gridCol>
                <a:gridCol w="1098786">
                  <a:extLst>
                    <a:ext uri="{9D8B030D-6E8A-4147-A177-3AD203B41FA5}">
                      <a16:colId xmlns:a16="http://schemas.microsoft.com/office/drawing/2014/main" val="3908891883"/>
                    </a:ext>
                  </a:extLst>
                </a:gridCol>
                <a:gridCol w="398861">
                  <a:extLst>
                    <a:ext uri="{9D8B030D-6E8A-4147-A177-3AD203B41FA5}">
                      <a16:colId xmlns:a16="http://schemas.microsoft.com/office/drawing/2014/main" val="379840598"/>
                    </a:ext>
                  </a:extLst>
                </a:gridCol>
                <a:gridCol w="391192">
                  <a:extLst>
                    <a:ext uri="{9D8B030D-6E8A-4147-A177-3AD203B41FA5}">
                      <a16:colId xmlns:a16="http://schemas.microsoft.com/office/drawing/2014/main" val="176346742"/>
                    </a:ext>
                  </a:extLst>
                </a:gridCol>
                <a:gridCol w="544599">
                  <a:extLst>
                    <a:ext uri="{9D8B030D-6E8A-4147-A177-3AD203B41FA5}">
                      <a16:colId xmlns:a16="http://schemas.microsoft.com/office/drawing/2014/main" val="2571278350"/>
                    </a:ext>
                  </a:extLst>
                </a:gridCol>
                <a:gridCol w="1160324">
                  <a:extLst>
                    <a:ext uri="{9D8B030D-6E8A-4147-A177-3AD203B41FA5}">
                      <a16:colId xmlns:a16="http://schemas.microsoft.com/office/drawing/2014/main" val="2820725166"/>
                    </a:ext>
                  </a:extLst>
                </a:gridCol>
                <a:gridCol w="557849">
                  <a:extLst>
                    <a:ext uri="{9D8B030D-6E8A-4147-A177-3AD203B41FA5}">
                      <a16:colId xmlns:a16="http://schemas.microsoft.com/office/drawing/2014/main" val="2783658078"/>
                    </a:ext>
                  </a:extLst>
                </a:gridCol>
                <a:gridCol w="523505">
                  <a:extLst>
                    <a:ext uri="{9D8B030D-6E8A-4147-A177-3AD203B41FA5}">
                      <a16:colId xmlns:a16="http://schemas.microsoft.com/office/drawing/2014/main" val="1620906764"/>
                    </a:ext>
                  </a:extLst>
                </a:gridCol>
                <a:gridCol w="690336">
                  <a:extLst>
                    <a:ext uri="{9D8B030D-6E8A-4147-A177-3AD203B41FA5}">
                      <a16:colId xmlns:a16="http://schemas.microsoft.com/office/drawing/2014/main" val="2630493134"/>
                    </a:ext>
                  </a:extLst>
                </a:gridCol>
                <a:gridCol w="270383">
                  <a:extLst>
                    <a:ext uri="{9D8B030D-6E8A-4147-A177-3AD203B41FA5}">
                      <a16:colId xmlns:a16="http://schemas.microsoft.com/office/drawing/2014/main" val="3992459706"/>
                    </a:ext>
                  </a:extLst>
                </a:gridCol>
                <a:gridCol w="2962696">
                  <a:extLst>
                    <a:ext uri="{9D8B030D-6E8A-4147-A177-3AD203B41FA5}">
                      <a16:colId xmlns:a16="http://schemas.microsoft.com/office/drawing/2014/main" val="532705415"/>
                    </a:ext>
                  </a:extLst>
                </a:gridCol>
              </a:tblGrid>
              <a:tr h="2484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B61249751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PROCOMIVIN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PORTUGAL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51077516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B62055710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CATPHONE NET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83971770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B07039514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DISTRIBUIDORA ROTGER SLU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43528651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B61591277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INTECAT ISTORE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4741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ordenadores, equipos periféricos y programas informáticos en </a:t>
                      </a:r>
                      <a:r>
                        <a:rPr lang="es-ES" sz="700" u="none" strike="noStrike" dirty="0" err="1">
                          <a:effectLst/>
                        </a:rPr>
                        <a:t>establecimient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17031800"/>
                  </a:ext>
                </a:extLst>
              </a:tr>
            </a:tbl>
          </a:graphicData>
        </a:graphic>
      </p:graphicFrame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6E62C8-710D-9806-4B14-6D5DABDAD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8BECEC4-AFA5-5074-C38E-75F499050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295"/>
              </p:ext>
            </p:extLst>
          </p:nvPr>
        </p:nvGraphicFramePr>
        <p:xfrm>
          <a:off x="838201" y="2389826"/>
          <a:ext cx="10755831" cy="2395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482">
                  <a:extLst>
                    <a:ext uri="{9D8B030D-6E8A-4147-A177-3AD203B41FA5}">
                      <a16:colId xmlns:a16="http://schemas.microsoft.com/office/drawing/2014/main" val="2287493038"/>
                    </a:ext>
                  </a:extLst>
                </a:gridCol>
                <a:gridCol w="1511071">
                  <a:extLst>
                    <a:ext uri="{9D8B030D-6E8A-4147-A177-3AD203B41FA5}">
                      <a16:colId xmlns:a16="http://schemas.microsoft.com/office/drawing/2014/main" val="955010289"/>
                    </a:ext>
                  </a:extLst>
                </a:gridCol>
                <a:gridCol w="168748">
                  <a:extLst>
                    <a:ext uri="{9D8B030D-6E8A-4147-A177-3AD203B41FA5}">
                      <a16:colId xmlns:a16="http://schemas.microsoft.com/office/drawing/2014/main" val="28333695"/>
                    </a:ext>
                  </a:extLst>
                </a:gridCol>
                <a:gridCol w="1098786">
                  <a:extLst>
                    <a:ext uri="{9D8B030D-6E8A-4147-A177-3AD203B41FA5}">
                      <a16:colId xmlns:a16="http://schemas.microsoft.com/office/drawing/2014/main" val="712605071"/>
                    </a:ext>
                  </a:extLst>
                </a:gridCol>
                <a:gridCol w="398861">
                  <a:extLst>
                    <a:ext uri="{9D8B030D-6E8A-4147-A177-3AD203B41FA5}">
                      <a16:colId xmlns:a16="http://schemas.microsoft.com/office/drawing/2014/main" val="4163842821"/>
                    </a:ext>
                  </a:extLst>
                </a:gridCol>
                <a:gridCol w="391192">
                  <a:extLst>
                    <a:ext uri="{9D8B030D-6E8A-4147-A177-3AD203B41FA5}">
                      <a16:colId xmlns:a16="http://schemas.microsoft.com/office/drawing/2014/main" val="3284764172"/>
                    </a:ext>
                  </a:extLst>
                </a:gridCol>
                <a:gridCol w="544599">
                  <a:extLst>
                    <a:ext uri="{9D8B030D-6E8A-4147-A177-3AD203B41FA5}">
                      <a16:colId xmlns:a16="http://schemas.microsoft.com/office/drawing/2014/main" val="2531780998"/>
                    </a:ext>
                  </a:extLst>
                </a:gridCol>
                <a:gridCol w="1142891">
                  <a:extLst>
                    <a:ext uri="{9D8B030D-6E8A-4147-A177-3AD203B41FA5}">
                      <a16:colId xmlns:a16="http://schemas.microsoft.com/office/drawing/2014/main" val="361692140"/>
                    </a:ext>
                  </a:extLst>
                </a:gridCol>
                <a:gridCol w="575281">
                  <a:extLst>
                    <a:ext uri="{9D8B030D-6E8A-4147-A177-3AD203B41FA5}">
                      <a16:colId xmlns:a16="http://schemas.microsoft.com/office/drawing/2014/main" val="892923548"/>
                    </a:ext>
                  </a:extLst>
                </a:gridCol>
                <a:gridCol w="523505">
                  <a:extLst>
                    <a:ext uri="{9D8B030D-6E8A-4147-A177-3AD203B41FA5}">
                      <a16:colId xmlns:a16="http://schemas.microsoft.com/office/drawing/2014/main" val="2993622481"/>
                    </a:ext>
                  </a:extLst>
                </a:gridCol>
                <a:gridCol w="690336">
                  <a:extLst>
                    <a:ext uri="{9D8B030D-6E8A-4147-A177-3AD203B41FA5}">
                      <a16:colId xmlns:a16="http://schemas.microsoft.com/office/drawing/2014/main" val="272769769"/>
                    </a:ext>
                  </a:extLst>
                </a:gridCol>
                <a:gridCol w="270383">
                  <a:extLst>
                    <a:ext uri="{9D8B030D-6E8A-4147-A177-3AD203B41FA5}">
                      <a16:colId xmlns:a16="http://schemas.microsoft.com/office/drawing/2014/main" val="3216931075"/>
                    </a:ext>
                  </a:extLst>
                </a:gridCol>
                <a:gridCol w="2962696">
                  <a:extLst>
                    <a:ext uri="{9D8B030D-6E8A-4147-A177-3AD203B41FA5}">
                      <a16:colId xmlns:a16="http://schemas.microsoft.com/office/drawing/2014/main" val="1899671649"/>
                    </a:ext>
                  </a:extLst>
                </a:gridCol>
              </a:tblGrid>
              <a:tr h="357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A84205863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WORLD DUTY FREE GROUP SOCIEDAD ANONIMA UNIPERSONAL.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AEROPORT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07712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73003730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A07169287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MANACOR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S'ERA 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99708429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A60181294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FRANCHISING CALZEDONIA ESPAÑA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05788689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A30015382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LIWE ESPAÑOLA,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96979362"/>
                  </a:ext>
                </a:extLst>
              </a:tr>
              <a:tr h="3574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DUC DE CRILLON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09002230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B59088948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PUNTO FA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57812075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B59088948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PUNTO FA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35265507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A60195278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LIDL SUPERMERCADOS SAU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25677100"/>
                  </a:ext>
                </a:extLst>
              </a:tr>
              <a:tr h="2401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A46103834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MERCADONA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104542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85376334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D3CDE3A-BA53-AD9D-50F9-F859FF3388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4" y="2487192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5197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508318" y="5244772"/>
            <a:ext cx="3172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B226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Ciutadellla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B226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4100" name="Picture 4" descr="undefined">
            <a:extLst>
              <a:ext uri="{FF2B5EF4-FFF2-40B4-BE49-F238E27FC236}">
                <a16:creationId xmlns:a16="http://schemas.microsoft.com/office/drawing/2014/main" id="{7459E00C-D352-B42C-1927-E4E48EB0E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142" y="295185"/>
            <a:ext cx="3588659" cy="466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7E4A009-E505-86FD-C3A7-4C2536F4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405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DE0A6E-AC26-057B-C25A-072D4174B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703525"/>
              </p:ext>
            </p:extLst>
          </p:nvPr>
        </p:nvGraphicFramePr>
        <p:xfrm>
          <a:off x="1018995" y="516531"/>
          <a:ext cx="10519197" cy="5556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978">
                  <a:extLst>
                    <a:ext uri="{9D8B030D-6E8A-4147-A177-3AD203B41FA5}">
                      <a16:colId xmlns:a16="http://schemas.microsoft.com/office/drawing/2014/main" val="4099112089"/>
                    </a:ext>
                  </a:extLst>
                </a:gridCol>
                <a:gridCol w="1477826">
                  <a:extLst>
                    <a:ext uri="{9D8B030D-6E8A-4147-A177-3AD203B41FA5}">
                      <a16:colId xmlns:a16="http://schemas.microsoft.com/office/drawing/2014/main" val="1116398557"/>
                    </a:ext>
                  </a:extLst>
                </a:gridCol>
                <a:gridCol w="165037">
                  <a:extLst>
                    <a:ext uri="{9D8B030D-6E8A-4147-A177-3AD203B41FA5}">
                      <a16:colId xmlns:a16="http://schemas.microsoft.com/office/drawing/2014/main" val="4187571695"/>
                    </a:ext>
                  </a:extLst>
                </a:gridCol>
                <a:gridCol w="1074611">
                  <a:extLst>
                    <a:ext uri="{9D8B030D-6E8A-4147-A177-3AD203B41FA5}">
                      <a16:colId xmlns:a16="http://schemas.microsoft.com/office/drawing/2014/main" val="335364453"/>
                    </a:ext>
                  </a:extLst>
                </a:gridCol>
                <a:gridCol w="390087">
                  <a:extLst>
                    <a:ext uri="{9D8B030D-6E8A-4147-A177-3AD203B41FA5}">
                      <a16:colId xmlns:a16="http://schemas.microsoft.com/office/drawing/2014/main" val="1896238751"/>
                    </a:ext>
                  </a:extLst>
                </a:gridCol>
                <a:gridCol w="382585">
                  <a:extLst>
                    <a:ext uri="{9D8B030D-6E8A-4147-A177-3AD203B41FA5}">
                      <a16:colId xmlns:a16="http://schemas.microsoft.com/office/drawing/2014/main" val="4087318612"/>
                    </a:ext>
                  </a:extLst>
                </a:gridCol>
                <a:gridCol w="1070235">
                  <a:extLst>
                    <a:ext uri="{9D8B030D-6E8A-4147-A177-3AD203B41FA5}">
                      <a16:colId xmlns:a16="http://schemas.microsoft.com/office/drawing/2014/main" val="2241655412"/>
                    </a:ext>
                  </a:extLst>
                </a:gridCol>
                <a:gridCol w="580128">
                  <a:extLst>
                    <a:ext uri="{9D8B030D-6E8A-4147-A177-3AD203B41FA5}">
                      <a16:colId xmlns:a16="http://schemas.microsoft.com/office/drawing/2014/main" val="3631859306"/>
                    </a:ext>
                  </a:extLst>
                </a:gridCol>
                <a:gridCol w="562624">
                  <a:extLst>
                    <a:ext uri="{9D8B030D-6E8A-4147-A177-3AD203B41FA5}">
                      <a16:colId xmlns:a16="http://schemas.microsoft.com/office/drawing/2014/main" val="2745147553"/>
                    </a:ext>
                  </a:extLst>
                </a:gridCol>
                <a:gridCol w="511988">
                  <a:extLst>
                    <a:ext uri="{9D8B030D-6E8A-4147-A177-3AD203B41FA5}">
                      <a16:colId xmlns:a16="http://schemas.microsoft.com/office/drawing/2014/main" val="2362503866"/>
                    </a:ext>
                  </a:extLst>
                </a:gridCol>
                <a:gridCol w="675149">
                  <a:extLst>
                    <a:ext uri="{9D8B030D-6E8A-4147-A177-3AD203B41FA5}">
                      <a16:colId xmlns:a16="http://schemas.microsoft.com/office/drawing/2014/main" val="218037810"/>
                    </a:ext>
                  </a:extLst>
                </a:gridCol>
                <a:gridCol w="264434">
                  <a:extLst>
                    <a:ext uri="{9D8B030D-6E8A-4147-A177-3AD203B41FA5}">
                      <a16:colId xmlns:a16="http://schemas.microsoft.com/office/drawing/2014/main" val="4109774154"/>
                    </a:ext>
                  </a:extLst>
                </a:gridCol>
                <a:gridCol w="2897515">
                  <a:extLst>
                    <a:ext uri="{9D8B030D-6E8A-4147-A177-3AD203B41FA5}">
                      <a16:colId xmlns:a16="http://schemas.microsoft.com/office/drawing/2014/main" val="2194922129"/>
                    </a:ext>
                  </a:extLst>
                </a:gridCol>
              </a:tblGrid>
              <a:tr h="320846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extLst>
                  <a:ext uri="{0D108BD9-81ED-4DB2-BD59-A6C34878D82A}">
                    <a16:rowId xmlns:a16="http://schemas.microsoft.com/office/drawing/2014/main" val="190039914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B07921372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AMALIA MERINO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PAU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14/12/1998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425779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B57471310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ANGUL DE MARC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28662562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B57040867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ARKRABIS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CAPLLONCH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78149589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B57519951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BENEJAM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25/09/2007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85981783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B07572951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 ESTUDIATS ARTICLES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06/04/1992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2936662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B07572951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 ESTUDIATS ARTICLES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BIJUTERS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3082653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B57775918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BICICLETAS LEVANTE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VILA JUANEDA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04/10/2012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09233658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B57855538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ECOCARN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31/03/2014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5132306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B57057598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CASA FULLANA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CATEDRAL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29835588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B57780868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EXPOCONFORT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COMERCIANTS I BOTIGUERS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05/12/2012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80009444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B16516452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FAGOT MENORCA 2017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17/03/2017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44310610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B07882103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MOLL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NOSTRA SENYORA DE LA CONSOLACIO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03/04/1998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820874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B29837291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GALERIAS PEDRIN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16/04/1997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05466895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B16668345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INDIRA I NIMAI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GUSTAVO 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11/03/2020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53978218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B57721896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LLABRES ANGLADA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28/07/2011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38444494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B57598690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I ABELLO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PONT DEN GIL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31/12/2008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46900100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B57598690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I ABELLO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BLANCA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57231029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B57847741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MILOS POWER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20/02/2014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552603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B16545881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MINORICA LINE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5368501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B16545881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MINORICA LINE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TRES ALQUERIES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11/10/2017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9445851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B07760747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INFORMATIC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11589597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B07760747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INFORMATIC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21043331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B07760747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INFORMATIC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CARAGOLI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62433246"/>
                  </a:ext>
                </a:extLst>
              </a:tr>
              <a:tr h="2180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B16667925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NEX FUEL IBERIA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PORTITXOL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28/02/2020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4730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00130786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0ADEFF8-0353-E935-819A-7A3C9C2D2A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593000-2723-D4BE-0933-6AB0015A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024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738BEE3-D91F-1069-196C-2218B8AD8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57039"/>
              </p:ext>
            </p:extLst>
          </p:nvPr>
        </p:nvGraphicFramePr>
        <p:xfrm>
          <a:off x="1069072" y="597191"/>
          <a:ext cx="10358654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9851">
                  <a:extLst>
                    <a:ext uri="{9D8B030D-6E8A-4147-A177-3AD203B41FA5}">
                      <a16:colId xmlns:a16="http://schemas.microsoft.com/office/drawing/2014/main" val="4178326181"/>
                    </a:ext>
                  </a:extLst>
                </a:gridCol>
                <a:gridCol w="1455272">
                  <a:extLst>
                    <a:ext uri="{9D8B030D-6E8A-4147-A177-3AD203B41FA5}">
                      <a16:colId xmlns:a16="http://schemas.microsoft.com/office/drawing/2014/main" val="1312844462"/>
                    </a:ext>
                  </a:extLst>
                </a:gridCol>
                <a:gridCol w="162518">
                  <a:extLst>
                    <a:ext uri="{9D8B030D-6E8A-4147-A177-3AD203B41FA5}">
                      <a16:colId xmlns:a16="http://schemas.microsoft.com/office/drawing/2014/main" val="2127530075"/>
                    </a:ext>
                  </a:extLst>
                </a:gridCol>
                <a:gridCol w="1058211">
                  <a:extLst>
                    <a:ext uri="{9D8B030D-6E8A-4147-A177-3AD203B41FA5}">
                      <a16:colId xmlns:a16="http://schemas.microsoft.com/office/drawing/2014/main" val="3803257434"/>
                    </a:ext>
                  </a:extLst>
                </a:gridCol>
                <a:gridCol w="384133">
                  <a:extLst>
                    <a:ext uri="{9D8B030D-6E8A-4147-A177-3AD203B41FA5}">
                      <a16:colId xmlns:a16="http://schemas.microsoft.com/office/drawing/2014/main" val="581988324"/>
                    </a:ext>
                  </a:extLst>
                </a:gridCol>
                <a:gridCol w="376746">
                  <a:extLst>
                    <a:ext uri="{9D8B030D-6E8A-4147-A177-3AD203B41FA5}">
                      <a16:colId xmlns:a16="http://schemas.microsoft.com/office/drawing/2014/main" val="1680492329"/>
                    </a:ext>
                  </a:extLst>
                </a:gridCol>
                <a:gridCol w="1086100">
                  <a:extLst>
                    <a:ext uri="{9D8B030D-6E8A-4147-A177-3AD203B41FA5}">
                      <a16:colId xmlns:a16="http://schemas.microsoft.com/office/drawing/2014/main" val="3755623702"/>
                    </a:ext>
                  </a:extLst>
                </a:gridCol>
                <a:gridCol w="925704">
                  <a:extLst>
                    <a:ext uri="{9D8B030D-6E8A-4147-A177-3AD203B41FA5}">
                      <a16:colId xmlns:a16="http://schemas.microsoft.com/office/drawing/2014/main" val="2991386724"/>
                    </a:ext>
                  </a:extLst>
                </a:gridCol>
                <a:gridCol w="346134">
                  <a:extLst>
                    <a:ext uri="{9D8B030D-6E8A-4147-A177-3AD203B41FA5}">
                      <a16:colId xmlns:a16="http://schemas.microsoft.com/office/drawing/2014/main" val="974177571"/>
                    </a:ext>
                  </a:extLst>
                </a:gridCol>
                <a:gridCol w="325450">
                  <a:extLst>
                    <a:ext uri="{9D8B030D-6E8A-4147-A177-3AD203B41FA5}">
                      <a16:colId xmlns:a16="http://schemas.microsoft.com/office/drawing/2014/main" val="661882330"/>
                    </a:ext>
                  </a:extLst>
                </a:gridCol>
                <a:gridCol w="664845">
                  <a:extLst>
                    <a:ext uri="{9D8B030D-6E8A-4147-A177-3AD203B41FA5}">
                      <a16:colId xmlns:a16="http://schemas.microsoft.com/office/drawing/2014/main" val="279781274"/>
                    </a:ext>
                  </a:extLst>
                </a:gridCol>
                <a:gridCol w="260398">
                  <a:extLst>
                    <a:ext uri="{9D8B030D-6E8A-4147-A177-3AD203B41FA5}">
                      <a16:colId xmlns:a16="http://schemas.microsoft.com/office/drawing/2014/main" val="1092468122"/>
                    </a:ext>
                  </a:extLst>
                </a:gridCol>
                <a:gridCol w="2853292">
                  <a:extLst>
                    <a:ext uri="{9D8B030D-6E8A-4147-A177-3AD203B41FA5}">
                      <a16:colId xmlns:a16="http://schemas.microsoft.com/office/drawing/2014/main" val="1473736456"/>
                    </a:ext>
                  </a:extLst>
                </a:gridCol>
              </a:tblGrid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B42942557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NURKA KIDS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25/02/2021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63658718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B57855785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PLATERIA CORAL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6748392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41732569N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ADRIAN GENER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77593000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41734565F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SINTES IGNACIO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SIGNE AQUARI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4786743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41729694N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ROTGER PIRIS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13303053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41732297Q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OLEO FORCADAS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FEDERICO PAREJA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18831502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41733647D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SALORD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38157370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41734775X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TALTAVULL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JERONIA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74541547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41737250R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CORTES PONS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45848081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35032787S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NAVARRO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79404724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77268997Z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SANGLAS CIURO TERESA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CORTES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6317457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41731601X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BOSCH LLORENÇ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37069771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41731512J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CAVALLER CAVALLER JOSE BERNARDO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CATEDRAL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41848398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41733039E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CASASNOVAS MARIA ELENA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16611111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41733877D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PORTELLA COLL JOAN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FORNERS I PASTISSERS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23150941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04131628T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HERNANDEZ ROMAN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CALES PIQUES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39318487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41734689Q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CAPO HERNANDEZ JOSE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44268060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41735840V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PRATS FLORIT RAFAELA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COMTE CIFUENTES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32122394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J57229262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BOSCH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DALT ELS PENYALS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25644157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47206539M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 NIETO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79019043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41737077N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TORRENT LLUFRIU MARIA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26834225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41734124A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SINTES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0469329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41721002Z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67933087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41733799T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BOSCH ENRIQUE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22512371"/>
                  </a:ext>
                </a:extLst>
              </a:tr>
              <a:tr h="2074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41742785Q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GOÑALONS SARRIS XAVIER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36338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2CE9FF5-97DB-AD46-CD8E-46EB333400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A04153-43A5-1E92-2030-E47DE167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941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66D0897-2DBB-870C-544F-60D2AB6FB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9152"/>
              </p:ext>
            </p:extLst>
          </p:nvPr>
        </p:nvGraphicFramePr>
        <p:xfrm>
          <a:off x="1009741" y="355986"/>
          <a:ext cx="10682015" cy="5642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206">
                  <a:extLst>
                    <a:ext uri="{9D8B030D-6E8A-4147-A177-3AD203B41FA5}">
                      <a16:colId xmlns:a16="http://schemas.microsoft.com/office/drawing/2014/main" val="522187514"/>
                    </a:ext>
                  </a:extLst>
                </a:gridCol>
                <a:gridCol w="1500700">
                  <a:extLst>
                    <a:ext uri="{9D8B030D-6E8A-4147-A177-3AD203B41FA5}">
                      <a16:colId xmlns:a16="http://schemas.microsoft.com/office/drawing/2014/main" val="3770577993"/>
                    </a:ext>
                  </a:extLst>
                </a:gridCol>
                <a:gridCol w="167591">
                  <a:extLst>
                    <a:ext uri="{9D8B030D-6E8A-4147-A177-3AD203B41FA5}">
                      <a16:colId xmlns:a16="http://schemas.microsoft.com/office/drawing/2014/main" val="1896927208"/>
                    </a:ext>
                  </a:extLst>
                </a:gridCol>
                <a:gridCol w="1091245">
                  <a:extLst>
                    <a:ext uri="{9D8B030D-6E8A-4147-A177-3AD203B41FA5}">
                      <a16:colId xmlns:a16="http://schemas.microsoft.com/office/drawing/2014/main" val="362184335"/>
                    </a:ext>
                  </a:extLst>
                </a:gridCol>
                <a:gridCol w="396124">
                  <a:extLst>
                    <a:ext uri="{9D8B030D-6E8A-4147-A177-3AD203B41FA5}">
                      <a16:colId xmlns:a16="http://schemas.microsoft.com/office/drawing/2014/main" val="4236791778"/>
                    </a:ext>
                  </a:extLst>
                </a:gridCol>
                <a:gridCol w="388506">
                  <a:extLst>
                    <a:ext uri="{9D8B030D-6E8A-4147-A177-3AD203B41FA5}">
                      <a16:colId xmlns:a16="http://schemas.microsoft.com/office/drawing/2014/main" val="1119064867"/>
                    </a:ext>
                  </a:extLst>
                </a:gridCol>
                <a:gridCol w="1277722">
                  <a:extLst>
                    <a:ext uri="{9D8B030D-6E8A-4147-A177-3AD203B41FA5}">
                      <a16:colId xmlns:a16="http://schemas.microsoft.com/office/drawing/2014/main" val="3132389661"/>
                    </a:ext>
                  </a:extLst>
                </a:gridCol>
                <a:gridCol w="846690">
                  <a:extLst>
                    <a:ext uri="{9D8B030D-6E8A-4147-A177-3AD203B41FA5}">
                      <a16:colId xmlns:a16="http://schemas.microsoft.com/office/drawing/2014/main" val="3183038566"/>
                    </a:ext>
                  </a:extLst>
                </a:gridCol>
                <a:gridCol w="356939">
                  <a:extLst>
                    <a:ext uri="{9D8B030D-6E8A-4147-A177-3AD203B41FA5}">
                      <a16:colId xmlns:a16="http://schemas.microsoft.com/office/drawing/2014/main" val="1437172646"/>
                    </a:ext>
                  </a:extLst>
                </a:gridCol>
                <a:gridCol w="285804">
                  <a:extLst>
                    <a:ext uri="{9D8B030D-6E8A-4147-A177-3AD203B41FA5}">
                      <a16:colId xmlns:a16="http://schemas.microsoft.com/office/drawing/2014/main" val="2516500376"/>
                    </a:ext>
                  </a:extLst>
                </a:gridCol>
                <a:gridCol w="685599">
                  <a:extLst>
                    <a:ext uri="{9D8B030D-6E8A-4147-A177-3AD203B41FA5}">
                      <a16:colId xmlns:a16="http://schemas.microsoft.com/office/drawing/2014/main" val="2796709935"/>
                    </a:ext>
                  </a:extLst>
                </a:gridCol>
                <a:gridCol w="268527">
                  <a:extLst>
                    <a:ext uri="{9D8B030D-6E8A-4147-A177-3AD203B41FA5}">
                      <a16:colId xmlns:a16="http://schemas.microsoft.com/office/drawing/2014/main" val="2191300805"/>
                    </a:ext>
                  </a:extLst>
                </a:gridCol>
                <a:gridCol w="2942362">
                  <a:extLst>
                    <a:ext uri="{9D8B030D-6E8A-4147-A177-3AD203B41FA5}">
                      <a16:colId xmlns:a16="http://schemas.microsoft.com/office/drawing/2014/main" val="3279289750"/>
                    </a:ext>
                  </a:extLst>
                </a:gridCol>
              </a:tblGrid>
              <a:tr h="1974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J57613614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RATOLINETS S.C.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7390860"/>
                  </a:ext>
                </a:extLst>
              </a:tr>
              <a:tr h="1974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X3154866W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DINOCENT DESOUZA PAUL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PLA DE 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91213539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41736608A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FLORIT CRISTOBAL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60795021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41740775F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FEDELICH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77088656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41739059Q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TRUYOL JUAN BOSCO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MARE MOLAS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11843542"/>
                  </a:ext>
                </a:extLst>
              </a:tr>
              <a:tr h="1974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X3083487S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DUANZHEN JIANG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92460250"/>
                  </a:ext>
                </a:extLst>
              </a:tr>
              <a:tr h="1974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B16563926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S'ARANGI GOURMET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12/02/2018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64957487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47173536F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ASPACHS SANZ NEUS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85571741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41738860R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COLOMAR SANCHEZ MONICA AURORA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98150847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41739170N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COMELLA LLUCH PEDRO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34776082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41736845X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FANER SALORD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14439289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41746066P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 MIURA MARTIN MARIANO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3661656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41734948E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GAYON MARQUET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79030769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41737070M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CAPO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45602822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41744300J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MUÑOZ MEDINA 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66639835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41732445A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FUENTES ALEJA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JOSEPA ROSSINYOL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38836701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41744097V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CASASNOVAS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6074433"/>
                  </a:ext>
                </a:extLst>
              </a:tr>
              <a:tr h="1974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Y4665561W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GIORDANO PATRIZIA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97757281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41746610T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CORDOBA CURSACH MARIA JESUS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16647117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41743121F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ROTGER JULIA VICENT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15212083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32781708S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SEIJAS PATIÑO MARIA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MORELL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55211149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41753873H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BARRERA GARCIA RICARDO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34122435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48175213B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BARNILS ROSELL MARINA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57980794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41641619G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RAFIQUE SAIRAN FAISAL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14883749"/>
                  </a:ext>
                </a:extLst>
              </a:tr>
              <a:tr h="2275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41739130H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MASCARO BOSCH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928292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A1BC363-FAFD-3BF0-859A-D7A7D77F5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94B22E-E5FD-E7EC-CCF4-9CFC28BA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834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EC75EDA-D61D-1885-05F9-C042A79D5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550427"/>
              </p:ext>
            </p:extLst>
          </p:nvPr>
        </p:nvGraphicFramePr>
        <p:xfrm>
          <a:off x="682864" y="397869"/>
          <a:ext cx="11131070" cy="567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4140">
                  <a:extLst>
                    <a:ext uri="{9D8B030D-6E8A-4147-A177-3AD203B41FA5}">
                      <a16:colId xmlns:a16="http://schemas.microsoft.com/office/drawing/2014/main" val="857265043"/>
                    </a:ext>
                  </a:extLst>
                </a:gridCol>
                <a:gridCol w="1563787">
                  <a:extLst>
                    <a:ext uri="{9D8B030D-6E8A-4147-A177-3AD203B41FA5}">
                      <a16:colId xmlns:a16="http://schemas.microsoft.com/office/drawing/2014/main" val="2148433128"/>
                    </a:ext>
                  </a:extLst>
                </a:gridCol>
                <a:gridCol w="174637">
                  <a:extLst>
                    <a:ext uri="{9D8B030D-6E8A-4147-A177-3AD203B41FA5}">
                      <a16:colId xmlns:a16="http://schemas.microsoft.com/office/drawing/2014/main" val="1853410466"/>
                    </a:ext>
                  </a:extLst>
                </a:gridCol>
                <a:gridCol w="1137119">
                  <a:extLst>
                    <a:ext uri="{9D8B030D-6E8A-4147-A177-3AD203B41FA5}">
                      <a16:colId xmlns:a16="http://schemas.microsoft.com/office/drawing/2014/main" val="3136084579"/>
                    </a:ext>
                  </a:extLst>
                </a:gridCol>
                <a:gridCol w="412777">
                  <a:extLst>
                    <a:ext uri="{9D8B030D-6E8A-4147-A177-3AD203B41FA5}">
                      <a16:colId xmlns:a16="http://schemas.microsoft.com/office/drawing/2014/main" val="3430891182"/>
                    </a:ext>
                  </a:extLst>
                </a:gridCol>
                <a:gridCol w="404839">
                  <a:extLst>
                    <a:ext uri="{9D8B030D-6E8A-4147-A177-3AD203B41FA5}">
                      <a16:colId xmlns:a16="http://schemas.microsoft.com/office/drawing/2014/main" val="4247554284"/>
                    </a:ext>
                  </a:extLst>
                </a:gridCol>
                <a:gridCol w="1305485">
                  <a:extLst>
                    <a:ext uri="{9D8B030D-6E8A-4147-A177-3AD203B41FA5}">
                      <a16:colId xmlns:a16="http://schemas.microsoft.com/office/drawing/2014/main" val="3948937374"/>
                    </a:ext>
                  </a:extLst>
                </a:gridCol>
                <a:gridCol w="899584">
                  <a:extLst>
                    <a:ext uri="{9D8B030D-6E8A-4147-A177-3AD203B41FA5}">
                      <a16:colId xmlns:a16="http://schemas.microsoft.com/office/drawing/2014/main" val="155696160"/>
                    </a:ext>
                  </a:extLst>
                </a:gridCol>
                <a:gridCol w="328694">
                  <a:extLst>
                    <a:ext uri="{9D8B030D-6E8A-4147-A177-3AD203B41FA5}">
                      <a16:colId xmlns:a16="http://schemas.microsoft.com/office/drawing/2014/main" val="108638803"/>
                    </a:ext>
                  </a:extLst>
                </a:gridCol>
                <a:gridCol w="349717">
                  <a:extLst>
                    <a:ext uri="{9D8B030D-6E8A-4147-A177-3AD203B41FA5}">
                      <a16:colId xmlns:a16="http://schemas.microsoft.com/office/drawing/2014/main" val="2234643822"/>
                    </a:ext>
                  </a:extLst>
                </a:gridCol>
                <a:gridCol w="714421">
                  <a:extLst>
                    <a:ext uri="{9D8B030D-6E8A-4147-A177-3AD203B41FA5}">
                      <a16:colId xmlns:a16="http://schemas.microsoft.com/office/drawing/2014/main" val="2535192919"/>
                    </a:ext>
                  </a:extLst>
                </a:gridCol>
                <a:gridCol w="279815">
                  <a:extLst>
                    <a:ext uri="{9D8B030D-6E8A-4147-A177-3AD203B41FA5}">
                      <a16:colId xmlns:a16="http://schemas.microsoft.com/office/drawing/2014/main" val="4134172597"/>
                    </a:ext>
                  </a:extLst>
                </a:gridCol>
                <a:gridCol w="3066055">
                  <a:extLst>
                    <a:ext uri="{9D8B030D-6E8A-4147-A177-3AD203B41FA5}">
                      <a16:colId xmlns:a16="http://schemas.microsoft.com/office/drawing/2014/main" val="569290260"/>
                    </a:ext>
                  </a:extLst>
                </a:gridCol>
              </a:tblGrid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41739655Z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VILLALONGA TALTAVULL JUAN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RAFAEL OLEO I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93724380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41741209G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BENEJAM PEDRO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ONOFRE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92675694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43449679B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LATRE GARCIA EVA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53335891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41492747B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MARCH BALLE LUCAS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77814833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09088201G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ANDRES CIOCAN IRENE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05598493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41738956M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CARRETERO CARDONA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90537860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41737384C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FEBRER BENEJAM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FEDERICO PAREJA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8064300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37744278J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NAVARRO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JORDI FERRAGUT MESQUIDA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12593996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52141276T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ROSELL SERRA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55375158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41737262J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PONS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87297828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41734298Q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MARQUES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31789670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53253983J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SANCHO GONZALEZ VICENTE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68333813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41736836R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BAGUR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ANSELM PUJOL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37811118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50842786K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BAGUR FLORIT MARIA DE LA O.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91912055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37729027B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MATEU GARCIA NURIA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MURADETA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82036609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46690528E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HERRERA DIAZ MARIA ROCIO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81518227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41739361L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CARRETERO ANTONI IGNASI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11724273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41731792V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TALTAVULL MARIA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80243425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41736079A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GALMES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39816726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37323472S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ENENTO BURILLO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0885055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41489544M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 CASTELL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CALA'N BOSCH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94081217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47715744J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BOATELLA BRAVO MARIA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15644701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41732128P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PALLICER ALLES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55429546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41741229R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AMETLLER AGUILAR NURIA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32007542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43537623A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VALLS PLANAS ISAAC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7887661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BE0807E-DE5E-6D8F-84EB-6D27203519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378BE4-1460-04D7-9B1F-B166CEC5B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81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9700B5F-F0C3-6AC7-A63D-B3CBE824C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863873"/>
              </p:ext>
            </p:extLst>
          </p:nvPr>
        </p:nvGraphicFramePr>
        <p:xfrm>
          <a:off x="747984" y="431805"/>
          <a:ext cx="11000829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8359">
                  <a:extLst>
                    <a:ext uri="{9D8B030D-6E8A-4147-A177-3AD203B41FA5}">
                      <a16:colId xmlns:a16="http://schemas.microsoft.com/office/drawing/2014/main" val="4068973851"/>
                    </a:ext>
                  </a:extLst>
                </a:gridCol>
                <a:gridCol w="1545490">
                  <a:extLst>
                    <a:ext uri="{9D8B030D-6E8A-4147-A177-3AD203B41FA5}">
                      <a16:colId xmlns:a16="http://schemas.microsoft.com/office/drawing/2014/main" val="3722705136"/>
                    </a:ext>
                  </a:extLst>
                </a:gridCol>
                <a:gridCol w="172593">
                  <a:extLst>
                    <a:ext uri="{9D8B030D-6E8A-4147-A177-3AD203B41FA5}">
                      <a16:colId xmlns:a16="http://schemas.microsoft.com/office/drawing/2014/main" val="3146153038"/>
                    </a:ext>
                  </a:extLst>
                </a:gridCol>
                <a:gridCol w="1123814">
                  <a:extLst>
                    <a:ext uri="{9D8B030D-6E8A-4147-A177-3AD203B41FA5}">
                      <a16:colId xmlns:a16="http://schemas.microsoft.com/office/drawing/2014/main" val="1628066731"/>
                    </a:ext>
                  </a:extLst>
                </a:gridCol>
                <a:gridCol w="407948">
                  <a:extLst>
                    <a:ext uri="{9D8B030D-6E8A-4147-A177-3AD203B41FA5}">
                      <a16:colId xmlns:a16="http://schemas.microsoft.com/office/drawing/2014/main" val="2389406076"/>
                    </a:ext>
                  </a:extLst>
                </a:gridCol>
                <a:gridCol w="400101">
                  <a:extLst>
                    <a:ext uri="{9D8B030D-6E8A-4147-A177-3AD203B41FA5}">
                      <a16:colId xmlns:a16="http://schemas.microsoft.com/office/drawing/2014/main" val="232084819"/>
                    </a:ext>
                  </a:extLst>
                </a:gridCol>
                <a:gridCol w="1119237">
                  <a:extLst>
                    <a:ext uri="{9D8B030D-6E8A-4147-A177-3AD203B41FA5}">
                      <a16:colId xmlns:a16="http://schemas.microsoft.com/office/drawing/2014/main" val="1339864416"/>
                    </a:ext>
                  </a:extLst>
                </a:gridCol>
                <a:gridCol w="897607">
                  <a:extLst>
                    <a:ext uri="{9D8B030D-6E8A-4147-A177-3AD203B41FA5}">
                      <a16:colId xmlns:a16="http://schemas.microsoft.com/office/drawing/2014/main" val="2640787341"/>
                    </a:ext>
                  </a:extLst>
                </a:gridCol>
                <a:gridCol w="393237">
                  <a:extLst>
                    <a:ext uri="{9D8B030D-6E8A-4147-A177-3AD203B41FA5}">
                      <a16:colId xmlns:a16="http://schemas.microsoft.com/office/drawing/2014/main" val="1721916513"/>
                    </a:ext>
                  </a:extLst>
                </a:gridCol>
                <a:gridCol w="439661">
                  <a:extLst>
                    <a:ext uri="{9D8B030D-6E8A-4147-A177-3AD203B41FA5}">
                      <a16:colId xmlns:a16="http://schemas.microsoft.com/office/drawing/2014/main" val="3694993314"/>
                    </a:ext>
                  </a:extLst>
                </a:gridCol>
                <a:gridCol w="706061">
                  <a:extLst>
                    <a:ext uri="{9D8B030D-6E8A-4147-A177-3AD203B41FA5}">
                      <a16:colId xmlns:a16="http://schemas.microsoft.com/office/drawing/2014/main" val="923097708"/>
                    </a:ext>
                  </a:extLst>
                </a:gridCol>
                <a:gridCol w="276541">
                  <a:extLst>
                    <a:ext uri="{9D8B030D-6E8A-4147-A177-3AD203B41FA5}">
                      <a16:colId xmlns:a16="http://schemas.microsoft.com/office/drawing/2014/main" val="1360822048"/>
                    </a:ext>
                  </a:extLst>
                </a:gridCol>
                <a:gridCol w="3030180">
                  <a:extLst>
                    <a:ext uri="{9D8B030D-6E8A-4147-A177-3AD203B41FA5}">
                      <a16:colId xmlns:a16="http://schemas.microsoft.com/office/drawing/2014/main" val="2529271359"/>
                    </a:ext>
                  </a:extLst>
                </a:gridCol>
              </a:tblGrid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41739655Z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VILLALONGA TALTAVULL JUAN MANUEL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RAFAEL OLEO I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5724250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41741209G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PONS BENEJAM PEDRO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ONOFRE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53760413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43449679B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LATRE GARCIA EVA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CONQUERIDOR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07760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55856214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41492747B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MARCH BALLE LUCAS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CIUTADELLA DE MENORCA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75394332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09088201G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ANDRES CIOCAN IRENE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39332565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41738956M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CARRETERO CARDONA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97742864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41737384C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FEBRER BENEJAM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FEDERICO PAREJA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48916514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37744278J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NAVARRO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JORDI FERRAGUT MESQUIDA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89973751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52141276T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ROSELL SERRA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37439400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41737262J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PONS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01/03/2014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55698880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41734298Q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MARQUES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01/11/1996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5509509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53253983J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SANCHO GONZALEZ VICENTE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5222297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41736836R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BAGUR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ANSELM PUJOL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2266967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50842786K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BAGUR FLORIT MARIA DE LA O.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09126672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37729027B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MATEU GARCIA NURIA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MURADETA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3364347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46690528E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HERRERA DIAZ MARIA ROCIO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91922501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41739361L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CARRETERO ANTONI IGNASI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47956486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41731792V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TALTAVULL MARIA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16039464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41736079A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GALMES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19909687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37323472S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ENENTO BURILLO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37470942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41489544M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 CASTELL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CALA'N BOSCH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23452438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47715744J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BOATELLA BRAVO MARIA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61054973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41732128P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PALLICER ALLES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07839435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41741229R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AMETLLER AGUILAR NURIA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96145446"/>
                  </a:ext>
                </a:extLst>
              </a:tr>
              <a:tr h="2111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43537623A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VALLS PLANAS ISAAC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1798686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08F4D27-C858-5506-A665-61565E651D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82884B-8F20-2C17-E5FC-B6F2476D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550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5829711-F04E-6E79-242B-C02797D7E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720444"/>
              </p:ext>
            </p:extLst>
          </p:nvPr>
        </p:nvGraphicFramePr>
        <p:xfrm>
          <a:off x="925344" y="532242"/>
          <a:ext cx="10428456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950">
                  <a:extLst>
                    <a:ext uri="{9D8B030D-6E8A-4147-A177-3AD203B41FA5}">
                      <a16:colId xmlns:a16="http://schemas.microsoft.com/office/drawing/2014/main" val="3910646305"/>
                    </a:ext>
                  </a:extLst>
                </a:gridCol>
                <a:gridCol w="1465078">
                  <a:extLst>
                    <a:ext uri="{9D8B030D-6E8A-4147-A177-3AD203B41FA5}">
                      <a16:colId xmlns:a16="http://schemas.microsoft.com/office/drawing/2014/main" val="1317815918"/>
                    </a:ext>
                  </a:extLst>
                </a:gridCol>
                <a:gridCol w="163613">
                  <a:extLst>
                    <a:ext uri="{9D8B030D-6E8A-4147-A177-3AD203B41FA5}">
                      <a16:colId xmlns:a16="http://schemas.microsoft.com/office/drawing/2014/main" val="3733913087"/>
                    </a:ext>
                  </a:extLst>
                </a:gridCol>
                <a:gridCol w="1065342">
                  <a:extLst>
                    <a:ext uri="{9D8B030D-6E8A-4147-A177-3AD203B41FA5}">
                      <a16:colId xmlns:a16="http://schemas.microsoft.com/office/drawing/2014/main" val="352928791"/>
                    </a:ext>
                  </a:extLst>
                </a:gridCol>
                <a:gridCol w="386722">
                  <a:extLst>
                    <a:ext uri="{9D8B030D-6E8A-4147-A177-3AD203B41FA5}">
                      <a16:colId xmlns:a16="http://schemas.microsoft.com/office/drawing/2014/main" val="1910292825"/>
                    </a:ext>
                  </a:extLst>
                </a:gridCol>
                <a:gridCol w="379284">
                  <a:extLst>
                    <a:ext uri="{9D8B030D-6E8A-4147-A177-3AD203B41FA5}">
                      <a16:colId xmlns:a16="http://schemas.microsoft.com/office/drawing/2014/main" val="745270787"/>
                    </a:ext>
                  </a:extLst>
                </a:gridCol>
                <a:gridCol w="1109626">
                  <a:extLst>
                    <a:ext uri="{9D8B030D-6E8A-4147-A177-3AD203B41FA5}">
                      <a16:colId xmlns:a16="http://schemas.microsoft.com/office/drawing/2014/main" val="353820933"/>
                    </a:ext>
                  </a:extLst>
                </a:gridCol>
                <a:gridCol w="931943">
                  <a:extLst>
                    <a:ext uri="{9D8B030D-6E8A-4147-A177-3AD203B41FA5}">
                      <a16:colId xmlns:a16="http://schemas.microsoft.com/office/drawing/2014/main" val="3440502372"/>
                    </a:ext>
                  </a:extLst>
                </a:gridCol>
                <a:gridCol w="332258">
                  <a:extLst>
                    <a:ext uri="{9D8B030D-6E8A-4147-A177-3AD203B41FA5}">
                      <a16:colId xmlns:a16="http://schemas.microsoft.com/office/drawing/2014/main" val="2257015961"/>
                    </a:ext>
                  </a:extLst>
                </a:gridCol>
                <a:gridCol w="327643">
                  <a:extLst>
                    <a:ext uri="{9D8B030D-6E8A-4147-A177-3AD203B41FA5}">
                      <a16:colId xmlns:a16="http://schemas.microsoft.com/office/drawing/2014/main" val="1026449914"/>
                    </a:ext>
                  </a:extLst>
                </a:gridCol>
                <a:gridCol w="669325">
                  <a:extLst>
                    <a:ext uri="{9D8B030D-6E8A-4147-A177-3AD203B41FA5}">
                      <a16:colId xmlns:a16="http://schemas.microsoft.com/office/drawing/2014/main" val="2354410357"/>
                    </a:ext>
                  </a:extLst>
                </a:gridCol>
                <a:gridCol w="262153">
                  <a:extLst>
                    <a:ext uri="{9D8B030D-6E8A-4147-A177-3AD203B41FA5}">
                      <a16:colId xmlns:a16="http://schemas.microsoft.com/office/drawing/2014/main" val="3533406745"/>
                    </a:ext>
                  </a:extLst>
                </a:gridCol>
                <a:gridCol w="2872519">
                  <a:extLst>
                    <a:ext uri="{9D8B030D-6E8A-4147-A177-3AD203B41FA5}">
                      <a16:colId xmlns:a16="http://schemas.microsoft.com/office/drawing/2014/main" val="2601175575"/>
                    </a:ext>
                  </a:extLst>
                </a:gridCol>
              </a:tblGrid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X7909529J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STIEPOVICH MIRIAM GLADYS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4301798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53532043A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CAPILLA GARMENDIA VANESA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09668320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41737206A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BOSCH TORRES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16791456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41733562Q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TORRES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CIRCUMVAL·LACIO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80448084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41733883S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GARRIDO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76907255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25415896E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JULIAN ROGGEN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PERE D'ALCANTARA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77323835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Y2925349Q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SALDIAS MARDONES CARMEN GLORIA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22929215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41734694K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CAYMARIS PONS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GUSTAVO 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91504773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41734326K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CASASNOVAS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MORELL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71706843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41734967H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 PONS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56490446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51374907Z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MUÑOZ GOMEZ CORAL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3095755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41732571Z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PONS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46019448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41748396S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CANO ARROYO ABIGAIL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06471654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41493401K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VIDAL COLL MARIA ANGELES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07707183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41733865C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BOSCH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FONERS BALEARS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70836756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41741107V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MARQUES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08360081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15360252R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ARRIETA MAGUREGUI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1166100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41744997C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STIEPOVICH ZENARI MILCA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54998433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X3785941A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GALLARDO MARIANELA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77231234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41748095J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SAURA SALORT FERNANDO IGNACIO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AIET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36201914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41744402T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VIVO SOL IÑIGO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54502440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41730193M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PONS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DOCTOR CAMPS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63289729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53120108K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QUIÑONERO SERRA ELISABET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XIII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84051234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41740881K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HERENCIA CAMPS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29981177"/>
                  </a:ext>
                </a:extLst>
              </a:tr>
              <a:tr h="2134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43443510Y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MONTFORT CASTILLO CARLA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RONDA BALEARS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23079137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214578D-DC2E-858D-D45A-BBD70C1AB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797" y="1995348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A55FD8-CCF9-6929-BE4E-647B86D4B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532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C023805-CE60-2117-754B-4A99F9840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510067"/>
              </p:ext>
            </p:extLst>
          </p:nvPr>
        </p:nvGraphicFramePr>
        <p:xfrm>
          <a:off x="898059" y="530492"/>
          <a:ext cx="10730875" cy="5536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375">
                  <a:extLst>
                    <a:ext uri="{9D8B030D-6E8A-4147-A177-3AD203B41FA5}">
                      <a16:colId xmlns:a16="http://schemas.microsoft.com/office/drawing/2014/main" val="1658220429"/>
                    </a:ext>
                  </a:extLst>
                </a:gridCol>
                <a:gridCol w="1507564">
                  <a:extLst>
                    <a:ext uri="{9D8B030D-6E8A-4147-A177-3AD203B41FA5}">
                      <a16:colId xmlns:a16="http://schemas.microsoft.com/office/drawing/2014/main" val="762086463"/>
                    </a:ext>
                  </a:extLst>
                </a:gridCol>
                <a:gridCol w="168357">
                  <a:extLst>
                    <a:ext uri="{9D8B030D-6E8A-4147-A177-3AD203B41FA5}">
                      <a16:colId xmlns:a16="http://schemas.microsoft.com/office/drawing/2014/main" val="1664038050"/>
                    </a:ext>
                  </a:extLst>
                </a:gridCol>
                <a:gridCol w="1096237">
                  <a:extLst>
                    <a:ext uri="{9D8B030D-6E8A-4147-A177-3AD203B41FA5}">
                      <a16:colId xmlns:a16="http://schemas.microsoft.com/office/drawing/2014/main" val="3732973017"/>
                    </a:ext>
                  </a:extLst>
                </a:gridCol>
                <a:gridCol w="397937">
                  <a:extLst>
                    <a:ext uri="{9D8B030D-6E8A-4147-A177-3AD203B41FA5}">
                      <a16:colId xmlns:a16="http://schemas.microsoft.com/office/drawing/2014/main" val="833691160"/>
                    </a:ext>
                  </a:extLst>
                </a:gridCol>
                <a:gridCol w="390284">
                  <a:extLst>
                    <a:ext uri="{9D8B030D-6E8A-4147-A177-3AD203B41FA5}">
                      <a16:colId xmlns:a16="http://schemas.microsoft.com/office/drawing/2014/main" val="626480853"/>
                    </a:ext>
                  </a:extLst>
                </a:gridCol>
                <a:gridCol w="543335">
                  <a:extLst>
                    <a:ext uri="{9D8B030D-6E8A-4147-A177-3AD203B41FA5}">
                      <a16:colId xmlns:a16="http://schemas.microsoft.com/office/drawing/2014/main" val="375343030"/>
                    </a:ext>
                  </a:extLst>
                </a:gridCol>
                <a:gridCol w="1140238">
                  <a:extLst>
                    <a:ext uri="{9D8B030D-6E8A-4147-A177-3AD203B41FA5}">
                      <a16:colId xmlns:a16="http://schemas.microsoft.com/office/drawing/2014/main" val="3778313995"/>
                    </a:ext>
                  </a:extLst>
                </a:gridCol>
                <a:gridCol w="573946">
                  <a:extLst>
                    <a:ext uri="{9D8B030D-6E8A-4147-A177-3AD203B41FA5}">
                      <a16:colId xmlns:a16="http://schemas.microsoft.com/office/drawing/2014/main" val="4162015257"/>
                    </a:ext>
                  </a:extLst>
                </a:gridCol>
                <a:gridCol w="522291">
                  <a:extLst>
                    <a:ext uri="{9D8B030D-6E8A-4147-A177-3AD203B41FA5}">
                      <a16:colId xmlns:a16="http://schemas.microsoft.com/office/drawing/2014/main" val="1749928327"/>
                    </a:ext>
                  </a:extLst>
                </a:gridCol>
                <a:gridCol w="688735">
                  <a:extLst>
                    <a:ext uri="{9D8B030D-6E8A-4147-A177-3AD203B41FA5}">
                      <a16:colId xmlns:a16="http://schemas.microsoft.com/office/drawing/2014/main" val="3616840904"/>
                    </a:ext>
                  </a:extLst>
                </a:gridCol>
                <a:gridCol w="269755">
                  <a:extLst>
                    <a:ext uri="{9D8B030D-6E8A-4147-A177-3AD203B41FA5}">
                      <a16:colId xmlns:a16="http://schemas.microsoft.com/office/drawing/2014/main" val="1829618957"/>
                    </a:ext>
                  </a:extLst>
                </a:gridCol>
                <a:gridCol w="2955821">
                  <a:extLst>
                    <a:ext uri="{9D8B030D-6E8A-4147-A177-3AD203B41FA5}">
                      <a16:colId xmlns:a16="http://schemas.microsoft.com/office/drawing/2014/main" val="3009862500"/>
                    </a:ext>
                  </a:extLst>
                </a:gridCol>
              </a:tblGrid>
              <a:tr h="300060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ctr"/>
                </a:tc>
                <a:extLst>
                  <a:ext uri="{0D108BD9-81ED-4DB2-BD59-A6C34878D82A}">
                    <a16:rowId xmlns:a16="http://schemas.microsoft.com/office/drawing/2014/main" val="1302756468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B07947567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MINORICA-TOT BIO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BONAIRE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16/04/1999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131974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41500827H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 OLIVES JUANA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S'ARRAVAL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18598289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41496079P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ESCUDERO ANA PAULA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72474121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41496718A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SINTES GERONIMA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73967733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09718814A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RODRIGUEZ MARIA ELVIRA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INFANTA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85595772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41499147V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VICTORY BERNAT ANA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09284796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41499499R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CABEZA FLORIT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78942775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41495588T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OCAÑA MARTIN MANUELA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LLULL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70125091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41497846G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FIOL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96192908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X0343204K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YOUNG JOANNA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74006196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B07200991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S'ALAMBIC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05/05/1986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63236090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41503306J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ORFILA PONS INMACULADA CONCEPCION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21765945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41507288Q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COMPANY PONS CRISTIAN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LLORENÇ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98097816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41505431E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MUÑOZ GIMENEZ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08717997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41496100Y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SEGUI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49097860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41501512J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GONZALEZ DIEGO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7695403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41494276E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ENSEÑAT ATIENZA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CONCEPCIO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20203902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43093269D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BARRANCO GIL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2847936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41493314A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MARCH BALLE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MUSSUPTA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85956934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41641499E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TAYLOR STOKOE MICHAEL 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LLORENÇ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78418944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41495086G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GINART ANDREU MONICA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05297720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41497476W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FUSTER QUERO MARCOS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VASSALLO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47335893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41491664D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VILLALONGA HUMBERT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329788"/>
                  </a:ext>
                </a:extLst>
              </a:tr>
              <a:tr h="2180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41498018S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CORTES CORTES ANTONIO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EULALIA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6183952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8BD041C7-92CA-0974-C112-FF9BA24BE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1279A7-FB00-4F87-95D8-CCF73D3F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011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753E2C2-CA0D-9FBC-B275-0E4DBCD9D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131371"/>
              </p:ext>
            </p:extLst>
          </p:nvPr>
        </p:nvGraphicFramePr>
        <p:xfrm>
          <a:off x="879392" y="551699"/>
          <a:ext cx="10917065" cy="5307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847">
                  <a:extLst>
                    <a:ext uri="{9D8B030D-6E8A-4147-A177-3AD203B41FA5}">
                      <a16:colId xmlns:a16="http://schemas.microsoft.com/office/drawing/2014/main" val="384847836"/>
                    </a:ext>
                  </a:extLst>
                </a:gridCol>
                <a:gridCol w="1515388">
                  <a:extLst>
                    <a:ext uri="{9D8B030D-6E8A-4147-A177-3AD203B41FA5}">
                      <a16:colId xmlns:a16="http://schemas.microsoft.com/office/drawing/2014/main" val="2902418900"/>
                    </a:ext>
                  </a:extLst>
                </a:gridCol>
                <a:gridCol w="169231">
                  <a:extLst>
                    <a:ext uri="{9D8B030D-6E8A-4147-A177-3AD203B41FA5}">
                      <a16:colId xmlns:a16="http://schemas.microsoft.com/office/drawing/2014/main" val="3824710265"/>
                    </a:ext>
                  </a:extLst>
                </a:gridCol>
                <a:gridCol w="1101925">
                  <a:extLst>
                    <a:ext uri="{9D8B030D-6E8A-4147-A177-3AD203B41FA5}">
                      <a16:colId xmlns:a16="http://schemas.microsoft.com/office/drawing/2014/main" val="3029127360"/>
                    </a:ext>
                  </a:extLst>
                </a:gridCol>
                <a:gridCol w="400001">
                  <a:extLst>
                    <a:ext uri="{9D8B030D-6E8A-4147-A177-3AD203B41FA5}">
                      <a16:colId xmlns:a16="http://schemas.microsoft.com/office/drawing/2014/main" val="782452386"/>
                    </a:ext>
                  </a:extLst>
                </a:gridCol>
                <a:gridCol w="392309">
                  <a:extLst>
                    <a:ext uri="{9D8B030D-6E8A-4147-A177-3AD203B41FA5}">
                      <a16:colId xmlns:a16="http://schemas.microsoft.com/office/drawing/2014/main" val="1703047483"/>
                    </a:ext>
                  </a:extLst>
                </a:gridCol>
                <a:gridCol w="1198023">
                  <a:extLst>
                    <a:ext uri="{9D8B030D-6E8A-4147-A177-3AD203B41FA5}">
                      <a16:colId xmlns:a16="http://schemas.microsoft.com/office/drawing/2014/main" val="4021721551"/>
                    </a:ext>
                  </a:extLst>
                </a:gridCol>
                <a:gridCol w="896888">
                  <a:extLst>
                    <a:ext uri="{9D8B030D-6E8A-4147-A177-3AD203B41FA5}">
                      <a16:colId xmlns:a16="http://schemas.microsoft.com/office/drawing/2014/main" val="2410492521"/>
                    </a:ext>
                  </a:extLst>
                </a:gridCol>
                <a:gridCol w="494545">
                  <a:extLst>
                    <a:ext uri="{9D8B030D-6E8A-4147-A177-3AD203B41FA5}">
                      <a16:colId xmlns:a16="http://schemas.microsoft.com/office/drawing/2014/main" val="2365281269"/>
                    </a:ext>
                  </a:extLst>
                </a:gridCol>
                <a:gridCol w="335286">
                  <a:extLst>
                    <a:ext uri="{9D8B030D-6E8A-4147-A177-3AD203B41FA5}">
                      <a16:colId xmlns:a16="http://schemas.microsoft.com/office/drawing/2014/main" val="1283586648"/>
                    </a:ext>
                  </a:extLst>
                </a:gridCol>
                <a:gridCol w="692309">
                  <a:extLst>
                    <a:ext uri="{9D8B030D-6E8A-4147-A177-3AD203B41FA5}">
                      <a16:colId xmlns:a16="http://schemas.microsoft.com/office/drawing/2014/main" val="826476443"/>
                    </a:ext>
                  </a:extLst>
                </a:gridCol>
                <a:gridCol w="271154">
                  <a:extLst>
                    <a:ext uri="{9D8B030D-6E8A-4147-A177-3AD203B41FA5}">
                      <a16:colId xmlns:a16="http://schemas.microsoft.com/office/drawing/2014/main" val="365456859"/>
                    </a:ext>
                  </a:extLst>
                </a:gridCol>
                <a:gridCol w="2971159">
                  <a:extLst>
                    <a:ext uri="{9D8B030D-6E8A-4147-A177-3AD203B41FA5}">
                      <a16:colId xmlns:a16="http://schemas.microsoft.com/office/drawing/2014/main" val="3786235039"/>
                    </a:ext>
                  </a:extLst>
                </a:gridCol>
              </a:tblGrid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41740651K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VILLALONGA PONS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49629523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41740541A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RODRIGUEZ URIS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8046831"/>
                  </a:ext>
                </a:extLst>
              </a:tr>
              <a:tr h="18856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J57724205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ESTEL CIUTADELLA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CATEDRAL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0898790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41736151Y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FERRER LUIS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71462916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33465931B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AGUERO MARTINEZ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PUCCINI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87780806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41742613M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CAULES PONS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LLIBERTAT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99736259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41741959H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SASTRE CAPO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31082463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41734237R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BOSCH MARQUES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LLIBERTAT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90237278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41731856N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BENEJAM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CORTES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68917170"/>
                  </a:ext>
                </a:extLst>
              </a:tr>
              <a:tr h="18856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X9927616B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SINIBALDI LUCA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NOSTRA SENYORA DELS DOLORS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0255852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41734647C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LLORENS FEDELICH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ANSELM PUJOL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18293011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41733547R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ANGLADA ALVARO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0055235"/>
                  </a:ext>
                </a:extLst>
              </a:tr>
              <a:tr h="18856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X4136375D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YANG XUEMEI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24765281"/>
                  </a:ext>
                </a:extLst>
              </a:tr>
              <a:tr h="18856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E07477698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PIZA HERMANOS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21/05/1990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75793438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41734951W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CAULES LLUCH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92340545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41742101E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MASCARO TORRES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00364285"/>
                  </a:ext>
                </a:extLst>
              </a:tr>
              <a:tr h="18856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E07453558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LEPANTO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NETTO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18983637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41731785X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ANGLADA GENESTAR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02961583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41732091V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MONTANER ANGLADA JOANA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8736865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41745797S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SANZ SARA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93182595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41733119X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TORRES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94832791"/>
                  </a:ext>
                </a:extLst>
              </a:tr>
              <a:tr h="1446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B57485443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CIUTADELLA 21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 VIA SON XORIGUER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46556447"/>
                  </a:ext>
                </a:extLst>
              </a:tr>
              <a:tr h="1446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B57485443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CIUTADELLA 21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TORD-MASSOT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14/03/2007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95750811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41734862M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BOSCH 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CONCORDIA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19307467"/>
                  </a:ext>
                </a:extLst>
              </a:tr>
              <a:tr h="2153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41736854L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VERA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MADRID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4384887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E5A5DD5A-57FC-6F1F-3066-3D22EF7ED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35" y="2316375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70E281-DF55-50A2-2D94-7290DA45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221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868F94D-08D6-C924-F7D1-182784994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669983"/>
              </p:ext>
            </p:extLst>
          </p:nvPr>
        </p:nvGraphicFramePr>
        <p:xfrm>
          <a:off x="1016721" y="531468"/>
          <a:ext cx="10463355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4499">
                  <a:extLst>
                    <a:ext uri="{9D8B030D-6E8A-4147-A177-3AD203B41FA5}">
                      <a16:colId xmlns:a16="http://schemas.microsoft.com/office/drawing/2014/main" val="1885158047"/>
                    </a:ext>
                  </a:extLst>
                </a:gridCol>
                <a:gridCol w="1469981">
                  <a:extLst>
                    <a:ext uri="{9D8B030D-6E8A-4147-A177-3AD203B41FA5}">
                      <a16:colId xmlns:a16="http://schemas.microsoft.com/office/drawing/2014/main" val="592229456"/>
                    </a:ext>
                  </a:extLst>
                </a:gridCol>
                <a:gridCol w="164160">
                  <a:extLst>
                    <a:ext uri="{9D8B030D-6E8A-4147-A177-3AD203B41FA5}">
                      <a16:colId xmlns:a16="http://schemas.microsoft.com/office/drawing/2014/main" val="119435170"/>
                    </a:ext>
                  </a:extLst>
                </a:gridCol>
                <a:gridCol w="1068907">
                  <a:extLst>
                    <a:ext uri="{9D8B030D-6E8A-4147-A177-3AD203B41FA5}">
                      <a16:colId xmlns:a16="http://schemas.microsoft.com/office/drawing/2014/main" val="811079901"/>
                    </a:ext>
                  </a:extLst>
                </a:gridCol>
                <a:gridCol w="388016">
                  <a:extLst>
                    <a:ext uri="{9D8B030D-6E8A-4147-A177-3AD203B41FA5}">
                      <a16:colId xmlns:a16="http://schemas.microsoft.com/office/drawing/2014/main" val="3132255917"/>
                    </a:ext>
                  </a:extLst>
                </a:gridCol>
                <a:gridCol w="380554">
                  <a:extLst>
                    <a:ext uri="{9D8B030D-6E8A-4147-A177-3AD203B41FA5}">
                      <a16:colId xmlns:a16="http://schemas.microsoft.com/office/drawing/2014/main" val="1112555336"/>
                    </a:ext>
                  </a:extLst>
                </a:gridCol>
                <a:gridCol w="1153995">
                  <a:extLst>
                    <a:ext uri="{9D8B030D-6E8A-4147-A177-3AD203B41FA5}">
                      <a16:colId xmlns:a16="http://schemas.microsoft.com/office/drawing/2014/main" val="174949236"/>
                    </a:ext>
                  </a:extLst>
                </a:gridCol>
                <a:gridCol w="991978">
                  <a:extLst>
                    <a:ext uri="{9D8B030D-6E8A-4147-A177-3AD203B41FA5}">
                      <a16:colId xmlns:a16="http://schemas.microsoft.com/office/drawing/2014/main" val="2151797392"/>
                    </a:ext>
                  </a:extLst>
                </a:gridCol>
                <a:gridCol w="300846">
                  <a:extLst>
                    <a:ext uri="{9D8B030D-6E8A-4147-A177-3AD203B41FA5}">
                      <a16:colId xmlns:a16="http://schemas.microsoft.com/office/drawing/2014/main" val="3154213089"/>
                    </a:ext>
                  </a:extLst>
                </a:gridCol>
                <a:gridCol w="263692">
                  <a:extLst>
                    <a:ext uri="{9D8B030D-6E8A-4147-A177-3AD203B41FA5}">
                      <a16:colId xmlns:a16="http://schemas.microsoft.com/office/drawing/2014/main" val="2308412008"/>
                    </a:ext>
                  </a:extLst>
                </a:gridCol>
                <a:gridCol w="671565">
                  <a:extLst>
                    <a:ext uri="{9D8B030D-6E8A-4147-A177-3AD203B41FA5}">
                      <a16:colId xmlns:a16="http://schemas.microsoft.com/office/drawing/2014/main" val="3130243731"/>
                    </a:ext>
                  </a:extLst>
                </a:gridCol>
                <a:gridCol w="263030">
                  <a:extLst>
                    <a:ext uri="{9D8B030D-6E8A-4147-A177-3AD203B41FA5}">
                      <a16:colId xmlns:a16="http://schemas.microsoft.com/office/drawing/2014/main" val="2170661499"/>
                    </a:ext>
                  </a:extLst>
                </a:gridCol>
                <a:gridCol w="2882132">
                  <a:extLst>
                    <a:ext uri="{9D8B030D-6E8A-4147-A177-3AD203B41FA5}">
                      <a16:colId xmlns:a16="http://schemas.microsoft.com/office/drawing/2014/main" val="3535611948"/>
                    </a:ext>
                  </a:extLst>
                </a:gridCol>
              </a:tblGrid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41739320R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FIOL JULIAN MARIA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HOSPITAL DE SANTA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94803204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X7215270D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ZHAO ZHIPENG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2429674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41738724A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CAMPS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DALT ELS PENYALS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94376028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41743866Q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SANZ EVA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18210293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41739876M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BENEJAM ANDREU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LLIBERTAT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83766776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41737083H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ALLES TALTAVULL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58167068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B57750689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SA TORRE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16/03/2012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09118583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75719309C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MATIRA PICARDO RUIZ LARREA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MURADETA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85276847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Y2439640K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CALIGIURI CARLOTA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72597803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41736196M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CARDELL TRIAY ANTONI FERRAN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13506785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41739103Z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GENESTAR BOSCH GUILLEM ANDREU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SIMON DE OLIVAR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54423772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41745161T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CASASNOVAS ALVAREZ YLENIA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PERE D'ALCANTARA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49043774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41732968C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SINTES ANTONIA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CAPLLONCH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0837583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41736465K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TORRES MARC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25861870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41736681F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OGAZON PICO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91075399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41735116Y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ARROYO MARTI BASILIO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54421270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Y4900120F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SENAZ SAKIR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13666202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41752850F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HASAN TALAHMA AL GUIG HANAN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3993822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77675520N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CASTANY NIUBO MARIA DOLORS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TRES ALQUERIES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75807509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41740607T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LLORENS CORTES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7914571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46800363D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VIDAL CONTRERAS ANNA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26801923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41744081R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TORREJON BARCO SANDRA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06864465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53764548R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MORILLO MC CRORY CARLOTA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5262820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41743327Y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PALLICER BOSCH RAFAEL IGNASI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CATEDRAL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81175416"/>
                  </a:ext>
                </a:extLst>
              </a:tr>
              <a:tr h="21709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41737607J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SALORD BOSCH MARIA AUXILIADORA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ONOFRE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05708669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CDC27AB9-D7EC-FE8F-5FF5-8A09A36BA8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F83B6E-79F7-E793-22A8-5BADB2A01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045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975F1EC-4C43-F0E3-7168-792F78505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37147"/>
              </p:ext>
            </p:extLst>
          </p:nvPr>
        </p:nvGraphicFramePr>
        <p:xfrm>
          <a:off x="658725" y="460969"/>
          <a:ext cx="10874550" cy="5569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753">
                  <a:extLst>
                    <a:ext uri="{9D8B030D-6E8A-4147-A177-3AD203B41FA5}">
                      <a16:colId xmlns:a16="http://schemas.microsoft.com/office/drawing/2014/main" val="3701876567"/>
                    </a:ext>
                  </a:extLst>
                </a:gridCol>
                <a:gridCol w="1527750">
                  <a:extLst>
                    <a:ext uri="{9D8B030D-6E8A-4147-A177-3AD203B41FA5}">
                      <a16:colId xmlns:a16="http://schemas.microsoft.com/office/drawing/2014/main" val="2311635893"/>
                    </a:ext>
                  </a:extLst>
                </a:gridCol>
                <a:gridCol w="170611">
                  <a:extLst>
                    <a:ext uri="{9D8B030D-6E8A-4147-A177-3AD203B41FA5}">
                      <a16:colId xmlns:a16="http://schemas.microsoft.com/office/drawing/2014/main" val="2766118403"/>
                    </a:ext>
                  </a:extLst>
                </a:gridCol>
                <a:gridCol w="1110913">
                  <a:extLst>
                    <a:ext uri="{9D8B030D-6E8A-4147-A177-3AD203B41FA5}">
                      <a16:colId xmlns:a16="http://schemas.microsoft.com/office/drawing/2014/main" val="2117160311"/>
                    </a:ext>
                  </a:extLst>
                </a:gridCol>
                <a:gridCol w="403264">
                  <a:extLst>
                    <a:ext uri="{9D8B030D-6E8A-4147-A177-3AD203B41FA5}">
                      <a16:colId xmlns:a16="http://schemas.microsoft.com/office/drawing/2014/main" val="1394555370"/>
                    </a:ext>
                  </a:extLst>
                </a:gridCol>
                <a:gridCol w="395509">
                  <a:extLst>
                    <a:ext uri="{9D8B030D-6E8A-4147-A177-3AD203B41FA5}">
                      <a16:colId xmlns:a16="http://schemas.microsoft.com/office/drawing/2014/main" val="2444808952"/>
                    </a:ext>
                  </a:extLst>
                </a:gridCol>
                <a:gridCol w="1173993">
                  <a:extLst>
                    <a:ext uri="{9D8B030D-6E8A-4147-A177-3AD203B41FA5}">
                      <a16:colId xmlns:a16="http://schemas.microsoft.com/office/drawing/2014/main" val="3138881247"/>
                    </a:ext>
                  </a:extLst>
                </a:gridCol>
                <a:gridCol w="887303">
                  <a:extLst>
                    <a:ext uri="{9D8B030D-6E8A-4147-A177-3AD203B41FA5}">
                      <a16:colId xmlns:a16="http://schemas.microsoft.com/office/drawing/2014/main" val="956829637"/>
                    </a:ext>
                  </a:extLst>
                </a:gridCol>
                <a:gridCol w="414075">
                  <a:extLst>
                    <a:ext uri="{9D8B030D-6E8A-4147-A177-3AD203B41FA5}">
                      <a16:colId xmlns:a16="http://schemas.microsoft.com/office/drawing/2014/main" val="1013289854"/>
                    </a:ext>
                  </a:extLst>
                </a:gridCol>
                <a:gridCol w="341659">
                  <a:extLst>
                    <a:ext uri="{9D8B030D-6E8A-4147-A177-3AD203B41FA5}">
                      <a16:colId xmlns:a16="http://schemas.microsoft.com/office/drawing/2014/main" val="1475379227"/>
                    </a:ext>
                  </a:extLst>
                </a:gridCol>
                <a:gridCol w="697957">
                  <a:extLst>
                    <a:ext uri="{9D8B030D-6E8A-4147-A177-3AD203B41FA5}">
                      <a16:colId xmlns:a16="http://schemas.microsoft.com/office/drawing/2014/main" val="3348227613"/>
                    </a:ext>
                  </a:extLst>
                </a:gridCol>
                <a:gridCol w="273367">
                  <a:extLst>
                    <a:ext uri="{9D8B030D-6E8A-4147-A177-3AD203B41FA5}">
                      <a16:colId xmlns:a16="http://schemas.microsoft.com/office/drawing/2014/main" val="570817151"/>
                    </a:ext>
                  </a:extLst>
                </a:gridCol>
                <a:gridCol w="2995396">
                  <a:extLst>
                    <a:ext uri="{9D8B030D-6E8A-4147-A177-3AD203B41FA5}">
                      <a16:colId xmlns:a16="http://schemas.microsoft.com/office/drawing/2014/main" val="1178323281"/>
                    </a:ext>
                  </a:extLst>
                </a:gridCol>
              </a:tblGrid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41734524N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COLL BAGUR CATALINA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20674663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41735410R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MERCADAL GENER MAGDALENA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3241002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41743838B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BAGUR SERRA IGNASI GABRIEL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LA LLIBERTAT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46588955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Y7496667S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CASTILLO MORENO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NEGRETE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47458572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41739939E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BENEJAM MOLL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CIUTADELLA DE MENORCA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86705704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41736448G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MOLL SEBASTIAN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Personas físicas o autónomos con DNI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05255374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41733922P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BENEJAM ROMEU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HOSPITAL DE SANTA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93280489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41735927N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BOSCH CARDONA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SERPENTONA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01617208"/>
                  </a:ext>
                </a:extLst>
              </a:tr>
              <a:tr h="23252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B57881583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SUCESORES DE MARIA LUISA GARCIA AYORA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13/10/2014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17896253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B57695777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TIENDAS INVERTEX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02/02/2011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56184854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B57695777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TIENDAS INVERTEX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75688922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B13992649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ANTAGONISTA BOUTIQUE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05/07/2023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3606374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B16561649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ARGUIA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SEBASTIA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3076152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B72460553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CHIC CASES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34316675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B07102247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COPIADORAS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ISIDRE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59267356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B56315765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CAVALLITOS APROP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11/08/2023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71850214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B09728502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ILLA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08/02/2022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32873445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B06772362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BOHEME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17/05/2021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19716660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B13744644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LUMPUR.27 GOURMET SERVICES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DALT ELS PENYALS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05/05/2023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56236572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B57208605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NADIA RABOSIO SEDAS Y JOYAS SLL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SANTISSIM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13/05/2003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88676866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B72414048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PILUCA BARRAU COSMETICS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09/08/2022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71048425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B16994279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RAUXA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08/10/2021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57165952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N0301240H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BRANDT INFORMATIV ILLUSTRATION AKTIEBOLAG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PURISSIMA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Entidad extranjera no residente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14611411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B57878357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SUMINISTRES SANTANDRIA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19/09/2014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56216885"/>
                  </a:ext>
                </a:extLst>
              </a:tr>
              <a:tr h="19070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B13648480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TERRA NOSTRA MENORCA SOCIEDAD LIMITADA.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14/04/2023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33043349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EB0905E-547A-B82F-8A4F-B064AFB2F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2B969A-2535-2231-C6C2-AF2EC15F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315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874E729-38D2-6B15-FFEA-DFDAE0FE9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384679"/>
              </p:ext>
            </p:extLst>
          </p:nvPr>
        </p:nvGraphicFramePr>
        <p:xfrm>
          <a:off x="1035737" y="411828"/>
          <a:ext cx="10425323" cy="5735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237">
                  <a:extLst>
                    <a:ext uri="{9D8B030D-6E8A-4147-A177-3AD203B41FA5}">
                      <a16:colId xmlns:a16="http://schemas.microsoft.com/office/drawing/2014/main" val="829667104"/>
                    </a:ext>
                  </a:extLst>
                </a:gridCol>
                <a:gridCol w="1424848">
                  <a:extLst>
                    <a:ext uri="{9D8B030D-6E8A-4147-A177-3AD203B41FA5}">
                      <a16:colId xmlns:a16="http://schemas.microsoft.com/office/drawing/2014/main" val="2489830371"/>
                    </a:ext>
                  </a:extLst>
                </a:gridCol>
                <a:gridCol w="159120">
                  <a:extLst>
                    <a:ext uri="{9D8B030D-6E8A-4147-A177-3AD203B41FA5}">
                      <a16:colId xmlns:a16="http://schemas.microsoft.com/office/drawing/2014/main" val="2151913882"/>
                    </a:ext>
                  </a:extLst>
                </a:gridCol>
                <a:gridCol w="1036088">
                  <a:extLst>
                    <a:ext uri="{9D8B030D-6E8A-4147-A177-3AD203B41FA5}">
                      <a16:colId xmlns:a16="http://schemas.microsoft.com/office/drawing/2014/main" val="2715412812"/>
                    </a:ext>
                  </a:extLst>
                </a:gridCol>
                <a:gridCol w="376103">
                  <a:extLst>
                    <a:ext uri="{9D8B030D-6E8A-4147-A177-3AD203B41FA5}">
                      <a16:colId xmlns:a16="http://schemas.microsoft.com/office/drawing/2014/main" val="808499175"/>
                    </a:ext>
                  </a:extLst>
                </a:gridCol>
                <a:gridCol w="368870">
                  <a:extLst>
                    <a:ext uri="{9D8B030D-6E8A-4147-A177-3AD203B41FA5}">
                      <a16:colId xmlns:a16="http://schemas.microsoft.com/office/drawing/2014/main" val="1092794624"/>
                    </a:ext>
                  </a:extLst>
                </a:gridCol>
                <a:gridCol w="1031869">
                  <a:extLst>
                    <a:ext uri="{9D8B030D-6E8A-4147-A177-3AD203B41FA5}">
                      <a16:colId xmlns:a16="http://schemas.microsoft.com/office/drawing/2014/main" val="3308811649"/>
                    </a:ext>
                  </a:extLst>
                </a:gridCol>
                <a:gridCol w="842556">
                  <a:extLst>
                    <a:ext uri="{9D8B030D-6E8A-4147-A177-3AD203B41FA5}">
                      <a16:colId xmlns:a16="http://schemas.microsoft.com/office/drawing/2014/main" val="4156994568"/>
                    </a:ext>
                  </a:extLst>
                </a:gridCol>
                <a:gridCol w="542455">
                  <a:extLst>
                    <a:ext uri="{9D8B030D-6E8A-4147-A177-3AD203B41FA5}">
                      <a16:colId xmlns:a16="http://schemas.microsoft.com/office/drawing/2014/main" val="2242854907"/>
                    </a:ext>
                  </a:extLst>
                </a:gridCol>
                <a:gridCol w="493635">
                  <a:extLst>
                    <a:ext uri="{9D8B030D-6E8A-4147-A177-3AD203B41FA5}">
                      <a16:colId xmlns:a16="http://schemas.microsoft.com/office/drawing/2014/main" val="749527510"/>
                    </a:ext>
                  </a:extLst>
                </a:gridCol>
                <a:gridCol w="650946">
                  <a:extLst>
                    <a:ext uri="{9D8B030D-6E8A-4147-A177-3AD203B41FA5}">
                      <a16:colId xmlns:a16="http://schemas.microsoft.com/office/drawing/2014/main" val="4185459942"/>
                    </a:ext>
                  </a:extLst>
                </a:gridCol>
                <a:gridCol w="254954">
                  <a:extLst>
                    <a:ext uri="{9D8B030D-6E8A-4147-A177-3AD203B41FA5}">
                      <a16:colId xmlns:a16="http://schemas.microsoft.com/office/drawing/2014/main" val="761036193"/>
                    </a:ext>
                  </a:extLst>
                </a:gridCol>
                <a:gridCol w="2793642">
                  <a:extLst>
                    <a:ext uri="{9D8B030D-6E8A-4147-A177-3AD203B41FA5}">
                      <a16:colId xmlns:a16="http://schemas.microsoft.com/office/drawing/2014/main" val="3668745862"/>
                    </a:ext>
                  </a:extLst>
                </a:gridCol>
              </a:tblGrid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B57118929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LUCIA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5733219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B57118929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LUCIA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8223210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B57118929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LUCIA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3679813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B57898793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AVENTURA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79471250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B57939191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BARBA-ROSSA GIFTS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95700895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B57947129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SANCHIS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3578223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B57487621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CATALINA MARQUES TRUYOL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REPUBLICA ARGENTINA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21/03/2007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2063922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B16563702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COKITOS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SIGNE AQUARI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09/02/2018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35214684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B57919953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DALING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PALMA DE 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09/06/2015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99977833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B57916967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DIETETICA I SALUT FONOLL MARI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19/05/2015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979680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B57903916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EMBUTIDOS TORRES BARCELO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DEGOLLADOR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56533522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B57890840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ESPACIO CUSTOM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VALENCIA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3084756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B57890840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ESPACIO CUSTOM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17/12/2014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18237885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B16537540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FAYAS QUINTANA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31/07/2017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68640077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B16580961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HIJOS DE JOANA CARLES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25/05/2018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15242211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B16610743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INSTALACIONS I REPARACIONS CASTELL'S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FORNERS I PASTISSERS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2413955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B67712232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MARNALIA GROUP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03/11/2021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21812996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B57592982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FUTBOL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SIGNE CRANC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14/11/2008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56070759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B57592982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FUTBOL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64940523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B16667222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MT JOAN I JORDI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BIJUTERS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26/02/2020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7181599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E07166556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GALERIA VIDRART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25/03/1988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67030843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E07933211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ESPORTS GERMANS SALORD C.B.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39461377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E07541170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CREA-LOOK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05/08/1992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83511995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J57702821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SOTTOZERO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45453428"/>
                  </a:ext>
                </a:extLst>
              </a:tr>
              <a:tr h="22503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J07528037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SUPERMERCAT MIR LLORENS S.C.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GENERAL QUADRADO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02/05/1991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54905091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A53FF5F-8776-4081-BAA7-DD2AFDF419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6A1EC2-2A6D-F904-07A4-34951B0E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924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D841FB6-BE42-E39A-F693-252E0703D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57738"/>
              </p:ext>
            </p:extLst>
          </p:nvPr>
        </p:nvGraphicFramePr>
        <p:xfrm>
          <a:off x="900441" y="649112"/>
          <a:ext cx="10690097" cy="5559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564">
                  <a:extLst>
                    <a:ext uri="{9D8B030D-6E8A-4147-A177-3AD203B41FA5}">
                      <a16:colId xmlns:a16="http://schemas.microsoft.com/office/drawing/2014/main" val="3696063346"/>
                    </a:ext>
                  </a:extLst>
                </a:gridCol>
                <a:gridCol w="1501836">
                  <a:extLst>
                    <a:ext uri="{9D8B030D-6E8A-4147-A177-3AD203B41FA5}">
                      <a16:colId xmlns:a16="http://schemas.microsoft.com/office/drawing/2014/main" val="2997702947"/>
                    </a:ext>
                  </a:extLst>
                </a:gridCol>
                <a:gridCol w="167718">
                  <a:extLst>
                    <a:ext uri="{9D8B030D-6E8A-4147-A177-3AD203B41FA5}">
                      <a16:colId xmlns:a16="http://schemas.microsoft.com/office/drawing/2014/main" val="3469744838"/>
                    </a:ext>
                  </a:extLst>
                </a:gridCol>
                <a:gridCol w="1092070">
                  <a:extLst>
                    <a:ext uri="{9D8B030D-6E8A-4147-A177-3AD203B41FA5}">
                      <a16:colId xmlns:a16="http://schemas.microsoft.com/office/drawing/2014/main" val="3501744220"/>
                    </a:ext>
                  </a:extLst>
                </a:gridCol>
                <a:gridCol w="396424">
                  <a:extLst>
                    <a:ext uri="{9D8B030D-6E8A-4147-A177-3AD203B41FA5}">
                      <a16:colId xmlns:a16="http://schemas.microsoft.com/office/drawing/2014/main" val="1956065099"/>
                    </a:ext>
                  </a:extLst>
                </a:gridCol>
                <a:gridCol w="388801">
                  <a:extLst>
                    <a:ext uri="{9D8B030D-6E8A-4147-A177-3AD203B41FA5}">
                      <a16:colId xmlns:a16="http://schemas.microsoft.com/office/drawing/2014/main" val="1374055085"/>
                    </a:ext>
                  </a:extLst>
                </a:gridCol>
                <a:gridCol w="1004550">
                  <a:extLst>
                    <a:ext uri="{9D8B030D-6E8A-4147-A177-3AD203B41FA5}">
                      <a16:colId xmlns:a16="http://schemas.microsoft.com/office/drawing/2014/main" val="367902324"/>
                    </a:ext>
                  </a:extLst>
                </a:gridCol>
                <a:gridCol w="672626">
                  <a:extLst>
                    <a:ext uri="{9D8B030D-6E8A-4147-A177-3AD203B41FA5}">
                      <a16:colId xmlns:a16="http://schemas.microsoft.com/office/drawing/2014/main" val="1516760420"/>
                    </a:ext>
                  </a:extLst>
                </a:gridCol>
                <a:gridCol w="571765">
                  <a:extLst>
                    <a:ext uri="{9D8B030D-6E8A-4147-A177-3AD203B41FA5}">
                      <a16:colId xmlns:a16="http://schemas.microsoft.com/office/drawing/2014/main" val="596552122"/>
                    </a:ext>
                  </a:extLst>
                </a:gridCol>
                <a:gridCol w="520307">
                  <a:extLst>
                    <a:ext uri="{9D8B030D-6E8A-4147-A177-3AD203B41FA5}">
                      <a16:colId xmlns:a16="http://schemas.microsoft.com/office/drawing/2014/main" val="526850398"/>
                    </a:ext>
                  </a:extLst>
                </a:gridCol>
                <a:gridCol w="686118">
                  <a:extLst>
                    <a:ext uri="{9D8B030D-6E8A-4147-A177-3AD203B41FA5}">
                      <a16:colId xmlns:a16="http://schemas.microsoft.com/office/drawing/2014/main" val="1422641363"/>
                    </a:ext>
                  </a:extLst>
                </a:gridCol>
                <a:gridCol w="268730">
                  <a:extLst>
                    <a:ext uri="{9D8B030D-6E8A-4147-A177-3AD203B41FA5}">
                      <a16:colId xmlns:a16="http://schemas.microsoft.com/office/drawing/2014/main" val="876987410"/>
                    </a:ext>
                  </a:extLst>
                </a:gridCol>
                <a:gridCol w="2944588">
                  <a:extLst>
                    <a:ext uri="{9D8B030D-6E8A-4147-A177-3AD203B41FA5}">
                      <a16:colId xmlns:a16="http://schemas.microsoft.com/office/drawing/2014/main" val="1676241281"/>
                    </a:ext>
                  </a:extLst>
                </a:gridCol>
              </a:tblGrid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J07684046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MASCARO BORRAS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24379336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E07276785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LOS DELFINES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22/02/1988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2878807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E07922511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MAETLI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9712943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B57908147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RESET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S'ESPARRALL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27/03/2015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99370813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J07827751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TRELLA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REPUBLICA ARGENTINA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71722227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J07598733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FLORISTERIA MARIAN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30167376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E07568470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JULIA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PERE D'ALCANTARA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25693559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E57325722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BENEJAM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XIII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17192562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E57465254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DESORDRE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02494481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E57465254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DESORDRE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59633373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E57465254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DESORDRE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47769382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J57333049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 DE SALEM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78989267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J57444135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DIMU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COMTE CIFUENTES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80312721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E57587313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AMURA ESPORTS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JERONIA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19143831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J57513822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 BORN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05593413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J57526436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AMBROSIA ES BORN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47549025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B16581100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SANS ORGANIC SL.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MAO-CIUTADELLA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839076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E57634693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ENRIQUE MOLL ELECTRICITAT - IL.LUMINACIO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35217773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J57568925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SINDEDAL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FEDERICO PAREJA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12626642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J57681066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 MORALES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ONOFRE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82351658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B57960288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SARAIN MOVIL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ALGAIARENS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17/03/2016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01793307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J57779233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CUINES PONS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55694634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B57960288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SARAIN MOVIL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III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59995784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J57705188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IMATGE 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70190997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J57721185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CARNISSERIA CA N. PACO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SALOMO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000088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FF42BF4B-F7D0-49AE-39FF-B0E780B768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BC8EF0-B9E0-8FBE-B848-2F1CF00D2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19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419E835-992D-7A30-495C-95CB52417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721663"/>
              </p:ext>
            </p:extLst>
          </p:nvPr>
        </p:nvGraphicFramePr>
        <p:xfrm>
          <a:off x="655561" y="607272"/>
          <a:ext cx="10896592" cy="5518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732">
                  <a:extLst>
                    <a:ext uri="{9D8B030D-6E8A-4147-A177-3AD203B41FA5}">
                      <a16:colId xmlns:a16="http://schemas.microsoft.com/office/drawing/2014/main" val="3526692297"/>
                    </a:ext>
                  </a:extLst>
                </a:gridCol>
                <a:gridCol w="1530846">
                  <a:extLst>
                    <a:ext uri="{9D8B030D-6E8A-4147-A177-3AD203B41FA5}">
                      <a16:colId xmlns:a16="http://schemas.microsoft.com/office/drawing/2014/main" val="1933761653"/>
                    </a:ext>
                  </a:extLst>
                </a:gridCol>
                <a:gridCol w="170958">
                  <a:extLst>
                    <a:ext uri="{9D8B030D-6E8A-4147-A177-3AD203B41FA5}">
                      <a16:colId xmlns:a16="http://schemas.microsoft.com/office/drawing/2014/main" val="3658508779"/>
                    </a:ext>
                  </a:extLst>
                </a:gridCol>
                <a:gridCol w="1113165">
                  <a:extLst>
                    <a:ext uri="{9D8B030D-6E8A-4147-A177-3AD203B41FA5}">
                      <a16:colId xmlns:a16="http://schemas.microsoft.com/office/drawing/2014/main" val="637067397"/>
                    </a:ext>
                  </a:extLst>
                </a:gridCol>
                <a:gridCol w="404082">
                  <a:extLst>
                    <a:ext uri="{9D8B030D-6E8A-4147-A177-3AD203B41FA5}">
                      <a16:colId xmlns:a16="http://schemas.microsoft.com/office/drawing/2014/main" val="3281253059"/>
                    </a:ext>
                  </a:extLst>
                </a:gridCol>
                <a:gridCol w="396311">
                  <a:extLst>
                    <a:ext uri="{9D8B030D-6E8A-4147-A177-3AD203B41FA5}">
                      <a16:colId xmlns:a16="http://schemas.microsoft.com/office/drawing/2014/main" val="163571769"/>
                    </a:ext>
                  </a:extLst>
                </a:gridCol>
                <a:gridCol w="1235646">
                  <a:extLst>
                    <a:ext uri="{9D8B030D-6E8A-4147-A177-3AD203B41FA5}">
                      <a16:colId xmlns:a16="http://schemas.microsoft.com/office/drawing/2014/main" val="3584825378"/>
                    </a:ext>
                  </a:extLst>
                </a:gridCol>
                <a:gridCol w="762088">
                  <a:extLst>
                    <a:ext uri="{9D8B030D-6E8A-4147-A177-3AD203B41FA5}">
                      <a16:colId xmlns:a16="http://schemas.microsoft.com/office/drawing/2014/main" val="1229735161"/>
                    </a:ext>
                  </a:extLst>
                </a:gridCol>
                <a:gridCol w="457252">
                  <a:extLst>
                    <a:ext uri="{9D8B030D-6E8A-4147-A177-3AD203B41FA5}">
                      <a16:colId xmlns:a16="http://schemas.microsoft.com/office/drawing/2014/main" val="2997481354"/>
                    </a:ext>
                  </a:extLst>
                </a:gridCol>
                <a:gridCol w="367754">
                  <a:extLst>
                    <a:ext uri="{9D8B030D-6E8A-4147-A177-3AD203B41FA5}">
                      <a16:colId xmlns:a16="http://schemas.microsoft.com/office/drawing/2014/main" val="3171238650"/>
                    </a:ext>
                  </a:extLst>
                </a:gridCol>
                <a:gridCol w="699371">
                  <a:extLst>
                    <a:ext uri="{9D8B030D-6E8A-4147-A177-3AD203B41FA5}">
                      <a16:colId xmlns:a16="http://schemas.microsoft.com/office/drawing/2014/main" val="452025876"/>
                    </a:ext>
                  </a:extLst>
                </a:gridCol>
                <a:gridCol w="273920">
                  <a:extLst>
                    <a:ext uri="{9D8B030D-6E8A-4147-A177-3AD203B41FA5}">
                      <a16:colId xmlns:a16="http://schemas.microsoft.com/office/drawing/2014/main" val="658059644"/>
                    </a:ext>
                  </a:extLst>
                </a:gridCol>
                <a:gridCol w="3001467">
                  <a:extLst>
                    <a:ext uri="{9D8B030D-6E8A-4147-A177-3AD203B41FA5}">
                      <a16:colId xmlns:a16="http://schemas.microsoft.com/office/drawing/2014/main" val="2713288532"/>
                    </a:ext>
                  </a:extLst>
                </a:gridCol>
              </a:tblGrid>
              <a:tr h="21777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E57745481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MEDIKA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PERE D'ALCANTARA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17467967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J57828709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VADLLIBRES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5069554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J57800732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MOARE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58922349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J57802423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OFERTON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00023452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J57846826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TEXTILIA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3980159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E57946808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FLORISTERIA MARIAN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DE JULIOL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11028028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E16502502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GRA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46657814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E16587701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ERES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56831447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E16614539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SENSE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08460010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J16627713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 HORT DE BAIX ORGANIC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4976216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J16660607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ESTUDIO AJUAR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CASTELL RUPIT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49720166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J16959363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UNIKKUM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95995606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J57600231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DICAPI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10/03/2009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88614462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E57390056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LOPEZ-FONT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JERONIA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34917554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J16627556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RAIZES IMAGINIARIAS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03349342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E57344194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FEL I NENSO C.B.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JUANO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90187784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J57789620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TORRES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SA COVA DE SES AMFORES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62508017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J57789620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BONET TORRES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SANTISSIM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66349834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J57618217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EVERETTI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46912371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E16607996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CARLES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1683192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E57829400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FARMACIA PLAÇA NOVA C.B.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75967512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E57707143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BARRAU FONT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JERONIA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45697611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J57138414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AMATISTA DE CIUTADELLA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SANTISSIM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97494121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J57750713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BONA BIRRA S. C. S.A.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LLIBERTAT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65847018"/>
                  </a:ext>
                </a:extLst>
              </a:tr>
              <a:tr h="22084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E57968240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 BOVER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FORMENTERA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95682628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B521A14-51CA-A4B5-2788-11528A016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31" y="2434528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457D30-99D0-46F7-F7CB-AF107C647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346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0FDDBF3-7152-7432-D9D9-D0CB02934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795974"/>
              </p:ext>
            </p:extLst>
          </p:nvPr>
        </p:nvGraphicFramePr>
        <p:xfrm>
          <a:off x="936449" y="705513"/>
          <a:ext cx="10623899" cy="5446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626">
                  <a:extLst>
                    <a:ext uri="{9D8B030D-6E8A-4147-A177-3AD203B41FA5}">
                      <a16:colId xmlns:a16="http://schemas.microsoft.com/office/drawing/2014/main" val="3261175028"/>
                    </a:ext>
                  </a:extLst>
                </a:gridCol>
                <a:gridCol w="1492536">
                  <a:extLst>
                    <a:ext uri="{9D8B030D-6E8A-4147-A177-3AD203B41FA5}">
                      <a16:colId xmlns:a16="http://schemas.microsoft.com/office/drawing/2014/main" val="667081924"/>
                    </a:ext>
                  </a:extLst>
                </a:gridCol>
                <a:gridCol w="166679">
                  <a:extLst>
                    <a:ext uri="{9D8B030D-6E8A-4147-A177-3AD203B41FA5}">
                      <a16:colId xmlns:a16="http://schemas.microsoft.com/office/drawing/2014/main" val="4264411788"/>
                    </a:ext>
                  </a:extLst>
                </a:gridCol>
                <a:gridCol w="1085308">
                  <a:extLst>
                    <a:ext uri="{9D8B030D-6E8A-4147-A177-3AD203B41FA5}">
                      <a16:colId xmlns:a16="http://schemas.microsoft.com/office/drawing/2014/main" val="1910078641"/>
                    </a:ext>
                  </a:extLst>
                </a:gridCol>
                <a:gridCol w="393969">
                  <a:extLst>
                    <a:ext uri="{9D8B030D-6E8A-4147-A177-3AD203B41FA5}">
                      <a16:colId xmlns:a16="http://schemas.microsoft.com/office/drawing/2014/main" val="3480629422"/>
                    </a:ext>
                  </a:extLst>
                </a:gridCol>
                <a:gridCol w="386393">
                  <a:extLst>
                    <a:ext uri="{9D8B030D-6E8A-4147-A177-3AD203B41FA5}">
                      <a16:colId xmlns:a16="http://schemas.microsoft.com/office/drawing/2014/main" val="1732270389"/>
                    </a:ext>
                  </a:extLst>
                </a:gridCol>
                <a:gridCol w="1130422">
                  <a:extLst>
                    <a:ext uri="{9D8B030D-6E8A-4147-A177-3AD203B41FA5}">
                      <a16:colId xmlns:a16="http://schemas.microsoft.com/office/drawing/2014/main" val="481079934"/>
                    </a:ext>
                  </a:extLst>
                </a:gridCol>
                <a:gridCol w="643947">
                  <a:extLst>
                    <a:ext uri="{9D8B030D-6E8A-4147-A177-3AD203B41FA5}">
                      <a16:colId xmlns:a16="http://schemas.microsoft.com/office/drawing/2014/main" val="4060855972"/>
                    </a:ext>
                  </a:extLst>
                </a:gridCol>
                <a:gridCol w="460645">
                  <a:extLst>
                    <a:ext uri="{9D8B030D-6E8A-4147-A177-3AD203B41FA5}">
                      <a16:colId xmlns:a16="http://schemas.microsoft.com/office/drawing/2014/main" val="2278037499"/>
                    </a:ext>
                  </a:extLst>
                </a:gridCol>
                <a:gridCol w="517085">
                  <a:extLst>
                    <a:ext uri="{9D8B030D-6E8A-4147-A177-3AD203B41FA5}">
                      <a16:colId xmlns:a16="http://schemas.microsoft.com/office/drawing/2014/main" val="528488501"/>
                    </a:ext>
                  </a:extLst>
                </a:gridCol>
                <a:gridCol w="681869">
                  <a:extLst>
                    <a:ext uri="{9D8B030D-6E8A-4147-A177-3AD203B41FA5}">
                      <a16:colId xmlns:a16="http://schemas.microsoft.com/office/drawing/2014/main" val="2357553832"/>
                    </a:ext>
                  </a:extLst>
                </a:gridCol>
                <a:gridCol w="267066">
                  <a:extLst>
                    <a:ext uri="{9D8B030D-6E8A-4147-A177-3AD203B41FA5}">
                      <a16:colId xmlns:a16="http://schemas.microsoft.com/office/drawing/2014/main" val="3574734032"/>
                    </a:ext>
                  </a:extLst>
                </a:gridCol>
                <a:gridCol w="2926354">
                  <a:extLst>
                    <a:ext uri="{9D8B030D-6E8A-4147-A177-3AD203B41FA5}">
                      <a16:colId xmlns:a16="http://schemas.microsoft.com/office/drawing/2014/main" val="4151830447"/>
                    </a:ext>
                  </a:extLst>
                </a:gridCol>
              </a:tblGrid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J07732837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HERMANAS TORRES AMETLLER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294422891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J07946130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LLIBRERIA MALLORCA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17493828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J57839854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 ARCS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69989031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E16608002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JOYERIA CARLES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789326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E57705402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 TALAYOT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SIMON DE OLIVAR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37528462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J57731218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TOT A. GRANEL S.C.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LEPANT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28176365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E05269212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SERENDIPIA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S'ESPARRALL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07140935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J57693988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AB ESPORTS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8890399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J57334526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BAGUR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VERDI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2997803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E57020968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MAYBE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17908050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E57791493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SPORTS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69031354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E16557464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S.A. POLLACA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83716844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J57722142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HERMANAS ALLES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ELOI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65458813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J57260564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CALA BLANCA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BALADRE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79738135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E57527798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ANIMALONS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8407892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J57804148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ESCRIBANO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98659355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J07175482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HERMANOS ANGLADA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LLIBERTAT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56244121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E16845059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SALOM SRM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47532938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J07912025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26159434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J57369902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 Y S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93913806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E57724429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VIDORA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ULLASTRES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1211075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E57977621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S.A. BOTIGA DES CAVALLITOS C.B.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26004347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J57613945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12854109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J57911505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FESTUQUI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VALENCIA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81218153"/>
                  </a:ext>
                </a:extLst>
              </a:tr>
              <a:tr h="2109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E57488603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BLAU-MARI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0240727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47EB479-7509-B217-434A-7DBB02F82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760FAC-EFE1-F92C-A1B3-5B689DF5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0070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C2BDC57-631C-CBEE-2971-E2BD2B911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794890"/>
              </p:ext>
            </p:extLst>
          </p:nvPr>
        </p:nvGraphicFramePr>
        <p:xfrm>
          <a:off x="811969" y="468256"/>
          <a:ext cx="10568060" cy="57463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147">
                  <a:extLst>
                    <a:ext uri="{9D8B030D-6E8A-4147-A177-3AD203B41FA5}">
                      <a16:colId xmlns:a16="http://schemas.microsoft.com/office/drawing/2014/main" val="2735728313"/>
                    </a:ext>
                  </a:extLst>
                </a:gridCol>
                <a:gridCol w="1484691">
                  <a:extLst>
                    <a:ext uri="{9D8B030D-6E8A-4147-A177-3AD203B41FA5}">
                      <a16:colId xmlns:a16="http://schemas.microsoft.com/office/drawing/2014/main" val="1587417701"/>
                    </a:ext>
                  </a:extLst>
                </a:gridCol>
                <a:gridCol w="165803">
                  <a:extLst>
                    <a:ext uri="{9D8B030D-6E8A-4147-A177-3AD203B41FA5}">
                      <a16:colId xmlns:a16="http://schemas.microsoft.com/office/drawing/2014/main" val="4217899036"/>
                    </a:ext>
                  </a:extLst>
                </a:gridCol>
                <a:gridCol w="1079603">
                  <a:extLst>
                    <a:ext uri="{9D8B030D-6E8A-4147-A177-3AD203B41FA5}">
                      <a16:colId xmlns:a16="http://schemas.microsoft.com/office/drawing/2014/main" val="3939128816"/>
                    </a:ext>
                  </a:extLst>
                </a:gridCol>
                <a:gridCol w="391899">
                  <a:extLst>
                    <a:ext uri="{9D8B030D-6E8A-4147-A177-3AD203B41FA5}">
                      <a16:colId xmlns:a16="http://schemas.microsoft.com/office/drawing/2014/main" val="2517897957"/>
                    </a:ext>
                  </a:extLst>
                </a:gridCol>
                <a:gridCol w="384362">
                  <a:extLst>
                    <a:ext uri="{9D8B030D-6E8A-4147-A177-3AD203B41FA5}">
                      <a16:colId xmlns:a16="http://schemas.microsoft.com/office/drawing/2014/main" val="720758798"/>
                    </a:ext>
                  </a:extLst>
                </a:gridCol>
                <a:gridCol w="1132693">
                  <a:extLst>
                    <a:ext uri="{9D8B030D-6E8A-4147-A177-3AD203B41FA5}">
                      <a16:colId xmlns:a16="http://schemas.microsoft.com/office/drawing/2014/main" val="510324794"/>
                    </a:ext>
                  </a:extLst>
                </a:gridCol>
                <a:gridCol w="747323">
                  <a:extLst>
                    <a:ext uri="{9D8B030D-6E8A-4147-A177-3AD203B41FA5}">
                      <a16:colId xmlns:a16="http://schemas.microsoft.com/office/drawing/2014/main" val="1116046680"/>
                    </a:ext>
                  </a:extLst>
                </a:gridCol>
                <a:gridCol w="484528">
                  <a:extLst>
                    <a:ext uri="{9D8B030D-6E8A-4147-A177-3AD203B41FA5}">
                      <a16:colId xmlns:a16="http://schemas.microsoft.com/office/drawing/2014/main" val="3057713499"/>
                    </a:ext>
                  </a:extLst>
                </a:gridCol>
                <a:gridCol w="373091">
                  <a:extLst>
                    <a:ext uri="{9D8B030D-6E8A-4147-A177-3AD203B41FA5}">
                      <a16:colId xmlns:a16="http://schemas.microsoft.com/office/drawing/2014/main" val="3999479113"/>
                    </a:ext>
                  </a:extLst>
                </a:gridCol>
                <a:gridCol w="678285">
                  <a:extLst>
                    <a:ext uri="{9D8B030D-6E8A-4147-A177-3AD203B41FA5}">
                      <a16:colId xmlns:a16="http://schemas.microsoft.com/office/drawing/2014/main" val="3034564022"/>
                    </a:ext>
                  </a:extLst>
                </a:gridCol>
                <a:gridCol w="265662">
                  <a:extLst>
                    <a:ext uri="{9D8B030D-6E8A-4147-A177-3AD203B41FA5}">
                      <a16:colId xmlns:a16="http://schemas.microsoft.com/office/drawing/2014/main" val="2968686253"/>
                    </a:ext>
                  </a:extLst>
                </a:gridCol>
                <a:gridCol w="2910973">
                  <a:extLst>
                    <a:ext uri="{9D8B030D-6E8A-4147-A177-3AD203B41FA5}">
                      <a16:colId xmlns:a16="http://schemas.microsoft.com/office/drawing/2014/main" val="4192460895"/>
                    </a:ext>
                  </a:extLst>
                </a:gridCol>
              </a:tblGrid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J57552648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MASTER CIUTADELLA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01499607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E57884801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 dirty="0">
                          <a:effectLst/>
                        </a:rPr>
                        <a:t>COMERCIAL MESQUIDA FEDELICH C.B.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05098107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J07571318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AUTONAUTICA DIAZ SOCIEDAD CIVIL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POBLAT CALAN BLANES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84091382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E57960775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CALA BLANCA GOURMET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BALADRE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97056671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J07302508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COLORS SOCIEDAD CIVIL PARTICULAR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CIUTADELLA DE MENORCA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civil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19/09/1988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95084349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J57807448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RAITAL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GLOSADOR VIVO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45632431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J57369894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BAZAR CHINO CA N. LI FENG S.C.P.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ALFONS XIII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75299915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J57200008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INMOMENORCA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5060178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J07826761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CAFE CENTRAL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 BISBE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95957860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J07716988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TOLEDO JOVER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XORIGUER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56707144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E16655193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32266017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J57701674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CIUTADELLA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74573798"/>
                  </a:ext>
                </a:extLst>
              </a:tr>
              <a:tr h="2832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41728795X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FEMENIAS MARTIN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6834879"/>
                  </a:ext>
                </a:extLst>
              </a:tr>
              <a:tr h="2832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41728795X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FEMENIAS MARTIN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3342936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J57896094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KABILDU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ARBUCERS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32838562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E16606634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CASTELL BLAUMARI C.B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20646062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E07413180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MOBLIDEA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42055056"/>
                  </a:ext>
                </a:extLst>
              </a:tr>
              <a:tr h="28325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35290330G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PATIÑO JOSEFA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42484396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J67969527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SHARK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50453854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J07691868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AGRISTOCK S.C.P.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JERONIA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29925018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E16567935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S.A. BOTIGA DE SA PLATJA C.B.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COMTE CIFUENTES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22477706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E07305774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 Y APART 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20/03/1989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90436868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E07986656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CARNICERIA ROMAN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DOMINGO SAVIO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80321388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E07793094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FARMACIA MARTI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37046527"/>
                  </a:ext>
                </a:extLst>
              </a:tr>
              <a:tr h="19023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E07879414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MINIMARKET PRINCESA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 VIA SON XORIGUER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01/06/1998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0528145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F6EFB954-67B1-58C7-EE7C-B81EC09F4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1944954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F0BE03-D6FB-914A-6BE4-D22EEE07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232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5F2E295-E0A2-110D-1E78-51D46FD9E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471665"/>
              </p:ext>
            </p:extLst>
          </p:nvPr>
        </p:nvGraphicFramePr>
        <p:xfrm>
          <a:off x="964369" y="551672"/>
          <a:ext cx="10568059" cy="5440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147">
                  <a:extLst>
                    <a:ext uri="{9D8B030D-6E8A-4147-A177-3AD203B41FA5}">
                      <a16:colId xmlns:a16="http://schemas.microsoft.com/office/drawing/2014/main" val="2874578875"/>
                    </a:ext>
                  </a:extLst>
                </a:gridCol>
                <a:gridCol w="1484691">
                  <a:extLst>
                    <a:ext uri="{9D8B030D-6E8A-4147-A177-3AD203B41FA5}">
                      <a16:colId xmlns:a16="http://schemas.microsoft.com/office/drawing/2014/main" val="3396590473"/>
                    </a:ext>
                  </a:extLst>
                </a:gridCol>
                <a:gridCol w="165803">
                  <a:extLst>
                    <a:ext uri="{9D8B030D-6E8A-4147-A177-3AD203B41FA5}">
                      <a16:colId xmlns:a16="http://schemas.microsoft.com/office/drawing/2014/main" val="3190500657"/>
                    </a:ext>
                  </a:extLst>
                </a:gridCol>
                <a:gridCol w="1079603">
                  <a:extLst>
                    <a:ext uri="{9D8B030D-6E8A-4147-A177-3AD203B41FA5}">
                      <a16:colId xmlns:a16="http://schemas.microsoft.com/office/drawing/2014/main" val="2655977037"/>
                    </a:ext>
                  </a:extLst>
                </a:gridCol>
                <a:gridCol w="391899">
                  <a:extLst>
                    <a:ext uri="{9D8B030D-6E8A-4147-A177-3AD203B41FA5}">
                      <a16:colId xmlns:a16="http://schemas.microsoft.com/office/drawing/2014/main" val="3070084235"/>
                    </a:ext>
                  </a:extLst>
                </a:gridCol>
                <a:gridCol w="384362">
                  <a:extLst>
                    <a:ext uri="{9D8B030D-6E8A-4147-A177-3AD203B41FA5}">
                      <a16:colId xmlns:a16="http://schemas.microsoft.com/office/drawing/2014/main" val="1757395112"/>
                    </a:ext>
                  </a:extLst>
                </a:gridCol>
                <a:gridCol w="1124481">
                  <a:extLst>
                    <a:ext uri="{9D8B030D-6E8A-4147-A177-3AD203B41FA5}">
                      <a16:colId xmlns:a16="http://schemas.microsoft.com/office/drawing/2014/main" val="2277960111"/>
                    </a:ext>
                  </a:extLst>
                </a:gridCol>
                <a:gridCol w="771959">
                  <a:extLst>
                    <a:ext uri="{9D8B030D-6E8A-4147-A177-3AD203B41FA5}">
                      <a16:colId xmlns:a16="http://schemas.microsoft.com/office/drawing/2014/main" val="133115323"/>
                    </a:ext>
                  </a:extLst>
                </a:gridCol>
                <a:gridCol w="443466">
                  <a:extLst>
                    <a:ext uri="{9D8B030D-6E8A-4147-A177-3AD203B41FA5}">
                      <a16:colId xmlns:a16="http://schemas.microsoft.com/office/drawing/2014/main" val="1130156570"/>
                    </a:ext>
                  </a:extLst>
                </a:gridCol>
                <a:gridCol w="397728">
                  <a:extLst>
                    <a:ext uri="{9D8B030D-6E8A-4147-A177-3AD203B41FA5}">
                      <a16:colId xmlns:a16="http://schemas.microsoft.com/office/drawing/2014/main" val="4200738110"/>
                    </a:ext>
                  </a:extLst>
                </a:gridCol>
                <a:gridCol w="678285">
                  <a:extLst>
                    <a:ext uri="{9D8B030D-6E8A-4147-A177-3AD203B41FA5}">
                      <a16:colId xmlns:a16="http://schemas.microsoft.com/office/drawing/2014/main" val="1918220474"/>
                    </a:ext>
                  </a:extLst>
                </a:gridCol>
                <a:gridCol w="265662">
                  <a:extLst>
                    <a:ext uri="{9D8B030D-6E8A-4147-A177-3AD203B41FA5}">
                      <a16:colId xmlns:a16="http://schemas.microsoft.com/office/drawing/2014/main" val="2262062156"/>
                    </a:ext>
                  </a:extLst>
                </a:gridCol>
                <a:gridCol w="2910973">
                  <a:extLst>
                    <a:ext uri="{9D8B030D-6E8A-4147-A177-3AD203B41FA5}">
                      <a16:colId xmlns:a16="http://schemas.microsoft.com/office/drawing/2014/main" val="3843294584"/>
                    </a:ext>
                  </a:extLst>
                </a:gridCol>
              </a:tblGrid>
              <a:tr h="2259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J07957442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TALTAVULL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DOMINGO SAVIO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73765839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J57469207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BADULAKE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JOAN RAMIS I RAMIS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84793672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E57975732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21 BOTONS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31633225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J57203176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REGALS JULIA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PENINSULA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5049134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J57324949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CAVALLER HERMANOS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ISIDRE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11185539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E07086929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ANTONIA SALORD SINTES Y ANTONIO SALORD SINTES CB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ONOFRE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05/08/1992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902896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E07243876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PUERTO PIEL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07/05/1987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6834802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J57063190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MODA NEW LISE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34027431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J66192626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DROC SCP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576169719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B57843138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TOLEDO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27/01/2014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59895328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J57587529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COMAS CASASNOVAS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SOROZABAL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8122161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J67972570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REPUBLIC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39523121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E57657330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n-NO" sz="700" u="none" strike="noStrike">
                          <a:effectLst/>
                        </a:rPr>
                        <a:t>CA N. PADET C.B.</a:t>
                      </a:r>
                      <a:endParaRPr lang="nn-N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NETTO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593686616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J57760092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 TRIAY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CORTES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16834648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J57805376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n-NO" sz="700" u="none" strike="noStrike">
                          <a:effectLst/>
                        </a:rPr>
                        <a:t>MOLL I BAGUR S.C.</a:t>
                      </a:r>
                      <a:endParaRPr lang="nn-N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NICOLAU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27380217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E16568792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NAUPAPER CIUTADELLA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CARNISSERIA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9613396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J57770737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TANDEM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DEL SEMINARI (DEL BISBE VILA)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01/09/2012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87214700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J07824253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MERMAR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D'EN BRUC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6758805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E57592180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PEPE S.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81983152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J07750391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CYRANO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PERE MARTORELL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44148380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E07780083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NUOVO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ISIDRE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01/06/1996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91233956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E57874919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PETIT MON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80283361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J57886558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ROISSO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34023943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J57173437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TRAIB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07709749"/>
                  </a:ext>
                </a:extLst>
              </a:tr>
              <a:tr h="21094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J57066748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MARINA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CIRCUMVAL·LACIO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4252886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88B2273C-AED5-F8BB-F740-AC5F66B9B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14D3DC-772E-313C-8A91-BF450515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5678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05AC6DC-4327-C365-ED68-D1BAA7D2B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516158"/>
              </p:ext>
            </p:extLst>
          </p:nvPr>
        </p:nvGraphicFramePr>
        <p:xfrm>
          <a:off x="215222" y="336910"/>
          <a:ext cx="11761553" cy="5974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2129">
                  <a:extLst>
                    <a:ext uri="{9D8B030D-6E8A-4147-A177-3AD203B41FA5}">
                      <a16:colId xmlns:a16="http://schemas.microsoft.com/office/drawing/2014/main" val="2178368214"/>
                    </a:ext>
                  </a:extLst>
                </a:gridCol>
                <a:gridCol w="1652363">
                  <a:extLst>
                    <a:ext uri="{9D8B030D-6E8A-4147-A177-3AD203B41FA5}">
                      <a16:colId xmlns:a16="http://schemas.microsoft.com/office/drawing/2014/main" val="3921110228"/>
                    </a:ext>
                  </a:extLst>
                </a:gridCol>
                <a:gridCol w="184529">
                  <a:extLst>
                    <a:ext uri="{9D8B030D-6E8A-4147-A177-3AD203B41FA5}">
                      <a16:colId xmlns:a16="http://schemas.microsoft.com/office/drawing/2014/main" val="1723356529"/>
                    </a:ext>
                  </a:extLst>
                </a:gridCol>
                <a:gridCol w="1201527">
                  <a:extLst>
                    <a:ext uri="{9D8B030D-6E8A-4147-A177-3AD203B41FA5}">
                      <a16:colId xmlns:a16="http://schemas.microsoft.com/office/drawing/2014/main" val="3315417608"/>
                    </a:ext>
                  </a:extLst>
                </a:gridCol>
                <a:gridCol w="436157">
                  <a:extLst>
                    <a:ext uri="{9D8B030D-6E8A-4147-A177-3AD203B41FA5}">
                      <a16:colId xmlns:a16="http://schemas.microsoft.com/office/drawing/2014/main" val="1024719156"/>
                    </a:ext>
                  </a:extLst>
                </a:gridCol>
                <a:gridCol w="427769">
                  <a:extLst>
                    <a:ext uri="{9D8B030D-6E8A-4147-A177-3AD203B41FA5}">
                      <a16:colId xmlns:a16="http://schemas.microsoft.com/office/drawing/2014/main" val="1585909959"/>
                    </a:ext>
                  </a:extLst>
                </a:gridCol>
                <a:gridCol w="1224052">
                  <a:extLst>
                    <a:ext uri="{9D8B030D-6E8A-4147-A177-3AD203B41FA5}">
                      <a16:colId xmlns:a16="http://schemas.microsoft.com/office/drawing/2014/main" val="2244252383"/>
                    </a:ext>
                  </a:extLst>
                </a:gridCol>
                <a:gridCol w="712904">
                  <a:extLst>
                    <a:ext uri="{9D8B030D-6E8A-4147-A177-3AD203B41FA5}">
                      <a16:colId xmlns:a16="http://schemas.microsoft.com/office/drawing/2014/main" val="3402980253"/>
                    </a:ext>
                  </a:extLst>
                </a:gridCol>
                <a:gridCol w="594087">
                  <a:extLst>
                    <a:ext uri="{9D8B030D-6E8A-4147-A177-3AD203B41FA5}">
                      <a16:colId xmlns:a16="http://schemas.microsoft.com/office/drawing/2014/main" val="3461779641"/>
                    </a:ext>
                  </a:extLst>
                </a:gridCol>
                <a:gridCol w="515763">
                  <a:extLst>
                    <a:ext uri="{9D8B030D-6E8A-4147-A177-3AD203B41FA5}">
                      <a16:colId xmlns:a16="http://schemas.microsoft.com/office/drawing/2014/main" val="1162319590"/>
                    </a:ext>
                  </a:extLst>
                </a:gridCol>
                <a:gridCol w="754887">
                  <a:extLst>
                    <a:ext uri="{9D8B030D-6E8A-4147-A177-3AD203B41FA5}">
                      <a16:colId xmlns:a16="http://schemas.microsoft.com/office/drawing/2014/main" val="1539094367"/>
                    </a:ext>
                  </a:extLst>
                </a:gridCol>
                <a:gridCol w="295665">
                  <a:extLst>
                    <a:ext uri="{9D8B030D-6E8A-4147-A177-3AD203B41FA5}">
                      <a16:colId xmlns:a16="http://schemas.microsoft.com/office/drawing/2014/main" val="888336950"/>
                    </a:ext>
                  </a:extLst>
                </a:gridCol>
                <a:gridCol w="3239721">
                  <a:extLst>
                    <a:ext uri="{9D8B030D-6E8A-4147-A177-3AD203B41FA5}">
                      <a16:colId xmlns:a16="http://schemas.microsoft.com/office/drawing/2014/main" val="1717597117"/>
                    </a:ext>
                  </a:extLst>
                </a:gridCol>
              </a:tblGrid>
              <a:tr h="14947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E57130841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LEATHER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01233347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E57347007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SUPERMERCAT S.A. CALA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D'ALGAIARENS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87306785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J07422140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RAL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DELFINS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35331302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J57920282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HIBISCUS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55321707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E09696857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MNK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37640260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B57054876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SUPERS I SOUVENIRS 2002 SL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BIJUTERS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22469876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B16614794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SUPERTRUTX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GLOSADOR VIVO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309473829"/>
                  </a:ext>
                </a:extLst>
              </a:tr>
              <a:tr h="1784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B57701179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TIENDAS TEXTIL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DE LOS DELFINES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09/03/2011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57636422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B07919715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TOP XORIGUER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ROSA DELS VENTS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30/11/1998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58512864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B57750671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TOT SON GUSTOS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16/03/2012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56165089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B57874604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C.M. REGAL &amp; DETALL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SEVILLA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07/08/2014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876272760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B57292393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JUANA ALBA PERFUMS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06/08/2004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95694042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B07946122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MIANJOAG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SABATERS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13/04/1999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27307023"/>
                  </a:ext>
                </a:extLst>
              </a:tr>
              <a:tr h="1784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B07435977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MY BIRD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ALISIOS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31/05/1989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86585749"/>
                  </a:ext>
                </a:extLst>
              </a:tr>
              <a:tr h="1784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B07819113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PATRICK OLIVER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MAO-CIUTADELLA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03/03/1997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83212141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B57770687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PHONE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17/08/2012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40599624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41733788N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MARQUES MARQUES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1710441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41733182G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VIVO MERCEDES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32643718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41733182G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MAYANS VIVO MERCEDES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72765908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41736460Q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LUNA 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95494886"/>
                  </a:ext>
                </a:extLst>
              </a:tr>
              <a:tr h="10246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J57623837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NANA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91006683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29159993H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BALANZA ROURE NURIA LOURDES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74384566"/>
                  </a:ext>
                </a:extLst>
              </a:tr>
              <a:tr h="20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J07680523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ALMACENES LLUFRIU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ELOI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12468798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41740960P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MARQUES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90886653"/>
                  </a:ext>
                </a:extLst>
              </a:tr>
              <a:tr h="29855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41736894J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CASASNOVAS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01/01/1994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4765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9956196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5413B4E-95B7-7C84-F5E0-0F776BFA7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1944954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41257E-60C4-60D7-7816-9849DA13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9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0335131-10D3-7F97-4C6D-E180587BE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218221"/>
              </p:ext>
            </p:extLst>
          </p:nvPr>
        </p:nvGraphicFramePr>
        <p:xfrm>
          <a:off x="728832" y="700621"/>
          <a:ext cx="10734334" cy="5456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528">
                  <a:extLst>
                    <a:ext uri="{9D8B030D-6E8A-4147-A177-3AD203B41FA5}">
                      <a16:colId xmlns:a16="http://schemas.microsoft.com/office/drawing/2014/main" val="754533555"/>
                    </a:ext>
                  </a:extLst>
                </a:gridCol>
                <a:gridCol w="1508051">
                  <a:extLst>
                    <a:ext uri="{9D8B030D-6E8A-4147-A177-3AD203B41FA5}">
                      <a16:colId xmlns:a16="http://schemas.microsoft.com/office/drawing/2014/main" val="371207936"/>
                    </a:ext>
                  </a:extLst>
                </a:gridCol>
                <a:gridCol w="168411">
                  <a:extLst>
                    <a:ext uri="{9D8B030D-6E8A-4147-A177-3AD203B41FA5}">
                      <a16:colId xmlns:a16="http://schemas.microsoft.com/office/drawing/2014/main" val="3462617645"/>
                    </a:ext>
                  </a:extLst>
                </a:gridCol>
                <a:gridCol w="1096590">
                  <a:extLst>
                    <a:ext uri="{9D8B030D-6E8A-4147-A177-3AD203B41FA5}">
                      <a16:colId xmlns:a16="http://schemas.microsoft.com/office/drawing/2014/main" val="3883379426"/>
                    </a:ext>
                  </a:extLst>
                </a:gridCol>
                <a:gridCol w="398065">
                  <a:extLst>
                    <a:ext uri="{9D8B030D-6E8A-4147-A177-3AD203B41FA5}">
                      <a16:colId xmlns:a16="http://schemas.microsoft.com/office/drawing/2014/main" val="3645435660"/>
                    </a:ext>
                  </a:extLst>
                </a:gridCol>
                <a:gridCol w="390409">
                  <a:extLst>
                    <a:ext uri="{9D8B030D-6E8A-4147-A177-3AD203B41FA5}">
                      <a16:colId xmlns:a16="http://schemas.microsoft.com/office/drawing/2014/main" val="2007130532"/>
                    </a:ext>
                  </a:extLst>
                </a:gridCol>
                <a:gridCol w="543510">
                  <a:extLst>
                    <a:ext uri="{9D8B030D-6E8A-4147-A177-3AD203B41FA5}">
                      <a16:colId xmlns:a16="http://schemas.microsoft.com/office/drawing/2014/main" val="340072006"/>
                    </a:ext>
                  </a:extLst>
                </a:gridCol>
                <a:gridCol w="1140606">
                  <a:extLst>
                    <a:ext uri="{9D8B030D-6E8A-4147-A177-3AD203B41FA5}">
                      <a16:colId xmlns:a16="http://schemas.microsoft.com/office/drawing/2014/main" val="2426600751"/>
                    </a:ext>
                  </a:extLst>
                </a:gridCol>
                <a:gridCol w="574131">
                  <a:extLst>
                    <a:ext uri="{9D8B030D-6E8A-4147-A177-3AD203B41FA5}">
                      <a16:colId xmlns:a16="http://schemas.microsoft.com/office/drawing/2014/main" val="2730569785"/>
                    </a:ext>
                  </a:extLst>
                </a:gridCol>
                <a:gridCol w="522460">
                  <a:extLst>
                    <a:ext uri="{9D8B030D-6E8A-4147-A177-3AD203B41FA5}">
                      <a16:colId xmlns:a16="http://schemas.microsoft.com/office/drawing/2014/main" val="2512760103"/>
                    </a:ext>
                  </a:extLst>
                </a:gridCol>
                <a:gridCol w="688957">
                  <a:extLst>
                    <a:ext uri="{9D8B030D-6E8A-4147-A177-3AD203B41FA5}">
                      <a16:colId xmlns:a16="http://schemas.microsoft.com/office/drawing/2014/main" val="871072993"/>
                    </a:ext>
                  </a:extLst>
                </a:gridCol>
                <a:gridCol w="269842">
                  <a:extLst>
                    <a:ext uri="{9D8B030D-6E8A-4147-A177-3AD203B41FA5}">
                      <a16:colId xmlns:a16="http://schemas.microsoft.com/office/drawing/2014/main" val="3811603389"/>
                    </a:ext>
                  </a:extLst>
                </a:gridCol>
                <a:gridCol w="2956774">
                  <a:extLst>
                    <a:ext uri="{9D8B030D-6E8A-4147-A177-3AD203B41FA5}">
                      <a16:colId xmlns:a16="http://schemas.microsoft.com/office/drawing/2014/main" val="2499638359"/>
                    </a:ext>
                  </a:extLst>
                </a:gridCol>
              </a:tblGrid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41497552D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TUDURI SINTES MARIA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MIQUEL DE VERI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83175006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41493318F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CAPO PONS MARIA ZORAIDA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BELLAVISTA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14630115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05291368B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PANIAGUA GONZALEZ ALVARO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94470508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X3598846J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ZHENGWEN XU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941707377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41494727J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HERMOSO ALCINA MARGARITA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00471730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41495440J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LLOBERA MARIA BARBARA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98530272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X2485855S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YE LIQIN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251536893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41500916S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ONIEVA SANCHEZ CRISALIDA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19577564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38509712F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FONT GRANELL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25113150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41731854X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PORTELLA HUGUET MARIA ENRIQUETA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PINTOR CALBO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950458106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41463784M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CATCHOT CARRERAS ANGELA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584840216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X6051949M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CHAKAY BRAHIM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373453378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33874729F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VENTURA SALES MARIA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05700329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05306753D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PAEZ ORTEGA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106840293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X1990959X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NORRIS JEREMY CHARLES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PRINCEP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92815995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41506937X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FLUXA GONZALEZ AFRICA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02821364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38875027J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 GARCIA SARAY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FAVARITX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945594659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43870396N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CHICHIAN ACHERNAN MEHDI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67657327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41506739L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MC CROSSAN KEVIN MEDIR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SINIA MORERA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000863498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41493975C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CORTES CORTES ESTRELLA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71613959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41495870Y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REAL CARDONA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59477912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41495858V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LLOMPART SERVEZ MIQUEL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56435854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41498657X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REAL FLORIT LUIS SANTIAGO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DUC DE CRILLON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53028123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41513952X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PASCUAL VILLALONGA MARC PERE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D'ANATOLIA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839806443"/>
                  </a:ext>
                </a:extLst>
              </a:tr>
              <a:tr h="2164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43695631R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LARIOS SANZ NORMA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FAVARITX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840845522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04E6CE13-8A0B-A5AD-3756-757D03F832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4635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B58ADA-7450-CA98-8662-9F0F46049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256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0A1F698-5422-D11E-BAF6-08BC8C795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050436"/>
              </p:ext>
            </p:extLst>
          </p:nvPr>
        </p:nvGraphicFramePr>
        <p:xfrm>
          <a:off x="760837" y="558412"/>
          <a:ext cx="10993740" cy="5437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8044">
                  <a:extLst>
                    <a:ext uri="{9D8B030D-6E8A-4147-A177-3AD203B41FA5}">
                      <a16:colId xmlns:a16="http://schemas.microsoft.com/office/drawing/2014/main" val="3545490068"/>
                    </a:ext>
                  </a:extLst>
                </a:gridCol>
                <a:gridCol w="1544494">
                  <a:extLst>
                    <a:ext uri="{9D8B030D-6E8A-4147-A177-3AD203B41FA5}">
                      <a16:colId xmlns:a16="http://schemas.microsoft.com/office/drawing/2014/main" val="3426442276"/>
                    </a:ext>
                  </a:extLst>
                </a:gridCol>
                <a:gridCol w="172482">
                  <a:extLst>
                    <a:ext uri="{9D8B030D-6E8A-4147-A177-3AD203B41FA5}">
                      <a16:colId xmlns:a16="http://schemas.microsoft.com/office/drawing/2014/main" val="2124307992"/>
                    </a:ext>
                  </a:extLst>
                </a:gridCol>
                <a:gridCol w="1123090">
                  <a:extLst>
                    <a:ext uri="{9D8B030D-6E8A-4147-A177-3AD203B41FA5}">
                      <a16:colId xmlns:a16="http://schemas.microsoft.com/office/drawing/2014/main" val="1139349529"/>
                    </a:ext>
                  </a:extLst>
                </a:gridCol>
                <a:gridCol w="407685">
                  <a:extLst>
                    <a:ext uri="{9D8B030D-6E8A-4147-A177-3AD203B41FA5}">
                      <a16:colId xmlns:a16="http://schemas.microsoft.com/office/drawing/2014/main" val="3267999445"/>
                    </a:ext>
                  </a:extLst>
                </a:gridCol>
                <a:gridCol w="399843">
                  <a:extLst>
                    <a:ext uri="{9D8B030D-6E8A-4147-A177-3AD203B41FA5}">
                      <a16:colId xmlns:a16="http://schemas.microsoft.com/office/drawing/2014/main" val="1761657375"/>
                    </a:ext>
                  </a:extLst>
                </a:gridCol>
                <a:gridCol w="1144145">
                  <a:extLst>
                    <a:ext uri="{9D8B030D-6E8A-4147-A177-3AD203B41FA5}">
                      <a16:colId xmlns:a16="http://schemas.microsoft.com/office/drawing/2014/main" val="3130427731"/>
                    </a:ext>
                  </a:extLst>
                </a:gridCol>
                <a:gridCol w="837227">
                  <a:extLst>
                    <a:ext uri="{9D8B030D-6E8A-4147-A177-3AD203B41FA5}">
                      <a16:colId xmlns:a16="http://schemas.microsoft.com/office/drawing/2014/main" val="1062561736"/>
                    </a:ext>
                  </a:extLst>
                </a:gridCol>
                <a:gridCol w="495502">
                  <a:extLst>
                    <a:ext uri="{9D8B030D-6E8A-4147-A177-3AD203B41FA5}">
                      <a16:colId xmlns:a16="http://schemas.microsoft.com/office/drawing/2014/main" val="1275504657"/>
                    </a:ext>
                  </a:extLst>
                </a:gridCol>
                <a:gridCol w="371033">
                  <a:extLst>
                    <a:ext uri="{9D8B030D-6E8A-4147-A177-3AD203B41FA5}">
                      <a16:colId xmlns:a16="http://schemas.microsoft.com/office/drawing/2014/main" val="2775977234"/>
                    </a:ext>
                  </a:extLst>
                </a:gridCol>
                <a:gridCol w="705606">
                  <a:extLst>
                    <a:ext uri="{9D8B030D-6E8A-4147-A177-3AD203B41FA5}">
                      <a16:colId xmlns:a16="http://schemas.microsoft.com/office/drawing/2014/main" val="655821972"/>
                    </a:ext>
                  </a:extLst>
                </a:gridCol>
                <a:gridCol w="276362">
                  <a:extLst>
                    <a:ext uri="{9D8B030D-6E8A-4147-A177-3AD203B41FA5}">
                      <a16:colId xmlns:a16="http://schemas.microsoft.com/office/drawing/2014/main" val="876583423"/>
                    </a:ext>
                  </a:extLst>
                </a:gridCol>
                <a:gridCol w="3028227">
                  <a:extLst>
                    <a:ext uri="{9D8B030D-6E8A-4147-A177-3AD203B41FA5}">
                      <a16:colId xmlns:a16="http://schemas.microsoft.com/office/drawing/2014/main" val="287768693"/>
                    </a:ext>
                  </a:extLst>
                </a:gridCol>
              </a:tblGrid>
              <a:tr h="24226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41736894J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MERCADAL CASASNOVAS LORENZO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CALES PIQUES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57320387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A07228448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MUEBLES CARDONA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VILA JUANEDA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90551300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A07228448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CARDONA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CREU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22111761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B57901845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 A BORD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23634241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B57901845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 A BORD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87585983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B57982761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TECNO MENORCA MURALLA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04/08/2016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63888269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B57241671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VOLUM INVEST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PLATJA DE CALA BLANCA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34826591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B07886252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I OLORS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SABATERS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50767974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B07886252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I OLORS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SERPENTONA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20/04/1998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34773980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B07886252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I OLORS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LOS DELFINES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95186399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B07886252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I OLORS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30118314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B07408701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BEMIPASI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PLA DE SANT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13/12/1988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3000229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B07710536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MERCADAL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MESTRE JOAN BENEJAM VIVES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13/02/1995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35594690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B07699341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CONS-ALMA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PALAU I 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70915822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B57300535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DAVALL SA VOLTA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06/10/2004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59966176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B57300535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DAVALL SA VOLTA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19957059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B57884371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EINES DE FUTUR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JOAN DE MISSA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05/11/2014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530817884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B07600067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FOTOSTUDIO HERNANDO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grabaciones de música y vídeo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66232392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B07600067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FOTOSTUDIO HERNANDO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SANTANDRIA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grabaciones de música y vídeo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89346496"/>
                  </a:ext>
                </a:extLst>
              </a:tr>
              <a:tr h="1627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B16618183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KOSMA MENORCA S.L.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SABATERS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04/03/2019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Fabricación de calzado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920820929"/>
                  </a:ext>
                </a:extLst>
              </a:tr>
              <a:tr h="24226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41730682B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LEON ORFILA MARTIN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641889146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J57433526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MANIQUI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984964057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B07938491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CALAS PICAS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11/03/1999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096991141"/>
                  </a:ext>
                </a:extLst>
              </a:tr>
              <a:tr h="22036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B57521239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CATALA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NOSTRA SENYORA DELS DOLORS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25/09/2007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54983607"/>
                  </a:ext>
                </a:extLst>
              </a:tr>
              <a:tr h="16270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B57521239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CATALA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EIVISSA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63329031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7B209391-DF01-607A-C6A8-EB031407C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42E71F-B71C-9F72-D711-9AA58307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87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EEE1BD7-2864-15C8-51BA-7D1EF62CC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533334"/>
              </p:ext>
            </p:extLst>
          </p:nvPr>
        </p:nvGraphicFramePr>
        <p:xfrm>
          <a:off x="800391" y="355989"/>
          <a:ext cx="10896015" cy="57840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706">
                  <a:extLst>
                    <a:ext uri="{9D8B030D-6E8A-4147-A177-3AD203B41FA5}">
                      <a16:colId xmlns:a16="http://schemas.microsoft.com/office/drawing/2014/main" val="1851158164"/>
                    </a:ext>
                  </a:extLst>
                </a:gridCol>
                <a:gridCol w="1530765">
                  <a:extLst>
                    <a:ext uri="{9D8B030D-6E8A-4147-A177-3AD203B41FA5}">
                      <a16:colId xmlns:a16="http://schemas.microsoft.com/office/drawing/2014/main" val="1086792382"/>
                    </a:ext>
                  </a:extLst>
                </a:gridCol>
                <a:gridCol w="170949">
                  <a:extLst>
                    <a:ext uri="{9D8B030D-6E8A-4147-A177-3AD203B41FA5}">
                      <a16:colId xmlns:a16="http://schemas.microsoft.com/office/drawing/2014/main" val="657556162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363541641"/>
                    </a:ext>
                  </a:extLst>
                </a:gridCol>
                <a:gridCol w="404061">
                  <a:extLst>
                    <a:ext uri="{9D8B030D-6E8A-4147-A177-3AD203B41FA5}">
                      <a16:colId xmlns:a16="http://schemas.microsoft.com/office/drawing/2014/main" val="4109979569"/>
                    </a:ext>
                  </a:extLst>
                </a:gridCol>
                <a:gridCol w="396289">
                  <a:extLst>
                    <a:ext uri="{9D8B030D-6E8A-4147-A177-3AD203B41FA5}">
                      <a16:colId xmlns:a16="http://schemas.microsoft.com/office/drawing/2014/main" val="222092520"/>
                    </a:ext>
                  </a:extLst>
                </a:gridCol>
                <a:gridCol w="1218647">
                  <a:extLst>
                    <a:ext uri="{9D8B030D-6E8A-4147-A177-3AD203B41FA5}">
                      <a16:colId xmlns:a16="http://schemas.microsoft.com/office/drawing/2014/main" val="3506877649"/>
                    </a:ext>
                  </a:extLst>
                </a:gridCol>
                <a:gridCol w="787449">
                  <a:extLst>
                    <a:ext uri="{9D8B030D-6E8A-4147-A177-3AD203B41FA5}">
                      <a16:colId xmlns:a16="http://schemas.microsoft.com/office/drawing/2014/main" val="4228500177"/>
                    </a:ext>
                  </a:extLst>
                </a:gridCol>
                <a:gridCol w="414892">
                  <a:extLst>
                    <a:ext uri="{9D8B030D-6E8A-4147-A177-3AD203B41FA5}">
                      <a16:colId xmlns:a16="http://schemas.microsoft.com/office/drawing/2014/main" val="3782426441"/>
                    </a:ext>
                  </a:extLst>
                </a:gridCol>
                <a:gridCol w="401602">
                  <a:extLst>
                    <a:ext uri="{9D8B030D-6E8A-4147-A177-3AD203B41FA5}">
                      <a16:colId xmlns:a16="http://schemas.microsoft.com/office/drawing/2014/main" val="2583962430"/>
                    </a:ext>
                  </a:extLst>
                </a:gridCol>
                <a:gridCol w="699334">
                  <a:extLst>
                    <a:ext uri="{9D8B030D-6E8A-4147-A177-3AD203B41FA5}">
                      <a16:colId xmlns:a16="http://schemas.microsoft.com/office/drawing/2014/main" val="1034874899"/>
                    </a:ext>
                  </a:extLst>
                </a:gridCol>
                <a:gridCol w="273906">
                  <a:extLst>
                    <a:ext uri="{9D8B030D-6E8A-4147-A177-3AD203B41FA5}">
                      <a16:colId xmlns:a16="http://schemas.microsoft.com/office/drawing/2014/main" val="1802957096"/>
                    </a:ext>
                  </a:extLst>
                </a:gridCol>
                <a:gridCol w="3001309">
                  <a:extLst>
                    <a:ext uri="{9D8B030D-6E8A-4147-A177-3AD203B41FA5}">
                      <a16:colId xmlns:a16="http://schemas.microsoft.com/office/drawing/2014/main" val="1368762755"/>
                    </a:ext>
                  </a:extLst>
                </a:gridCol>
              </a:tblGrid>
              <a:tr h="2035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B57521239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CATALA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SIGNE BESSONS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0051363"/>
                  </a:ext>
                </a:extLst>
              </a:tr>
              <a:tr h="2035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B57521239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CATALA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RAFEL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87978956"/>
                  </a:ext>
                </a:extLst>
              </a:tr>
              <a:tr h="20350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B07615669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COMELLA I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ALAIOR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16/04/1993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67129251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B57778466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INFORMATICA SA MURALLA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25/10/2012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39726509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B57426520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JAM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CATEDRAL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05851254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B57426520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JAM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24/05/2006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42609920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B57943102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MARENOVA DEL SUD SOCIEDAD LIMITADA LABORAL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JOSEPA ROSSINYOL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11/12/2015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81719581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B57613333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LIBIT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 MARIA CLARET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22400812"/>
                  </a:ext>
                </a:extLst>
              </a:tr>
              <a:tr h="303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B57951741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MORRO &amp; SONS SHOPS INVESTMENTS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PINS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07318982"/>
                  </a:ext>
                </a:extLst>
              </a:tr>
              <a:tr h="303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B57951741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MORRO &amp; SONS SHOPS INVESTMENTS SOCIEDAD LIMITADA.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114345575"/>
                  </a:ext>
                </a:extLst>
              </a:tr>
              <a:tr h="303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B57951741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MORRO &amp; SONS SHOPS INVESTMENTS SOCIEDAD LIMITADA.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NEGRETE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08932525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B07998347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PRISMA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21/02/2000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96198149"/>
                  </a:ext>
                </a:extLst>
              </a:tr>
              <a:tr h="31193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41726742G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SBERT CASASNOVAS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BLANCA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785864129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B57476418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TOT VELO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EIVISSA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02/02/2007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68503142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B57606014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WELLNESS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COMERCIANTS I BOTIGUERS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026655067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B57606014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WELLNESS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 CAPLLONCH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51841793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B57606014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WELLNESS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23/02/2009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437142897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B57606014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WELLNESS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05362502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B57691016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CAMAMIL LA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ONOFRE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23/12/2010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54611739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B01653518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FERRUM FURNITURE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BLANC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23/06/2020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53804752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B07940786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PONS MARQUES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432774103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B07940786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PONS MARQUES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SERPENTONA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968249572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B07567472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HIDROMENORQUINA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PALMA DE 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03/02/1992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94022119"/>
                  </a:ext>
                </a:extLst>
              </a:tr>
              <a:tr h="20949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B07702772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MARQUES ANGLADA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17939860"/>
                  </a:ext>
                </a:extLst>
              </a:tr>
              <a:tr h="2436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B57402505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MORRO HERNANDEZ BORJA 000751748L SL NUEVA EMPRESA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47046716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6AD54DC-FF11-B155-E626-202341839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C2086A-0AA0-5BD7-CC18-813C71E4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69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9DB48BB-BCAD-F70A-E08F-806279732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01007"/>
              </p:ext>
            </p:extLst>
          </p:nvPr>
        </p:nvGraphicFramePr>
        <p:xfrm>
          <a:off x="518858" y="336744"/>
          <a:ext cx="11154283" cy="5880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169">
                  <a:extLst>
                    <a:ext uri="{9D8B030D-6E8A-4147-A177-3AD203B41FA5}">
                      <a16:colId xmlns:a16="http://schemas.microsoft.com/office/drawing/2014/main" val="1108767027"/>
                    </a:ext>
                  </a:extLst>
                </a:gridCol>
                <a:gridCol w="1567048">
                  <a:extLst>
                    <a:ext uri="{9D8B030D-6E8A-4147-A177-3AD203B41FA5}">
                      <a16:colId xmlns:a16="http://schemas.microsoft.com/office/drawing/2014/main" val="3158578754"/>
                    </a:ext>
                  </a:extLst>
                </a:gridCol>
                <a:gridCol w="175000">
                  <a:extLst>
                    <a:ext uri="{9D8B030D-6E8A-4147-A177-3AD203B41FA5}">
                      <a16:colId xmlns:a16="http://schemas.microsoft.com/office/drawing/2014/main" val="2110051188"/>
                    </a:ext>
                  </a:extLst>
                </a:gridCol>
                <a:gridCol w="1139490">
                  <a:extLst>
                    <a:ext uri="{9D8B030D-6E8A-4147-A177-3AD203B41FA5}">
                      <a16:colId xmlns:a16="http://schemas.microsoft.com/office/drawing/2014/main" val="153750505"/>
                    </a:ext>
                  </a:extLst>
                </a:gridCol>
                <a:gridCol w="413638">
                  <a:extLst>
                    <a:ext uri="{9D8B030D-6E8A-4147-A177-3AD203B41FA5}">
                      <a16:colId xmlns:a16="http://schemas.microsoft.com/office/drawing/2014/main" val="4209451242"/>
                    </a:ext>
                  </a:extLst>
                </a:gridCol>
                <a:gridCol w="405682">
                  <a:extLst>
                    <a:ext uri="{9D8B030D-6E8A-4147-A177-3AD203B41FA5}">
                      <a16:colId xmlns:a16="http://schemas.microsoft.com/office/drawing/2014/main" val="3593685953"/>
                    </a:ext>
                  </a:extLst>
                </a:gridCol>
                <a:gridCol w="990360">
                  <a:extLst>
                    <a:ext uri="{9D8B030D-6E8A-4147-A177-3AD203B41FA5}">
                      <a16:colId xmlns:a16="http://schemas.microsoft.com/office/drawing/2014/main" val="1754721276"/>
                    </a:ext>
                  </a:extLst>
                </a:gridCol>
                <a:gridCol w="959389">
                  <a:extLst>
                    <a:ext uri="{9D8B030D-6E8A-4147-A177-3AD203B41FA5}">
                      <a16:colId xmlns:a16="http://schemas.microsoft.com/office/drawing/2014/main" val="262732888"/>
                    </a:ext>
                  </a:extLst>
                </a:gridCol>
                <a:gridCol w="524235">
                  <a:extLst>
                    <a:ext uri="{9D8B030D-6E8A-4147-A177-3AD203B41FA5}">
                      <a16:colId xmlns:a16="http://schemas.microsoft.com/office/drawing/2014/main" val="1763056102"/>
                    </a:ext>
                  </a:extLst>
                </a:gridCol>
                <a:gridCol w="415512">
                  <a:extLst>
                    <a:ext uri="{9D8B030D-6E8A-4147-A177-3AD203B41FA5}">
                      <a16:colId xmlns:a16="http://schemas.microsoft.com/office/drawing/2014/main" val="424223570"/>
                    </a:ext>
                  </a:extLst>
                </a:gridCol>
                <a:gridCol w="715911">
                  <a:extLst>
                    <a:ext uri="{9D8B030D-6E8A-4147-A177-3AD203B41FA5}">
                      <a16:colId xmlns:a16="http://schemas.microsoft.com/office/drawing/2014/main" val="1606535030"/>
                    </a:ext>
                  </a:extLst>
                </a:gridCol>
                <a:gridCol w="280399">
                  <a:extLst>
                    <a:ext uri="{9D8B030D-6E8A-4147-A177-3AD203B41FA5}">
                      <a16:colId xmlns:a16="http://schemas.microsoft.com/office/drawing/2014/main" val="1693664314"/>
                    </a:ext>
                  </a:extLst>
                </a:gridCol>
                <a:gridCol w="3072450">
                  <a:extLst>
                    <a:ext uri="{9D8B030D-6E8A-4147-A177-3AD203B41FA5}">
                      <a16:colId xmlns:a16="http://schemas.microsoft.com/office/drawing/2014/main" val="2789432053"/>
                    </a:ext>
                  </a:extLst>
                </a:gridCol>
              </a:tblGrid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A28164754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DISTRIBUIDORA INTERNACIONAL DE ALIMENTACION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4110531843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E16656449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01/12/2019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600979299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B57389165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SISCU SEGUI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PERE MARTORELL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122681963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41735901D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PONS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PABORDE MARTI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081352624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B57601734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SUPERMERCATS I TENDES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CALES PIQUES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552189427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B07811243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DEL RANXO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NICOLAU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914620461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B07811243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DEL RANXO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560863768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B16504128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GRANEL SES VOLTES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21/12/2016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087096616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B16504128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GRANEL SES VOLTES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HORT DEN VIGO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778927625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B16504128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GRANEL SES VOLTES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CRISTOFOL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4076867624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B16504128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GRANEL SES VOLTES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DES BORN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416091311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B07633027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MURADA D'ARTRUTX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56117737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B07633027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CRISTOFOL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621393681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B07633027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273323814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B07633027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OPTICA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17/09/1993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801422324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B57880411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PACO I DAVID SOCIEDAD LIMITADA.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FORNERS I PASTISSERS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03/10/2014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968792895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41721595D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ALLES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002209737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41721595D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TORRES ALLES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ARTRUTX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210428547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B57787053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VENTS DE MIGJORN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M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476543940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B57427866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 Y P GENER CIUTADELLA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SABATERS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26/05/2006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929154708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B07156615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CASTILLO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MAO-CIUTADELLA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29/03/1985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3207602067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B16662165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DECOHOGALIA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CARAGOL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933918032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B57637860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FINCAS VIVO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GENERAL MAO-CIUTADELLA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23/10/2009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741236734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B57637860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FINCAS VIVO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7043443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B57637860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FINCAS VIVO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CAPTIUS DE CONSTANTINOBLE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774034539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B07569379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ANTONIA LLORENS SALORD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MAGNIFICS JURATS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31/03/1992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1258131951"/>
                  </a:ext>
                </a:extLst>
              </a:tr>
              <a:tr h="18891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B57575102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LLUFRIU I PONS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01/07/2008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52" marR="4452" marT="4452" marB="0" anchor="b"/>
                </a:tc>
                <a:extLst>
                  <a:ext uri="{0D108BD9-81ED-4DB2-BD59-A6C34878D82A}">
                    <a16:rowId xmlns:a16="http://schemas.microsoft.com/office/drawing/2014/main" val="2039511662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C16A24E-3F5F-1180-3F51-DABFAE88B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61F15901-B8C9-5D9B-1144-94F126E6B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6103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D1C2D7-25BE-6B78-DA8A-5B031D9C7D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598" y="217262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C7AC0420-5C75-65C1-1403-94DF1EB0E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4B5946D-EFF0-1C6B-CE85-DD34AD8A2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739289"/>
              </p:ext>
            </p:extLst>
          </p:nvPr>
        </p:nvGraphicFramePr>
        <p:xfrm>
          <a:off x="613381" y="436612"/>
          <a:ext cx="10965238" cy="5602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322">
                  <a:extLst>
                    <a:ext uri="{9D8B030D-6E8A-4147-A177-3AD203B41FA5}">
                      <a16:colId xmlns:a16="http://schemas.microsoft.com/office/drawing/2014/main" val="4068833596"/>
                    </a:ext>
                  </a:extLst>
                </a:gridCol>
                <a:gridCol w="1224786">
                  <a:extLst>
                    <a:ext uri="{9D8B030D-6E8A-4147-A177-3AD203B41FA5}">
                      <a16:colId xmlns:a16="http://schemas.microsoft.com/office/drawing/2014/main" val="372150643"/>
                    </a:ext>
                  </a:extLst>
                </a:gridCol>
                <a:gridCol w="184751">
                  <a:extLst>
                    <a:ext uri="{9D8B030D-6E8A-4147-A177-3AD203B41FA5}">
                      <a16:colId xmlns:a16="http://schemas.microsoft.com/office/drawing/2014/main" val="3847090306"/>
                    </a:ext>
                  </a:extLst>
                </a:gridCol>
                <a:gridCol w="1034890">
                  <a:extLst>
                    <a:ext uri="{9D8B030D-6E8A-4147-A177-3AD203B41FA5}">
                      <a16:colId xmlns:a16="http://schemas.microsoft.com/office/drawing/2014/main" val="2499282275"/>
                    </a:ext>
                  </a:extLst>
                </a:gridCol>
                <a:gridCol w="271351">
                  <a:extLst>
                    <a:ext uri="{9D8B030D-6E8A-4147-A177-3AD203B41FA5}">
                      <a16:colId xmlns:a16="http://schemas.microsoft.com/office/drawing/2014/main" val="2102961014"/>
                    </a:ext>
                  </a:extLst>
                </a:gridCol>
                <a:gridCol w="571572">
                  <a:extLst>
                    <a:ext uri="{9D8B030D-6E8A-4147-A177-3AD203B41FA5}">
                      <a16:colId xmlns:a16="http://schemas.microsoft.com/office/drawing/2014/main" val="1061033927"/>
                    </a:ext>
                  </a:extLst>
                </a:gridCol>
                <a:gridCol w="912207">
                  <a:extLst>
                    <a:ext uri="{9D8B030D-6E8A-4147-A177-3AD203B41FA5}">
                      <a16:colId xmlns:a16="http://schemas.microsoft.com/office/drawing/2014/main" val="1278094950"/>
                    </a:ext>
                  </a:extLst>
                </a:gridCol>
                <a:gridCol w="1069533">
                  <a:extLst>
                    <a:ext uri="{9D8B030D-6E8A-4147-A177-3AD203B41FA5}">
                      <a16:colId xmlns:a16="http://schemas.microsoft.com/office/drawing/2014/main" val="1149355427"/>
                    </a:ext>
                  </a:extLst>
                </a:gridCol>
                <a:gridCol w="428680">
                  <a:extLst>
                    <a:ext uri="{9D8B030D-6E8A-4147-A177-3AD203B41FA5}">
                      <a16:colId xmlns:a16="http://schemas.microsoft.com/office/drawing/2014/main" val="2461292551"/>
                    </a:ext>
                  </a:extLst>
                </a:gridCol>
                <a:gridCol w="324758">
                  <a:extLst>
                    <a:ext uri="{9D8B030D-6E8A-4147-A177-3AD203B41FA5}">
                      <a16:colId xmlns:a16="http://schemas.microsoft.com/office/drawing/2014/main" val="649640981"/>
                    </a:ext>
                  </a:extLst>
                </a:gridCol>
                <a:gridCol w="623534">
                  <a:extLst>
                    <a:ext uri="{9D8B030D-6E8A-4147-A177-3AD203B41FA5}">
                      <a16:colId xmlns:a16="http://schemas.microsoft.com/office/drawing/2014/main" val="3688081333"/>
                    </a:ext>
                  </a:extLst>
                </a:gridCol>
                <a:gridCol w="324758">
                  <a:extLst>
                    <a:ext uri="{9D8B030D-6E8A-4147-A177-3AD203B41FA5}">
                      <a16:colId xmlns:a16="http://schemas.microsoft.com/office/drawing/2014/main" val="3965799605"/>
                    </a:ext>
                  </a:extLst>
                </a:gridCol>
                <a:gridCol w="3285096">
                  <a:extLst>
                    <a:ext uri="{9D8B030D-6E8A-4147-A177-3AD203B41FA5}">
                      <a16:colId xmlns:a16="http://schemas.microsoft.com/office/drawing/2014/main" val="3637040859"/>
                    </a:ext>
                  </a:extLst>
                </a:gridCol>
              </a:tblGrid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B07693781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DISTRIBUIDORS EUROPA DE MENORCA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CAMI DE MAO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166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01/01/1995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780232655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B07693781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DISTRIBUIDORS EUROPA DE MENORCA SL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BIJUTERS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070158518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B58692468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ILLES SOL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CALES PIQUES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18/05/1988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811814022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B58692468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ILLES SOL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UR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TORRE DEL RAM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4202156364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B58692468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ILLES SOL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PONT DEN GIL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CIUTADELLA DE MENORCA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3797386692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B07028715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GAS MENORCA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D'ALGAIARENS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CIUTADELLA DE MENORCA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833368072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B07858905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SERVIFONIA MENORCA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PZ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ALFONS III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12/12/1997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equipos de audio y vídeo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817182598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B07577059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CASH MENORCA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 MARIA CLARET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24/04/1992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761468656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B07850290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IMPERDECO BALEAR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SABATERS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20/10/1997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3936920789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B07987910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CENTRE JARDINERIA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PORTAL DE LA FONT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778558028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B07987910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CENTRE JARDINERIA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CALA MORELL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588075283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B07987910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CENTRE JARDINERIA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CONSTITUCIO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29/12/1999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343724203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B07457658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BOSC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CASTELL RUPIT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796411761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B57343196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 ESQUITX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GENERAL QUADRADO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04/05/2005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36098039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A07239288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SUPERPLAYAS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SABATERS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033595796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A07239288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SUPERPLAYAS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UR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SON XORIGUER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05/03/1987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780841499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A07239288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SUPERPLAYAS SA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VIA CIRCUMVAL·LACIO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anónima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13150728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B07511447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SUPERBETTA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ALCUDIA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03/01/1991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822759513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B07876295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MENORCA COMERC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ORIENT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18/03/1998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98604125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B07876295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MENORCA COMERC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SABATERS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18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429516547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B93300143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HOTEL EQUIPMENT SPAIN SL.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SABATERS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4752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57845808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B57279770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EL PALADAR JAMONERIA &amp; DELICATESSEN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PORTAL DE MAO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29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116373390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B57279770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EL PALADAR JAMONERIA &amp; DELICATESSEN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INDUSTRIALS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29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26/05/2004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439892145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B16567216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CIFE SUPERMERCATS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UR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SERPENTONA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S/N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2979940129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B07780620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MATERIALES CIUTADELLA JOAN I JORDI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SABATERS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26/04/1996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3903604411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B57499816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NOU MERCAT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ES DEGOLLADOR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435974167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B57499816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NOU MERCAT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DORMIDOR DE SES MONGES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07760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CIUTADELLA DE MENORCA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15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77139429"/>
                  </a:ext>
                </a:extLst>
              </a:tr>
              <a:tr h="188995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B57499816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NOU MERCAT CIUTADELLA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JOSEPA ROSSINYOL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34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07760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CIUTADELLA DE MENORCA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Sociedad limitada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37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27/04/2007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4711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6" marR="1956" marT="1956" marB="0" anchor="b"/>
                </a:tc>
                <a:extLst>
                  <a:ext uri="{0D108BD9-81ED-4DB2-BD59-A6C34878D82A}">
                    <a16:rowId xmlns:a16="http://schemas.microsoft.com/office/drawing/2014/main" val="1696351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6433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9C03ADA-398C-1FF5-A358-399E11A5C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749967"/>
              </p:ext>
            </p:extLst>
          </p:nvPr>
        </p:nvGraphicFramePr>
        <p:xfrm>
          <a:off x="838200" y="1295280"/>
          <a:ext cx="10515597" cy="2600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1317790423"/>
                    </a:ext>
                  </a:extLst>
                </a:gridCol>
                <a:gridCol w="1477321">
                  <a:extLst>
                    <a:ext uri="{9D8B030D-6E8A-4147-A177-3AD203B41FA5}">
                      <a16:colId xmlns:a16="http://schemas.microsoft.com/office/drawing/2014/main" val="1153522434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260017773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3502037698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4083584520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2848988274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969778804"/>
                    </a:ext>
                  </a:extLst>
                </a:gridCol>
                <a:gridCol w="1117364">
                  <a:extLst>
                    <a:ext uri="{9D8B030D-6E8A-4147-A177-3AD203B41FA5}">
                      <a16:colId xmlns:a16="http://schemas.microsoft.com/office/drawing/2014/main" val="3570980437"/>
                    </a:ext>
                  </a:extLst>
                </a:gridCol>
                <a:gridCol w="562432">
                  <a:extLst>
                    <a:ext uri="{9D8B030D-6E8A-4147-A177-3AD203B41FA5}">
                      <a16:colId xmlns:a16="http://schemas.microsoft.com/office/drawing/2014/main" val="2940061412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2851809385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4041319156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3610056269"/>
                    </a:ext>
                  </a:extLst>
                </a:gridCol>
                <a:gridCol w="2896523">
                  <a:extLst>
                    <a:ext uri="{9D8B030D-6E8A-4147-A177-3AD203B41FA5}">
                      <a16:colId xmlns:a16="http://schemas.microsoft.com/office/drawing/2014/main" val="140546740"/>
                    </a:ext>
                  </a:extLst>
                </a:gridCol>
              </a:tblGrid>
              <a:tr h="205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B61249751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PROCOMIVIN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49103708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B07605165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55714235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B07605165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PURISSIMA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2836812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B07605165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FUSTERS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31465050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B07605165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HIPER CIUTADELLA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SANTANDRIA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61882335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B07605165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SANTANDRIA (CALETA SANTANDRIA)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16308321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B07605165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CIUTADELLA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FERRERS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24260250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A63709646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IKKS SPORTSWEAR SPAIN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1556967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0A3375D-F9EA-336C-37B8-D3A0DD66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E8FAC5-008B-DE61-80D5-280F126B4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7CABB9D-431C-0C95-EA1C-F48518E8A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184720"/>
              </p:ext>
            </p:extLst>
          </p:nvPr>
        </p:nvGraphicFramePr>
        <p:xfrm>
          <a:off x="838201" y="3895712"/>
          <a:ext cx="10515596" cy="1089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2589224199"/>
                    </a:ext>
                  </a:extLst>
                </a:gridCol>
                <a:gridCol w="1477320">
                  <a:extLst>
                    <a:ext uri="{9D8B030D-6E8A-4147-A177-3AD203B41FA5}">
                      <a16:colId xmlns:a16="http://schemas.microsoft.com/office/drawing/2014/main" val="4048960263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3031932842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3420472113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3990167199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3497012565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634202374"/>
                    </a:ext>
                  </a:extLst>
                </a:gridCol>
                <a:gridCol w="1117364">
                  <a:extLst>
                    <a:ext uri="{9D8B030D-6E8A-4147-A177-3AD203B41FA5}">
                      <a16:colId xmlns:a16="http://schemas.microsoft.com/office/drawing/2014/main" val="3588835511"/>
                    </a:ext>
                  </a:extLst>
                </a:gridCol>
                <a:gridCol w="562432">
                  <a:extLst>
                    <a:ext uri="{9D8B030D-6E8A-4147-A177-3AD203B41FA5}">
                      <a16:colId xmlns:a16="http://schemas.microsoft.com/office/drawing/2014/main" val="407111904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2257256195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3620473470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180952291"/>
                    </a:ext>
                  </a:extLst>
                </a:gridCol>
                <a:gridCol w="2896523">
                  <a:extLst>
                    <a:ext uri="{9D8B030D-6E8A-4147-A177-3AD203B41FA5}">
                      <a16:colId xmlns:a16="http://schemas.microsoft.com/office/drawing/2014/main" val="3866178328"/>
                    </a:ext>
                  </a:extLst>
                </a:gridCol>
              </a:tblGrid>
              <a:tr h="40508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A60181294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FRANCHISING CALZEDONIA ESPAÑA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08681617"/>
                  </a:ext>
                </a:extLst>
              </a:tr>
              <a:tr h="34207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A30015382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LIWE ESPAÑOLA,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CONQUERIDOR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07760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anónima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58074456"/>
                  </a:ext>
                </a:extLst>
              </a:tr>
              <a:tr h="34207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A30015382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LIWE ESPAÑOLA,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ALFONS III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07760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 DE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anónima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17422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772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5169170" y="5370885"/>
            <a:ext cx="1850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Alaior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1266" name="Picture 2" descr="undefined">
            <a:extLst>
              <a:ext uri="{FF2B5EF4-FFF2-40B4-BE49-F238E27FC236}">
                <a16:creationId xmlns:a16="http://schemas.microsoft.com/office/drawing/2014/main" id="{50FFEB0B-4AC0-57A7-DB35-8612E5668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404" y="404849"/>
            <a:ext cx="2766030" cy="481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55536C-B1C7-9354-13D7-BD9467A5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ECEBB7A6-6A7A-B075-3C71-3434528EA480}"/>
                  </a:ext>
                </a:extLst>
              </p14:cNvPr>
              <p14:cNvContentPartPr/>
              <p14:nvPr/>
            </p14:nvContentPartPr>
            <p14:xfrm>
              <a:off x="3303312" y="6072047"/>
              <a:ext cx="2458080" cy="513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ECEBB7A6-6A7A-B075-3C71-3434528EA48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40672" y="6009047"/>
                <a:ext cx="2583720" cy="63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B31470AD-FCAF-B840-9552-9607E51D51A8}"/>
                  </a:ext>
                </a:extLst>
              </p14:cNvPr>
              <p14:cNvContentPartPr/>
              <p14:nvPr/>
            </p14:nvContentPartPr>
            <p14:xfrm>
              <a:off x="3520032" y="6140807"/>
              <a:ext cx="6244560" cy="47664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B31470AD-FCAF-B840-9552-9607E51D51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57392" y="6077807"/>
                <a:ext cx="6370200" cy="60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EE5AF924-13EB-A21A-50C9-A46D8ACB0B85}"/>
                  </a:ext>
                </a:extLst>
              </p14:cNvPr>
              <p14:cNvContentPartPr/>
              <p14:nvPr/>
            </p14:nvContentPartPr>
            <p14:xfrm>
              <a:off x="3957072" y="6642287"/>
              <a:ext cx="791640" cy="432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EE5AF924-13EB-A21A-50C9-A46D8ACB0B8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94072" y="6579287"/>
                <a:ext cx="91728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BE5A1B3C-5E13-8AD9-62FE-43D304F00D69}"/>
                  </a:ext>
                </a:extLst>
              </p14:cNvPr>
              <p14:cNvContentPartPr/>
              <p14:nvPr/>
            </p14:nvContentPartPr>
            <p14:xfrm>
              <a:off x="2892552" y="6100847"/>
              <a:ext cx="3060000" cy="24732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BE5A1B3C-5E13-8AD9-62FE-43D304F00D6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29912" y="6038207"/>
                <a:ext cx="3185640" cy="37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C20C6645-40F4-092A-B3DF-35F039456399}"/>
                  </a:ext>
                </a:extLst>
              </p14:cNvPr>
              <p14:cNvContentPartPr/>
              <p14:nvPr/>
            </p14:nvContentPartPr>
            <p14:xfrm>
              <a:off x="6093312" y="6248447"/>
              <a:ext cx="1771560" cy="18324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C20C6645-40F4-092A-B3DF-35F03945639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30672" y="6185807"/>
                <a:ext cx="1897200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6A67E018-60FB-BF9A-DCED-9788F6D6B4AD}"/>
                  </a:ext>
                </a:extLst>
              </p14:cNvPr>
              <p14:cNvContentPartPr/>
              <p14:nvPr/>
            </p14:nvContentPartPr>
            <p14:xfrm>
              <a:off x="6108792" y="6623207"/>
              <a:ext cx="450360" cy="10152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6A67E018-60FB-BF9A-DCED-9788F6D6B4A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45792" y="6560567"/>
                <a:ext cx="576000" cy="22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upo 23">
            <a:extLst>
              <a:ext uri="{FF2B5EF4-FFF2-40B4-BE49-F238E27FC236}">
                <a16:creationId xmlns:a16="http://schemas.microsoft.com/office/drawing/2014/main" id="{136B70E3-8253-5730-6049-CA9E44E0ADDD}"/>
              </a:ext>
            </a:extLst>
          </p:cNvPr>
          <p:cNvGrpSpPr/>
          <p:nvPr/>
        </p:nvGrpSpPr>
        <p:grpSpPr>
          <a:xfrm>
            <a:off x="5428392" y="6327287"/>
            <a:ext cx="3334320" cy="411480"/>
            <a:chOff x="5428392" y="6327287"/>
            <a:chExt cx="3334320" cy="41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4F0BAE58-E489-16F7-AE61-2C5B5C08FCB0}"/>
                    </a:ext>
                  </a:extLst>
                </p14:cNvPr>
                <p14:cNvContentPartPr/>
                <p14:nvPr/>
              </p14:nvContentPartPr>
              <p14:xfrm>
                <a:off x="5644392" y="6327287"/>
                <a:ext cx="2271600" cy="16092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4F0BAE58-E489-16F7-AE61-2C5B5C08FCB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581392" y="6264287"/>
                  <a:ext cx="239724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450A1B6C-CE93-FBFD-1BEA-53C74939172B}"/>
                    </a:ext>
                  </a:extLst>
                </p14:cNvPr>
                <p14:cNvContentPartPr/>
                <p14:nvPr/>
              </p14:nvContentPartPr>
              <p14:xfrm>
                <a:off x="7507032" y="6339167"/>
                <a:ext cx="728280" cy="97920"/>
              </p14:xfrm>
            </p:contentPart>
          </mc:Choice>
          <mc:Fallback xmlns=""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450A1B6C-CE93-FBFD-1BEA-53C74939172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44392" y="6276167"/>
                  <a:ext cx="85392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969B6571-879C-9116-13B2-EAB1FD2AD3C1}"/>
                    </a:ext>
                  </a:extLst>
                </p14:cNvPr>
                <p14:cNvContentPartPr/>
                <p14:nvPr/>
              </p14:nvContentPartPr>
              <p14:xfrm>
                <a:off x="7897272" y="6392447"/>
                <a:ext cx="865440" cy="34632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969B6571-879C-9116-13B2-EAB1FD2AD3C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34272" y="6329807"/>
                  <a:ext cx="99108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032C1896-46C6-30BE-7EE9-25C7A7383585}"/>
                    </a:ext>
                  </a:extLst>
                </p14:cNvPr>
                <p14:cNvContentPartPr/>
                <p14:nvPr/>
              </p14:nvContentPartPr>
              <p14:xfrm>
                <a:off x="5670672" y="6523735"/>
                <a:ext cx="360" cy="360"/>
              </p14:xfrm>
            </p:contentPart>
          </mc:Choice>
          <mc:Fallback xmlns=""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032C1896-46C6-30BE-7EE9-25C7A738358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608032" y="646073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4E9069B8-D7BE-45B8-B0A8-49F19254FFB0}"/>
                    </a:ext>
                  </a:extLst>
                </p14:cNvPr>
                <p14:cNvContentPartPr/>
                <p14:nvPr/>
              </p14:nvContentPartPr>
              <p14:xfrm>
                <a:off x="5428392" y="6515815"/>
                <a:ext cx="834120" cy="39600"/>
              </p14:xfrm>
            </p:contentPart>
          </mc:Choice>
          <mc:Fallback xmlns=""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4E9069B8-D7BE-45B8-B0A8-49F19254FFB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365752" y="6453175"/>
                  <a:ext cx="9597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7AD77BF4-70AB-0DD7-F09F-7407740775DF}"/>
                    </a:ext>
                  </a:extLst>
                </p14:cNvPr>
                <p14:cNvContentPartPr/>
                <p14:nvPr/>
              </p14:nvContentPartPr>
              <p14:xfrm>
                <a:off x="6492192" y="6331135"/>
                <a:ext cx="753840" cy="31320"/>
              </p14:xfrm>
            </p:contentPart>
          </mc:Choice>
          <mc:Fallback xmlns=""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7AD77BF4-70AB-0DD7-F09F-7407740775D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429552" y="6268135"/>
                  <a:ext cx="879480" cy="156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38276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219968B-D7E3-8B9B-5135-3621462D9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45556"/>
              </p:ext>
            </p:extLst>
          </p:nvPr>
        </p:nvGraphicFramePr>
        <p:xfrm>
          <a:off x="774203" y="440680"/>
          <a:ext cx="10643592" cy="58712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500">
                  <a:extLst>
                    <a:ext uri="{9D8B030D-6E8A-4147-A177-3AD203B41FA5}">
                      <a16:colId xmlns:a16="http://schemas.microsoft.com/office/drawing/2014/main" val="3637880722"/>
                    </a:ext>
                  </a:extLst>
                </a:gridCol>
                <a:gridCol w="1495302">
                  <a:extLst>
                    <a:ext uri="{9D8B030D-6E8A-4147-A177-3AD203B41FA5}">
                      <a16:colId xmlns:a16="http://schemas.microsoft.com/office/drawing/2014/main" val="3094852978"/>
                    </a:ext>
                  </a:extLst>
                </a:gridCol>
                <a:gridCol w="166987">
                  <a:extLst>
                    <a:ext uri="{9D8B030D-6E8A-4147-A177-3AD203B41FA5}">
                      <a16:colId xmlns:a16="http://schemas.microsoft.com/office/drawing/2014/main" val="495622063"/>
                    </a:ext>
                  </a:extLst>
                </a:gridCol>
                <a:gridCol w="1087320">
                  <a:extLst>
                    <a:ext uri="{9D8B030D-6E8A-4147-A177-3AD203B41FA5}">
                      <a16:colId xmlns:a16="http://schemas.microsoft.com/office/drawing/2014/main" val="2681007858"/>
                    </a:ext>
                  </a:extLst>
                </a:gridCol>
                <a:gridCol w="394700">
                  <a:extLst>
                    <a:ext uri="{9D8B030D-6E8A-4147-A177-3AD203B41FA5}">
                      <a16:colId xmlns:a16="http://schemas.microsoft.com/office/drawing/2014/main" val="4222250987"/>
                    </a:ext>
                  </a:extLst>
                </a:gridCol>
                <a:gridCol w="387109">
                  <a:extLst>
                    <a:ext uri="{9D8B030D-6E8A-4147-A177-3AD203B41FA5}">
                      <a16:colId xmlns:a16="http://schemas.microsoft.com/office/drawing/2014/main" val="2789345945"/>
                    </a:ext>
                  </a:extLst>
                </a:gridCol>
                <a:gridCol w="538916">
                  <a:extLst>
                    <a:ext uri="{9D8B030D-6E8A-4147-A177-3AD203B41FA5}">
                      <a16:colId xmlns:a16="http://schemas.microsoft.com/office/drawing/2014/main" val="3672469110"/>
                    </a:ext>
                  </a:extLst>
                </a:gridCol>
                <a:gridCol w="1130964">
                  <a:extLst>
                    <a:ext uri="{9D8B030D-6E8A-4147-A177-3AD203B41FA5}">
                      <a16:colId xmlns:a16="http://schemas.microsoft.com/office/drawing/2014/main" val="1361452230"/>
                    </a:ext>
                  </a:extLst>
                </a:gridCol>
                <a:gridCol w="569278">
                  <a:extLst>
                    <a:ext uri="{9D8B030D-6E8A-4147-A177-3AD203B41FA5}">
                      <a16:colId xmlns:a16="http://schemas.microsoft.com/office/drawing/2014/main" val="3115168269"/>
                    </a:ext>
                  </a:extLst>
                </a:gridCol>
                <a:gridCol w="518043">
                  <a:extLst>
                    <a:ext uri="{9D8B030D-6E8A-4147-A177-3AD203B41FA5}">
                      <a16:colId xmlns:a16="http://schemas.microsoft.com/office/drawing/2014/main" val="3738298141"/>
                    </a:ext>
                  </a:extLst>
                </a:gridCol>
                <a:gridCol w="683133">
                  <a:extLst>
                    <a:ext uri="{9D8B030D-6E8A-4147-A177-3AD203B41FA5}">
                      <a16:colId xmlns:a16="http://schemas.microsoft.com/office/drawing/2014/main" val="198405742"/>
                    </a:ext>
                  </a:extLst>
                </a:gridCol>
                <a:gridCol w="267561">
                  <a:extLst>
                    <a:ext uri="{9D8B030D-6E8A-4147-A177-3AD203B41FA5}">
                      <a16:colId xmlns:a16="http://schemas.microsoft.com/office/drawing/2014/main" val="4175311897"/>
                    </a:ext>
                  </a:extLst>
                </a:gridCol>
                <a:gridCol w="2931779">
                  <a:extLst>
                    <a:ext uri="{9D8B030D-6E8A-4147-A177-3AD203B41FA5}">
                      <a16:colId xmlns:a16="http://schemas.microsoft.com/office/drawing/2014/main" val="1219302817"/>
                    </a:ext>
                  </a:extLst>
                </a:gridCol>
              </a:tblGrid>
              <a:tr h="342890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extLst>
                  <a:ext uri="{0D108BD9-81ED-4DB2-BD59-A6C34878D82A}">
                    <a16:rowId xmlns:a16="http://schemas.microsoft.com/office/drawing/2014/main" val="1351770886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B07675895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FERQUETE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JOAN BAPTISTA DE LA SALLE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24/06/1994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95142076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B57829996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INSTALACIONES HOSTELMARK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CARRERO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68140542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B57958498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EXPERIENCIAS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INDUSTRIA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09/03/2016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36094985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B57485443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SOUVENIRS CIUTADELLA 21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CENTRAL (CALA EN PORTER)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96053596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41499515V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MELIA FORTUNY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44507852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41498680X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MELIA BARBER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345195981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41496234W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CATCHOT FUXA FRANCISCO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7116798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41500167W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VILCHES IVO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988148936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41508844P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MASCARO CAULES MARIA LORENZA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PORRASSAR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092498921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41510619N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GIMENEZ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COMERÇ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50142065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41497707A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MORLA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ALT (SAN JAIME MEDITERRANEO)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84706832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41496919C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PONS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CARRERO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405974295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41497236S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QUINTANA MASCARO AGUEDA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D'EN PORTER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27319178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41501385R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PEREA ANTONIA ROSA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39055083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41745038S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 SUREDA JUAN HONESTO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3738279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41494908X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FULLANA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SANT PANCRAÇ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874649931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43189400T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SALAS ADRIAN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055172759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J57171167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NURA ESPORTS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91536053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39448722L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GARCIA JESUS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81826553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41502834R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LOPEZ DELGADO YOLANDA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SON BOU (P)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0233550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44224086P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TOSCANO DIAZ RAFAEL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LLUCALARI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8974549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41499716B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ESBERT LOPEZ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PLACETA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76376597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41508796Y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CENDAN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29802534"/>
                  </a:ext>
                </a:extLst>
              </a:tr>
              <a:tr h="2303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41506990V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FERNANDEZ DEL VALLE NOE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DES RAMAL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01/01/2021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6815140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3D0728D7-BDC5-A953-97EE-BFAA0017C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4CB6C-29D5-7407-50BB-6981DC5D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2033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532D99D-3C01-660D-8DD9-1118C304C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849381"/>
              </p:ext>
            </p:extLst>
          </p:nvPr>
        </p:nvGraphicFramePr>
        <p:xfrm>
          <a:off x="652929" y="608412"/>
          <a:ext cx="10886141" cy="5641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267">
                  <a:extLst>
                    <a:ext uri="{9D8B030D-6E8A-4147-A177-3AD203B41FA5}">
                      <a16:colId xmlns:a16="http://schemas.microsoft.com/office/drawing/2014/main" val="1678216665"/>
                    </a:ext>
                  </a:extLst>
                </a:gridCol>
                <a:gridCol w="1529377">
                  <a:extLst>
                    <a:ext uri="{9D8B030D-6E8A-4147-A177-3AD203B41FA5}">
                      <a16:colId xmlns:a16="http://schemas.microsoft.com/office/drawing/2014/main" val="25259649"/>
                    </a:ext>
                  </a:extLst>
                </a:gridCol>
                <a:gridCol w="170794">
                  <a:extLst>
                    <a:ext uri="{9D8B030D-6E8A-4147-A177-3AD203B41FA5}">
                      <a16:colId xmlns:a16="http://schemas.microsoft.com/office/drawing/2014/main" val="2121300663"/>
                    </a:ext>
                  </a:extLst>
                </a:gridCol>
                <a:gridCol w="1112098">
                  <a:extLst>
                    <a:ext uri="{9D8B030D-6E8A-4147-A177-3AD203B41FA5}">
                      <a16:colId xmlns:a16="http://schemas.microsoft.com/office/drawing/2014/main" val="546564084"/>
                    </a:ext>
                  </a:extLst>
                </a:gridCol>
                <a:gridCol w="403694">
                  <a:extLst>
                    <a:ext uri="{9D8B030D-6E8A-4147-A177-3AD203B41FA5}">
                      <a16:colId xmlns:a16="http://schemas.microsoft.com/office/drawing/2014/main" val="1285895072"/>
                    </a:ext>
                  </a:extLst>
                </a:gridCol>
                <a:gridCol w="395930">
                  <a:extLst>
                    <a:ext uri="{9D8B030D-6E8A-4147-A177-3AD203B41FA5}">
                      <a16:colId xmlns:a16="http://schemas.microsoft.com/office/drawing/2014/main" val="2337497804"/>
                    </a:ext>
                  </a:extLst>
                </a:gridCol>
                <a:gridCol w="551197">
                  <a:extLst>
                    <a:ext uri="{9D8B030D-6E8A-4147-A177-3AD203B41FA5}">
                      <a16:colId xmlns:a16="http://schemas.microsoft.com/office/drawing/2014/main" val="3248727567"/>
                    </a:ext>
                  </a:extLst>
                </a:gridCol>
                <a:gridCol w="1156737">
                  <a:extLst>
                    <a:ext uri="{9D8B030D-6E8A-4147-A177-3AD203B41FA5}">
                      <a16:colId xmlns:a16="http://schemas.microsoft.com/office/drawing/2014/main" val="1776005857"/>
                    </a:ext>
                  </a:extLst>
                </a:gridCol>
                <a:gridCol w="582251">
                  <a:extLst>
                    <a:ext uri="{9D8B030D-6E8A-4147-A177-3AD203B41FA5}">
                      <a16:colId xmlns:a16="http://schemas.microsoft.com/office/drawing/2014/main" val="3954222697"/>
                    </a:ext>
                  </a:extLst>
                </a:gridCol>
                <a:gridCol w="529849">
                  <a:extLst>
                    <a:ext uri="{9D8B030D-6E8A-4147-A177-3AD203B41FA5}">
                      <a16:colId xmlns:a16="http://schemas.microsoft.com/office/drawing/2014/main" val="1164340552"/>
                    </a:ext>
                  </a:extLst>
                </a:gridCol>
                <a:gridCol w="698701">
                  <a:extLst>
                    <a:ext uri="{9D8B030D-6E8A-4147-A177-3AD203B41FA5}">
                      <a16:colId xmlns:a16="http://schemas.microsoft.com/office/drawing/2014/main" val="2641014569"/>
                    </a:ext>
                  </a:extLst>
                </a:gridCol>
                <a:gridCol w="273657">
                  <a:extLst>
                    <a:ext uri="{9D8B030D-6E8A-4147-A177-3AD203B41FA5}">
                      <a16:colId xmlns:a16="http://schemas.microsoft.com/office/drawing/2014/main" val="3518146973"/>
                    </a:ext>
                  </a:extLst>
                </a:gridCol>
                <a:gridCol w="2998589">
                  <a:extLst>
                    <a:ext uri="{9D8B030D-6E8A-4147-A177-3AD203B41FA5}">
                      <a16:colId xmlns:a16="http://schemas.microsoft.com/office/drawing/2014/main" val="1131537325"/>
                    </a:ext>
                  </a:extLst>
                </a:gridCol>
              </a:tblGrid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41491572D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OLIVES MIR FINA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451676510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41511070A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RAMALHO MACEDO MAURICIO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VUIT QUARTERES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74350156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X1912190Q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ZHIMIAO YANG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5414338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73909497D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MOLINA MATILDE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 KANE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28915037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00795284J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LORENZO PEDRO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BINIGUARDA VORERA DRETA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320950471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41497024X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PONS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00139743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41493617F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PALLISER AMELLER 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41812364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X7160736P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PLATI VANESSA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S'ARRAVAL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976309752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77294531H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ALSINA BARFULL JACINTO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 KANE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83624277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78305798K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AMELLER MARTIN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02/01/1986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00771319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41488385L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OLIVAR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CARRERO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029399530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41500678F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FEBRER SINTES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5560021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41501387A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TENT CAMPS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CARRERO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46174943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41510326H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BARCELO NEUS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69741413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47280505A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DURST KUHN THOMAS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MEDITERRANIA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789541482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41494213M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MELIA SEGUI FRANCISCA ANTONIA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00241317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41501993B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CONTRERAS JUANA BELEN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933371384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X2033292T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YONGMIAO YE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(CALA EN PORTER)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64563190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41499523W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RIUDAVETS CORDERO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FORN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66597457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41506659P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 FUGUET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85324789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41493500M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SALOM PAYERAS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95615041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41489207J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MELIA CARDONA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46025203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78305839Q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ROTGER PEDRO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MELIANS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90089207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B16662660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CRISTINA PONS ORFILA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12997812"/>
                  </a:ext>
                </a:extLst>
              </a:tr>
              <a:tr h="22564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B72414857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IDO ECOMMERCE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PORRASSAR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10/08/2022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4791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897937019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7D13F78-F6E3-373F-D0F2-5EBDB60307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7A8FC3-A8D3-C015-3B05-A5A13B97D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571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1A040F2-2A0A-33B7-0B27-DE26B54C9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685798"/>
              </p:ext>
            </p:extLst>
          </p:nvPr>
        </p:nvGraphicFramePr>
        <p:xfrm>
          <a:off x="947265" y="446729"/>
          <a:ext cx="10602267" cy="5619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665">
                  <a:extLst>
                    <a:ext uri="{9D8B030D-6E8A-4147-A177-3AD203B41FA5}">
                      <a16:colId xmlns:a16="http://schemas.microsoft.com/office/drawing/2014/main" val="3315974634"/>
                    </a:ext>
                  </a:extLst>
                </a:gridCol>
                <a:gridCol w="1489497">
                  <a:extLst>
                    <a:ext uri="{9D8B030D-6E8A-4147-A177-3AD203B41FA5}">
                      <a16:colId xmlns:a16="http://schemas.microsoft.com/office/drawing/2014/main" val="3286593354"/>
                    </a:ext>
                  </a:extLst>
                </a:gridCol>
                <a:gridCol w="166340">
                  <a:extLst>
                    <a:ext uri="{9D8B030D-6E8A-4147-A177-3AD203B41FA5}">
                      <a16:colId xmlns:a16="http://schemas.microsoft.com/office/drawing/2014/main" val="3182011658"/>
                    </a:ext>
                  </a:extLst>
                </a:gridCol>
                <a:gridCol w="1083098">
                  <a:extLst>
                    <a:ext uri="{9D8B030D-6E8A-4147-A177-3AD203B41FA5}">
                      <a16:colId xmlns:a16="http://schemas.microsoft.com/office/drawing/2014/main" val="702319036"/>
                    </a:ext>
                  </a:extLst>
                </a:gridCol>
                <a:gridCol w="393167">
                  <a:extLst>
                    <a:ext uri="{9D8B030D-6E8A-4147-A177-3AD203B41FA5}">
                      <a16:colId xmlns:a16="http://schemas.microsoft.com/office/drawing/2014/main" val="1673656889"/>
                    </a:ext>
                  </a:extLst>
                </a:gridCol>
                <a:gridCol w="385606">
                  <a:extLst>
                    <a:ext uri="{9D8B030D-6E8A-4147-A177-3AD203B41FA5}">
                      <a16:colId xmlns:a16="http://schemas.microsoft.com/office/drawing/2014/main" val="2759141402"/>
                    </a:ext>
                  </a:extLst>
                </a:gridCol>
                <a:gridCol w="536823">
                  <a:extLst>
                    <a:ext uri="{9D8B030D-6E8A-4147-A177-3AD203B41FA5}">
                      <a16:colId xmlns:a16="http://schemas.microsoft.com/office/drawing/2014/main" val="3922819559"/>
                    </a:ext>
                  </a:extLst>
                </a:gridCol>
                <a:gridCol w="1126574">
                  <a:extLst>
                    <a:ext uri="{9D8B030D-6E8A-4147-A177-3AD203B41FA5}">
                      <a16:colId xmlns:a16="http://schemas.microsoft.com/office/drawing/2014/main" val="3069362145"/>
                    </a:ext>
                  </a:extLst>
                </a:gridCol>
                <a:gridCol w="567068">
                  <a:extLst>
                    <a:ext uri="{9D8B030D-6E8A-4147-A177-3AD203B41FA5}">
                      <a16:colId xmlns:a16="http://schemas.microsoft.com/office/drawing/2014/main" val="358035601"/>
                    </a:ext>
                  </a:extLst>
                </a:gridCol>
                <a:gridCol w="516031">
                  <a:extLst>
                    <a:ext uri="{9D8B030D-6E8A-4147-A177-3AD203B41FA5}">
                      <a16:colId xmlns:a16="http://schemas.microsoft.com/office/drawing/2014/main" val="2936615041"/>
                    </a:ext>
                  </a:extLst>
                </a:gridCol>
                <a:gridCol w="680480">
                  <a:extLst>
                    <a:ext uri="{9D8B030D-6E8A-4147-A177-3AD203B41FA5}">
                      <a16:colId xmlns:a16="http://schemas.microsoft.com/office/drawing/2014/main" val="2275693460"/>
                    </a:ext>
                  </a:extLst>
                </a:gridCol>
                <a:gridCol w="266522">
                  <a:extLst>
                    <a:ext uri="{9D8B030D-6E8A-4147-A177-3AD203B41FA5}">
                      <a16:colId xmlns:a16="http://schemas.microsoft.com/office/drawing/2014/main" val="4027447828"/>
                    </a:ext>
                  </a:extLst>
                </a:gridCol>
                <a:gridCol w="2920396">
                  <a:extLst>
                    <a:ext uri="{9D8B030D-6E8A-4147-A177-3AD203B41FA5}">
                      <a16:colId xmlns:a16="http://schemas.microsoft.com/office/drawing/2014/main" val="672169857"/>
                    </a:ext>
                  </a:extLst>
                </a:gridCol>
              </a:tblGrid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B05286331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SOM S'ORATGE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 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92856379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B57915704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11/05/2015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77583327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B07863624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CENTRO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ARGENTINA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46155383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B07863624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HIPER CENTRO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COLL DES PALMER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19/12/1997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68005948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B07650740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CARRERAS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04/02/1994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58383294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B07702749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OCTAVIO PONS OLIVES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22/12/1994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equipos de telecomunicaciones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78692754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B07472954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OPTALA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 (ALAIOR)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11/04/1990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90836497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E07643497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RELOJERIA LUCRECIA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5875013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E07724248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DADOS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8191788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E07971625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CANTELL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MELIANS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98029280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J07881709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PARK BEACH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8865967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J57041949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GROCIBLAU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741083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J57122822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FOTO SEBO S. C. PARTICULAR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CARRERO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499666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E57137812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CENTRAL CALAN PORTER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CENTRAL (CALA EN PORTER)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49170874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J57478729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AIRA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2962320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J05361811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ANEM E XAUXA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19/04/2021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28475808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J57026247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PASTISSERIA ARTESANA MENORQUINA S. 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SANTIAGO PONS QUINTANA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41118486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E57188088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ARTESANIA SP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13737468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78305652J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GORNES VINENT MARIA ARANZAZU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03536111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J57754582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u="none" strike="noStrike">
                          <a:effectLst/>
                        </a:rPr>
                        <a:t>CA S RIUDAVETS S.C.</a:t>
                      </a:r>
                      <a:endParaRPr lang="nb-N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03352376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J57030140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MARI TOT D. INFANTS S.C.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38317658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J57017790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SARGANTANA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54035338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J57301954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FRUITS S. A. LLUNA S. C.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38330573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J16651051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MELOUSSA E COMMERCE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8774229"/>
                  </a:ext>
                </a:extLst>
              </a:tr>
              <a:tr h="224796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E07833742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PEDRO Y MIGUEL LUCAS CASTELL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01/06/1996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98697505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989C1B94-28F0-DF91-2A7D-7F524E967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44073A-567A-F9CF-CA44-935551565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543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5C346B2-04E2-C315-FDDD-D4F373C49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603481"/>
              </p:ext>
            </p:extLst>
          </p:nvPr>
        </p:nvGraphicFramePr>
        <p:xfrm>
          <a:off x="752983" y="265245"/>
          <a:ext cx="10686031" cy="5793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384">
                  <a:extLst>
                    <a:ext uri="{9D8B030D-6E8A-4147-A177-3AD203B41FA5}">
                      <a16:colId xmlns:a16="http://schemas.microsoft.com/office/drawing/2014/main" val="1712586843"/>
                    </a:ext>
                  </a:extLst>
                </a:gridCol>
                <a:gridCol w="1501265">
                  <a:extLst>
                    <a:ext uri="{9D8B030D-6E8A-4147-A177-3AD203B41FA5}">
                      <a16:colId xmlns:a16="http://schemas.microsoft.com/office/drawing/2014/main" val="1486779729"/>
                    </a:ext>
                  </a:extLst>
                </a:gridCol>
                <a:gridCol w="167653">
                  <a:extLst>
                    <a:ext uri="{9D8B030D-6E8A-4147-A177-3AD203B41FA5}">
                      <a16:colId xmlns:a16="http://schemas.microsoft.com/office/drawing/2014/main" val="1388742167"/>
                    </a:ext>
                  </a:extLst>
                </a:gridCol>
                <a:gridCol w="1091655">
                  <a:extLst>
                    <a:ext uri="{9D8B030D-6E8A-4147-A177-3AD203B41FA5}">
                      <a16:colId xmlns:a16="http://schemas.microsoft.com/office/drawing/2014/main" val="1174684773"/>
                    </a:ext>
                  </a:extLst>
                </a:gridCol>
                <a:gridCol w="396273">
                  <a:extLst>
                    <a:ext uri="{9D8B030D-6E8A-4147-A177-3AD203B41FA5}">
                      <a16:colId xmlns:a16="http://schemas.microsoft.com/office/drawing/2014/main" val="2902673990"/>
                    </a:ext>
                  </a:extLst>
                </a:gridCol>
                <a:gridCol w="388653">
                  <a:extLst>
                    <a:ext uri="{9D8B030D-6E8A-4147-A177-3AD203B41FA5}">
                      <a16:colId xmlns:a16="http://schemas.microsoft.com/office/drawing/2014/main" val="4051053747"/>
                    </a:ext>
                  </a:extLst>
                </a:gridCol>
                <a:gridCol w="541065">
                  <a:extLst>
                    <a:ext uri="{9D8B030D-6E8A-4147-A177-3AD203B41FA5}">
                      <a16:colId xmlns:a16="http://schemas.microsoft.com/office/drawing/2014/main" val="1818525065"/>
                    </a:ext>
                  </a:extLst>
                </a:gridCol>
                <a:gridCol w="1135474">
                  <a:extLst>
                    <a:ext uri="{9D8B030D-6E8A-4147-A177-3AD203B41FA5}">
                      <a16:colId xmlns:a16="http://schemas.microsoft.com/office/drawing/2014/main" val="1594362800"/>
                    </a:ext>
                  </a:extLst>
                </a:gridCol>
                <a:gridCol w="571548">
                  <a:extLst>
                    <a:ext uri="{9D8B030D-6E8A-4147-A177-3AD203B41FA5}">
                      <a16:colId xmlns:a16="http://schemas.microsoft.com/office/drawing/2014/main" val="3423229093"/>
                    </a:ext>
                  </a:extLst>
                </a:gridCol>
                <a:gridCol w="520108">
                  <a:extLst>
                    <a:ext uri="{9D8B030D-6E8A-4147-A177-3AD203B41FA5}">
                      <a16:colId xmlns:a16="http://schemas.microsoft.com/office/drawing/2014/main" val="2927736869"/>
                    </a:ext>
                  </a:extLst>
                </a:gridCol>
                <a:gridCol w="685856">
                  <a:extLst>
                    <a:ext uri="{9D8B030D-6E8A-4147-A177-3AD203B41FA5}">
                      <a16:colId xmlns:a16="http://schemas.microsoft.com/office/drawing/2014/main" val="2975386052"/>
                    </a:ext>
                  </a:extLst>
                </a:gridCol>
                <a:gridCol w="268628">
                  <a:extLst>
                    <a:ext uri="{9D8B030D-6E8A-4147-A177-3AD203B41FA5}">
                      <a16:colId xmlns:a16="http://schemas.microsoft.com/office/drawing/2014/main" val="3638727257"/>
                    </a:ext>
                  </a:extLst>
                </a:gridCol>
                <a:gridCol w="2943469">
                  <a:extLst>
                    <a:ext uri="{9D8B030D-6E8A-4147-A177-3AD203B41FA5}">
                      <a16:colId xmlns:a16="http://schemas.microsoft.com/office/drawing/2014/main" val="3915690459"/>
                    </a:ext>
                  </a:extLst>
                </a:gridCol>
              </a:tblGrid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J57638413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SUPERMERCADOS SOL PARC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07461410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E57677304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PUNT I LLANA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4908291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E07535883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BOTIGAS TONI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PLA DES POU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05/08/1992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457081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J57636086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SANDALO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10/10/2009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42885703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J07827769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ES TARONGER S R M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24816468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J57403271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RASTILLER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SANTA RITA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15/03/2006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1355330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J57138349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SOROLL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16/10/2003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27456096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J57796781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ADRIAN Y LOLO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152964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B57614166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IHALOR SIGLO XXI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06/04/2009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1747519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41491381W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MOLL JUANA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09761840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J07551898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MARDAYA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BEGUDA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08/08/1992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33944907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41494237Y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PALLISER ENRICH MARIA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81853468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41494237Y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PALLISER ENRICH MARIA MONTSERRAT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 PLACETA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28445101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B16660177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CASTRUM ILLA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ALZINES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78618596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B07645286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FERRETERIA CARRERAS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70297131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J57433526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MANIQUI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RAMAL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63954094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B07164015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CENTRO COMERCIAL SAN JAIME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03/08/1985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23935899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B07054539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SERVICIO ALAYOR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BALMES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08/03/1977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64378470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B07859978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INSTALACIONES Y LAMPARAS VIKA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22/12/1997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8681468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B07293202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MERVI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20/06/1988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68129343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B07791494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LENGA BALEAR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INDUSTRIA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09/09/1996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16966197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B57787053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VENTS DE MIGJORN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64508945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B07580665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WINDSOCKS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MELIANS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16/06/1992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27301306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B57380438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BINIGARBA QUESOS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 NICOLAS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03/11/2005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37427186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B07611726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PUNTA PRIMA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24/03/1993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52548981"/>
                  </a:ext>
                </a:extLst>
              </a:tr>
              <a:tr h="2228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B07453343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LUEMLO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02/12/1989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9844745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B786887B-5CA9-59BE-AA97-4534769F8E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F7B03D52-BADE-E5EC-99D1-187DEF97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95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1C25B5C-B9AA-5B82-D9A5-0D115C0E3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75406"/>
              </p:ext>
            </p:extLst>
          </p:nvPr>
        </p:nvGraphicFramePr>
        <p:xfrm>
          <a:off x="990599" y="612653"/>
          <a:ext cx="10515600" cy="5459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4146104600"/>
                    </a:ext>
                  </a:extLst>
                </a:gridCol>
                <a:gridCol w="1477321">
                  <a:extLst>
                    <a:ext uri="{9D8B030D-6E8A-4147-A177-3AD203B41FA5}">
                      <a16:colId xmlns:a16="http://schemas.microsoft.com/office/drawing/2014/main" val="3269959812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3285625831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3251521810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3291415065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1212177033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4007138719"/>
                    </a:ext>
                  </a:extLst>
                </a:gridCol>
                <a:gridCol w="1117365">
                  <a:extLst>
                    <a:ext uri="{9D8B030D-6E8A-4147-A177-3AD203B41FA5}">
                      <a16:colId xmlns:a16="http://schemas.microsoft.com/office/drawing/2014/main" val="1769848202"/>
                    </a:ext>
                  </a:extLst>
                </a:gridCol>
                <a:gridCol w="562433">
                  <a:extLst>
                    <a:ext uri="{9D8B030D-6E8A-4147-A177-3AD203B41FA5}">
                      <a16:colId xmlns:a16="http://schemas.microsoft.com/office/drawing/2014/main" val="818992353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2187347186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2188308484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1109514480"/>
                    </a:ext>
                  </a:extLst>
                </a:gridCol>
                <a:gridCol w="2896524">
                  <a:extLst>
                    <a:ext uri="{9D8B030D-6E8A-4147-A177-3AD203B41FA5}">
                      <a16:colId xmlns:a16="http://schemas.microsoft.com/office/drawing/2014/main" val="800043278"/>
                    </a:ext>
                  </a:extLst>
                </a:gridCol>
              </a:tblGrid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B57599805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BEBE COMESA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23955586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B05371851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SITO HIPICA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16/04/2021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9009061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B57180929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CICLOS TRAMONTANA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14332028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B57242174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DANIELS DISEÑO Y DECORACION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FEBRER I CARDONA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02/12/2003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08973802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B57615866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FET A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BIOSFERA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22/04/2009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27885659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B57615866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FET A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34131933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B07541469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PONS Y MONTSERRAT GRANDIO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25/09/1991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09225386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B07541469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PONS Y MONTSERRAT GRANDIO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49623655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B57841140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JS TECHNOLOGY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81246469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B57417230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MARSOLANO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SAHARA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12/04/2006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83894236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B01684620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LC SINCE 2006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ISABEL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74941240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B57760381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FREEPORT DIFUSIO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RODEES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22/05/2012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26204890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B57923823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MENORCA IL FUOCO SOCIEDAD LIMITADA.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PLA DE SANT CLIMENT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06/07/2015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56171160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B57457699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MOIXONIES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GOVERNADOR RAMIREZ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29/11/2006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58316675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B07663933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ORTOPEDIA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MADRID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08/04/1994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20468863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B61985123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OSO MAGNUM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03/06/1999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87408513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41488665T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STURLA PARPAL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NORD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97367605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46103894A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ESCUDERO CARRERAS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S'ARRAVAL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37874770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E07792310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SIME MUSICASA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15/09/1996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54435503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41504898H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MELIA TUDURI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DUC DE CRILLON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77982718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41493067D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CAIMARIS VILLALONGA MARIA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53636884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41495526F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FLORIT JERONIMO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MIRANDA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716366477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37315359K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FERNANDEZ LARA RAMON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62633746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41497276D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LOYARTE PONS JUAN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61882935"/>
                  </a:ext>
                </a:extLst>
              </a:tr>
              <a:tr h="217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41733540V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MARQUES MARIA ASUNCION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12/10/1994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4752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09695286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BCF0AEB8-3A9E-7F86-1892-0B58A40F51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30AA58-204A-5933-0A15-8C396CAD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6935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002D621-28A6-6B40-C2D9-B6883F179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985952"/>
              </p:ext>
            </p:extLst>
          </p:nvPr>
        </p:nvGraphicFramePr>
        <p:xfrm>
          <a:off x="746003" y="1696177"/>
          <a:ext cx="10699993" cy="28571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004">
                  <a:extLst>
                    <a:ext uri="{9D8B030D-6E8A-4147-A177-3AD203B41FA5}">
                      <a16:colId xmlns:a16="http://schemas.microsoft.com/office/drawing/2014/main" val="876167533"/>
                    </a:ext>
                  </a:extLst>
                </a:gridCol>
                <a:gridCol w="1503226">
                  <a:extLst>
                    <a:ext uri="{9D8B030D-6E8A-4147-A177-3AD203B41FA5}">
                      <a16:colId xmlns:a16="http://schemas.microsoft.com/office/drawing/2014/main" val="1058518379"/>
                    </a:ext>
                  </a:extLst>
                </a:gridCol>
                <a:gridCol w="167872">
                  <a:extLst>
                    <a:ext uri="{9D8B030D-6E8A-4147-A177-3AD203B41FA5}">
                      <a16:colId xmlns:a16="http://schemas.microsoft.com/office/drawing/2014/main" val="3617810628"/>
                    </a:ext>
                  </a:extLst>
                </a:gridCol>
                <a:gridCol w="1093081">
                  <a:extLst>
                    <a:ext uri="{9D8B030D-6E8A-4147-A177-3AD203B41FA5}">
                      <a16:colId xmlns:a16="http://schemas.microsoft.com/office/drawing/2014/main" val="3740272284"/>
                    </a:ext>
                  </a:extLst>
                </a:gridCol>
                <a:gridCol w="396791">
                  <a:extLst>
                    <a:ext uri="{9D8B030D-6E8A-4147-A177-3AD203B41FA5}">
                      <a16:colId xmlns:a16="http://schemas.microsoft.com/office/drawing/2014/main" val="3283594540"/>
                    </a:ext>
                  </a:extLst>
                </a:gridCol>
                <a:gridCol w="389161">
                  <a:extLst>
                    <a:ext uri="{9D8B030D-6E8A-4147-A177-3AD203B41FA5}">
                      <a16:colId xmlns:a16="http://schemas.microsoft.com/office/drawing/2014/main" val="1060701838"/>
                    </a:ext>
                  </a:extLst>
                </a:gridCol>
                <a:gridCol w="541771">
                  <a:extLst>
                    <a:ext uri="{9D8B030D-6E8A-4147-A177-3AD203B41FA5}">
                      <a16:colId xmlns:a16="http://schemas.microsoft.com/office/drawing/2014/main" val="1812280102"/>
                    </a:ext>
                  </a:extLst>
                </a:gridCol>
                <a:gridCol w="1136958">
                  <a:extLst>
                    <a:ext uri="{9D8B030D-6E8A-4147-A177-3AD203B41FA5}">
                      <a16:colId xmlns:a16="http://schemas.microsoft.com/office/drawing/2014/main" val="1170488806"/>
                    </a:ext>
                  </a:extLst>
                </a:gridCol>
                <a:gridCol w="572295">
                  <a:extLst>
                    <a:ext uri="{9D8B030D-6E8A-4147-A177-3AD203B41FA5}">
                      <a16:colId xmlns:a16="http://schemas.microsoft.com/office/drawing/2014/main" val="3020735564"/>
                    </a:ext>
                  </a:extLst>
                </a:gridCol>
                <a:gridCol w="520788">
                  <a:extLst>
                    <a:ext uri="{9D8B030D-6E8A-4147-A177-3AD203B41FA5}">
                      <a16:colId xmlns:a16="http://schemas.microsoft.com/office/drawing/2014/main" val="3013410637"/>
                    </a:ext>
                  </a:extLst>
                </a:gridCol>
                <a:gridCol w="686752">
                  <a:extLst>
                    <a:ext uri="{9D8B030D-6E8A-4147-A177-3AD203B41FA5}">
                      <a16:colId xmlns:a16="http://schemas.microsoft.com/office/drawing/2014/main" val="4072305278"/>
                    </a:ext>
                  </a:extLst>
                </a:gridCol>
                <a:gridCol w="268979">
                  <a:extLst>
                    <a:ext uri="{9D8B030D-6E8A-4147-A177-3AD203B41FA5}">
                      <a16:colId xmlns:a16="http://schemas.microsoft.com/office/drawing/2014/main" val="597116765"/>
                    </a:ext>
                  </a:extLst>
                </a:gridCol>
                <a:gridCol w="2947315">
                  <a:extLst>
                    <a:ext uri="{9D8B030D-6E8A-4147-A177-3AD203B41FA5}">
                      <a16:colId xmlns:a16="http://schemas.microsoft.com/office/drawing/2014/main" val="3818616908"/>
                    </a:ext>
                  </a:extLst>
                </a:gridCol>
              </a:tblGrid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B07971617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JOVIMAR GOMILA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LA INDUSTRIA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23/09/1999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37615974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B57893711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 GELAT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PROGRES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48763164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B57893711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 GELAT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INDUSTRIA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00566649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B57893711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COR GELAT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BEGUDA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8000678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B07875503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ESTACIONES LUBRICANTES Y ENERGETICOS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 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39260080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B07875503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ESTACIONES LUBRICANTES Y ENERGETICOS DE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SES PARRES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18/03/1998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11837658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B07989460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BERNAT PETRUS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ISIDRE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49792854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B57231219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XOROI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MIGUEL DE CERVANTES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01/10/2003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17768723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B57231219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XOROI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CENTRAL (CALA EN PORTER)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556572895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B57043135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SOLUCIONS INFORMATIQUES ICONO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INDUSTRIA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06/10/2006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52027220"/>
                  </a:ext>
                </a:extLst>
              </a:tr>
              <a:tr h="259741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B16567216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CIFE SUPERMERCATS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BOU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ALAIOR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57586720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3E0E0EA3-B436-6602-D56B-2C06E48AE6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7AF528D4-D4EE-FCF5-C7CE-C33B0CEA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427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572025" y="5132132"/>
            <a:ext cx="2934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 Castell</a:t>
            </a:r>
          </a:p>
        </p:txBody>
      </p:sp>
      <p:pic>
        <p:nvPicPr>
          <p:cNvPr id="12292" name="Picture 4" descr="undefined">
            <a:extLst>
              <a:ext uri="{FF2B5EF4-FFF2-40B4-BE49-F238E27FC236}">
                <a16:creationId xmlns:a16="http://schemas.microsoft.com/office/drawing/2014/main" id="{02344589-5BB1-1194-F6AF-FDB926F36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057" y="792540"/>
            <a:ext cx="3202832" cy="410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25692E-7EFE-2CE6-8418-5BAC6BED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0D2AFEF6-06E5-5877-FA5D-F29A7BB8AB45}"/>
                  </a:ext>
                </a:extLst>
              </p14:cNvPr>
              <p14:cNvContentPartPr/>
              <p14:nvPr/>
            </p14:nvContentPartPr>
            <p14:xfrm>
              <a:off x="4125912" y="6369047"/>
              <a:ext cx="4903560" cy="5580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0D2AFEF6-06E5-5877-FA5D-F29A7BB8AB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63272" y="6306407"/>
                <a:ext cx="502920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B456CDB9-5BB7-CCF7-41BE-469D19438934}"/>
                  </a:ext>
                </a:extLst>
              </p14:cNvPr>
              <p14:cNvContentPartPr/>
              <p14:nvPr/>
            </p14:nvContentPartPr>
            <p14:xfrm>
              <a:off x="4110792" y="6446087"/>
              <a:ext cx="5142240" cy="10188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B456CDB9-5BB7-CCF7-41BE-469D1943893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8152" y="6383087"/>
                <a:ext cx="52678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D6DB49CB-0580-3A12-8C3A-BDB260E5BF53}"/>
                  </a:ext>
                </a:extLst>
              </p14:cNvPr>
              <p14:cNvContentPartPr/>
              <p14:nvPr/>
            </p14:nvContentPartPr>
            <p14:xfrm>
              <a:off x="3942672" y="6429167"/>
              <a:ext cx="4836960" cy="24084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D6DB49CB-0580-3A12-8C3A-BDB260E5BF5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79672" y="6366167"/>
                <a:ext cx="496260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A5BDC80-4979-905E-AC8E-843182C87F9D}"/>
                  </a:ext>
                </a:extLst>
              </p14:cNvPr>
              <p14:cNvContentPartPr/>
              <p14:nvPr/>
            </p14:nvContentPartPr>
            <p14:xfrm>
              <a:off x="3957072" y="6516287"/>
              <a:ext cx="5172480" cy="23688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A5BDC80-4979-905E-AC8E-843182C87F9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94072" y="6453647"/>
                <a:ext cx="5298120" cy="36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3010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45C4066-9F4C-3FF2-6946-85582DC84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355888"/>
              </p:ext>
            </p:extLst>
          </p:nvPr>
        </p:nvGraphicFramePr>
        <p:xfrm>
          <a:off x="813188" y="383907"/>
          <a:ext cx="10870422" cy="58398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570">
                  <a:extLst>
                    <a:ext uri="{9D8B030D-6E8A-4147-A177-3AD203B41FA5}">
                      <a16:colId xmlns:a16="http://schemas.microsoft.com/office/drawing/2014/main" val="2766780704"/>
                    </a:ext>
                  </a:extLst>
                </a:gridCol>
                <a:gridCol w="1527169">
                  <a:extLst>
                    <a:ext uri="{9D8B030D-6E8A-4147-A177-3AD203B41FA5}">
                      <a16:colId xmlns:a16="http://schemas.microsoft.com/office/drawing/2014/main" val="3651072010"/>
                    </a:ext>
                  </a:extLst>
                </a:gridCol>
                <a:gridCol w="170546">
                  <a:extLst>
                    <a:ext uri="{9D8B030D-6E8A-4147-A177-3AD203B41FA5}">
                      <a16:colId xmlns:a16="http://schemas.microsoft.com/office/drawing/2014/main" val="1818902268"/>
                    </a:ext>
                  </a:extLst>
                </a:gridCol>
                <a:gridCol w="1110492">
                  <a:extLst>
                    <a:ext uri="{9D8B030D-6E8A-4147-A177-3AD203B41FA5}">
                      <a16:colId xmlns:a16="http://schemas.microsoft.com/office/drawing/2014/main" val="2210346938"/>
                    </a:ext>
                  </a:extLst>
                </a:gridCol>
                <a:gridCol w="403111">
                  <a:extLst>
                    <a:ext uri="{9D8B030D-6E8A-4147-A177-3AD203B41FA5}">
                      <a16:colId xmlns:a16="http://schemas.microsoft.com/office/drawing/2014/main" val="3250585900"/>
                    </a:ext>
                  </a:extLst>
                </a:gridCol>
                <a:gridCol w="395359">
                  <a:extLst>
                    <a:ext uri="{9D8B030D-6E8A-4147-A177-3AD203B41FA5}">
                      <a16:colId xmlns:a16="http://schemas.microsoft.com/office/drawing/2014/main" val="512760986"/>
                    </a:ext>
                  </a:extLst>
                </a:gridCol>
                <a:gridCol w="550401">
                  <a:extLst>
                    <a:ext uri="{9D8B030D-6E8A-4147-A177-3AD203B41FA5}">
                      <a16:colId xmlns:a16="http://schemas.microsoft.com/office/drawing/2014/main" val="2534357956"/>
                    </a:ext>
                  </a:extLst>
                </a:gridCol>
                <a:gridCol w="1155067">
                  <a:extLst>
                    <a:ext uri="{9D8B030D-6E8A-4147-A177-3AD203B41FA5}">
                      <a16:colId xmlns:a16="http://schemas.microsoft.com/office/drawing/2014/main" val="648516231"/>
                    </a:ext>
                  </a:extLst>
                </a:gridCol>
                <a:gridCol w="581410">
                  <a:extLst>
                    <a:ext uri="{9D8B030D-6E8A-4147-A177-3AD203B41FA5}">
                      <a16:colId xmlns:a16="http://schemas.microsoft.com/office/drawing/2014/main" val="3399958463"/>
                    </a:ext>
                  </a:extLst>
                </a:gridCol>
                <a:gridCol w="529083">
                  <a:extLst>
                    <a:ext uri="{9D8B030D-6E8A-4147-A177-3AD203B41FA5}">
                      <a16:colId xmlns:a16="http://schemas.microsoft.com/office/drawing/2014/main" val="1285732407"/>
                    </a:ext>
                  </a:extLst>
                </a:gridCol>
                <a:gridCol w="697691">
                  <a:extLst>
                    <a:ext uri="{9D8B030D-6E8A-4147-A177-3AD203B41FA5}">
                      <a16:colId xmlns:a16="http://schemas.microsoft.com/office/drawing/2014/main" val="2693337550"/>
                    </a:ext>
                  </a:extLst>
                </a:gridCol>
                <a:gridCol w="273263">
                  <a:extLst>
                    <a:ext uri="{9D8B030D-6E8A-4147-A177-3AD203B41FA5}">
                      <a16:colId xmlns:a16="http://schemas.microsoft.com/office/drawing/2014/main" val="2249543419"/>
                    </a:ext>
                  </a:extLst>
                </a:gridCol>
                <a:gridCol w="2994260">
                  <a:extLst>
                    <a:ext uri="{9D8B030D-6E8A-4147-A177-3AD203B41FA5}">
                      <a16:colId xmlns:a16="http://schemas.microsoft.com/office/drawing/2014/main" val="2126917852"/>
                    </a:ext>
                  </a:extLst>
                </a:gridCol>
              </a:tblGrid>
              <a:tr h="34104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extLst>
                  <a:ext uri="{0D108BD9-81ED-4DB2-BD59-A6C34878D82A}">
                    <a16:rowId xmlns:a16="http://schemas.microsoft.com/office/drawing/2014/main" val="807807678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B57841140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JS TECHNOLOGY MENORCA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9522776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B57709743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VENTANA GOURMET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RAFALET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29/04/2011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79393656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41499295G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RAMON ORFILA MARIA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22737967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41492930X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ROTGER PONS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26131928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31252129M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ROMAN REYES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94876534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36572496N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SANCHEZ GARCIA LIDIA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05844688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46575014Z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SANEMETERIO DAVID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CALA PADERA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73845906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41503069Y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REYNES CARRERAS JUAN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22261651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41502158S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LLABRES GOMILA JULIAN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VICTORI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57845023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41639123S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ROMERO BENITES HAROL HENRY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VILAR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48233887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41509440Y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BRUDER ESCUDERO CLAUDIA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922377174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48600082R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FUENTES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11925231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29119734D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SANCHEZ CARMEN CAYETANA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TORRE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01026326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41492097M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SERRA FORTUNY JUANA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75836988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J07996663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BORRAS PRETO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58292809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J57402513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TRIFASIC 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TALAIOT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86390276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41499260S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CONTRERAS JOSE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32932770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41492956J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CONTRERAS PALMIRA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49730152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Y9319728G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NICOD JEROME FERNAND N.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977282624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41495286C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VILLALONGA BARBER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16427292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41495455M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MANENT MELIA MAGDALENA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97284498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X5041698Y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LIU LIJUN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28571037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41500741R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LLOPIS RIUDAVETS JAVIER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IGNACI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65637319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Y5217529Q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GUEYE ROKHAYA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SANT CRISTOFOL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Autónomos extranjeros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5505020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A5BE7BB-8BD3-13E9-71BE-23AE04909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FC97C9-162B-976B-AD59-D7D67DA08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3302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8E60C78-864B-2ACF-393E-35B4CE9BA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252243"/>
              </p:ext>
            </p:extLst>
          </p:nvPr>
        </p:nvGraphicFramePr>
        <p:xfrm>
          <a:off x="793700" y="404849"/>
          <a:ext cx="10909398" cy="5822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300">
                  <a:extLst>
                    <a:ext uri="{9D8B030D-6E8A-4147-A177-3AD203B41FA5}">
                      <a16:colId xmlns:a16="http://schemas.microsoft.com/office/drawing/2014/main" val="3681189611"/>
                    </a:ext>
                  </a:extLst>
                </a:gridCol>
                <a:gridCol w="1532645">
                  <a:extLst>
                    <a:ext uri="{9D8B030D-6E8A-4147-A177-3AD203B41FA5}">
                      <a16:colId xmlns:a16="http://schemas.microsoft.com/office/drawing/2014/main" val="3246333629"/>
                    </a:ext>
                  </a:extLst>
                </a:gridCol>
                <a:gridCol w="171158">
                  <a:extLst>
                    <a:ext uri="{9D8B030D-6E8A-4147-A177-3AD203B41FA5}">
                      <a16:colId xmlns:a16="http://schemas.microsoft.com/office/drawing/2014/main" val="3585686363"/>
                    </a:ext>
                  </a:extLst>
                </a:gridCol>
                <a:gridCol w="1114474">
                  <a:extLst>
                    <a:ext uri="{9D8B030D-6E8A-4147-A177-3AD203B41FA5}">
                      <a16:colId xmlns:a16="http://schemas.microsoft.com/office/drawing/2014/main" val="2233502686"/>
                    </a:ext>
                  </a:extLst>
                </a:gridCol>
                <a:gridCol w="404556">
                  <a:extLst>
                    <a:ext uri="{9D8B030D-6E8A-4147-A177-3AD203B41FA5}">
                      <a16:colId xmlns:a16="http://schemas.microsoft.com/office/drawing/2014/main" val="3088297157"/>
                    </a:ext>
                  </a:extLst>
                </a:gridCol>
                <a:gridCol w="396777">
                  <a:extLst>
                    <a:ext uri="{9D8B030D-6E8A-4147-A177-3AD203B41FA5}">
                      <a16:colId xmlns:a16="http://schemas.microsoft.com/office/drawing/2014/main" val="1841389462"/>
                    </a:ext>
                  </a:extLst>
                </a:gridCol>
                <a:gridCol w="552374">
                  <a:extLst>
                    <a:ext uri="{9D8B030D-6E8A-4147-A177-3AD203B41FA5}">
                      <a16:colId xmlns:a16="http://schemas.microsoft.com/office/drawing/2014/main" val="1037924721"/>
                    </a:ext>
                  </a:extLst>
                </a:gridCol>
                <a:gridCol w="1159209">
                  <a:extLst>
                    <a:ext uri="{9D8B030D-6E8A-4147-A177-3AD203B41FA5}">
                      <a16:colId xmlns:a16="http://schemas.microsoft.com/office/drawing/2014/main" val="56174269"/>
                    </a:ext>
                  </a:extLst>
                </a:gridCol>
                <a:gridCol w="583495">
                  <a:extLst>
                    <a:ext uri="{9D8B030D-6E8A-4147-A177-3AD203B41FA5}">
                      <a16:colId xmlns:a16="http://schemas.microsoft.com/office/drawing/2014/main" val="1203881222"/>
                    </a:ext>
                  </a:extLst>
                </a:gridCol>
                <a:gridCol w="530980">
                  <a:extLst>
                    <a:ext uri="{9D8B030D-6E8A-4147-A177-3AD203B41FA5}">
                      <a16:colId xmlns:a16="http://schemas.microsoft.com/office/drawing/2014/main" val="81769218"/>
                    </a:ext>
                  </a:extLst>
                </a:gridCol>
                <a:gridCol w="700192">
                  <a:extLst>
                    <a:ext uri="{9D8B030D-6E8A-4147-A177-3AD203B41FA5}">
                      <a16:colId xmlns:a16="http://schemas.microsoft.com/office/drawing/2014/main" val="1091272501"/>
                    </a:ext>
                  </a:extLst>
                </a:gridCol>
                <a:gridCol w="274243">
                  <a:extLst>
                    <a:ext uri="{9D8B030D-6E8A-4147-A177-3AD203B41FA5}">
                      <a16:colId xmlns:a16="http://schemas.microsoft.com/office/drawing/2014/main" val="3670780235"/>
                    </a:ext>
                  </a:extLst>
                </a:gridCol>
                <a:gridCol w="3004995">
                  <a:extLst>
                    <a:ext uri="{9D8B030D-6E8A-4147-A177-3AD203B41FA5}">
                      <a16:colId xmlns:a16="http://schemas.microsoft.com/office/drawing/2014/main" val="766374679"/>
                    </a:ext>
                  </a:extLst>
                </a:gridCol>
              </a:tblGrid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41504495Y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HERNANDEZ JANSA TERESA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47344640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46980259E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VARON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60939009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41497333C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ENSEÑAT PONS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96310329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Y1650343S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DELLO IACONO MARIO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PORT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47132093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X2517040N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DIENG IBRAHIMA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CRISTOFOL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2144799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B10604114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KIMITRU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CASERIO TREPUCO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26/04/2022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27805039"/>
                  </a:ext>
                </a:extLst>
              </a:tr>
              <a:tr h="34004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B57463739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MENORQUINA DE INSTALACIONES Y SERVICIOS TECNICOS 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CAMP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05/12/2006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69203399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B02740231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RADIKAL RIDERS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S'HOSTAL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30/10/2020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70203654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E07438187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BAR TONI VILLACARLOS C.B.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D'ES CASTELL DE SANT FELIP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636229312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J07943848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C. AN ROTGER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54644188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E57434763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SES AL·LOTES C.B.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VICTORI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12281419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E57023954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 AZUL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CRISTOFOL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19055008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J57743957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 GONZALEZ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09799732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J07945926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FELIX PUIGROS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RUIZ I PABLO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57865132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J07161672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BOTIGUETA S 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22516312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J57595043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2. MS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TREPUCO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28877676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J57399552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BESSONS ROTGER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99718011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J57683591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CARO I GINIA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ALEIX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73007586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J57272692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EPC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62784715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J57601247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 SOLET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01/02/2009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91847680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J07677685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PANADERIA I PASTISSERIA ES CARRER GRAN 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8213998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E02977007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HERENCIA YACENTE SILVIA NAVARRO CARIM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VILAR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27082415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J07254154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 CARMEN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15/08/1987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55550437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J57799272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AVILAGIL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LEPANTO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10080641"/>
                  </a:ext>
                </a:extLst>
              </a:tr>
              <a:tr h="2284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J57344475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 TETERA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STUART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4799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no realizado ni en establecimientos, ni en puestos de venta ni en </a:t>
                      </a:r>
                      <a:r>
                        <a:rPr lang="es-ES" sz="700" u="none" strike="noStrike" dirty="0" err="1">
                          <a:effectLst/>
                        </a:rPr>
                        <a:t>mercadi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9505279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108075A-76B3-4E46-BAAA-2DDB186F61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543299-EE18-949E-D7D1-35BEEA79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7527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30BF9C5-5916-2070-6A80-B40578401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822705"/>
              </p:ext>
            </p:extLst>
          </p:nvPr>
        </p:nvGraphicFramePr>
        <p:xfrm>
          <a:off x="627340" y="2443053"/>
          <a:ext cx="10937319" cy="1634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539">
                  <a:extLst>
                    <a:ext uri="{9D8B030D-6E8A-4147-A177-3AD203B41FA5}">
                      <a16:colId xmlns:a16="http://schemas.microsoft.com/office/drawing/2014/main" val="1623750561"/>
                    </a:ext>
                  </a:extLst>
                </a:gridCol>
                <a:gridCol w="1536568">
                  <a:extLst>
                    <a:ext uri="{9D8B030D-6E8A-4147-A177-3AD203B41FA5}">
                      <a16:colId xmlns:a16="http://schemas.microsoft.com/office/drawing/2014/main" val="2498373735"/>
                    </a:ext>
                  </a:extLst>
                </a:gridCol>
                <a:gridCol w="171596">
                  <a:extLst>
                    <a:ext uri="{9D8B030D-6E8A-4147-A177-3AD203B41FA5}">
                      <a16:colId xmlns:a16="http://schemas.microsoft.com/office/drawing/2014/main" val="576936432"/>
                    </a:ext>
                  </a:extLst>
                </a:gridCol>
                <a:gridCol w="1117326">
                  <a:extLst>
                    <a:ext uri="{9D8B030D-6E8A-4147-A177-3AD203B41FA5}">
                      <a16:colId xmlns:a16="http://schemas.microsoft.com/office/drawing/2014/main" val="4227845287"/>
                    </a:ext>
                  </a:extLst>
                </a:gridCol>
                <a:gridCol w="405592">
                  <a:extLst>
                    <a:ext uri="{9D8B030D-6E8A-4147-A177-3AD203B41FA5}">
                      <a16:colId xmlns:a16="http://schemas.microsoft.com/office/drawing/2014/main" val="1388704685"/>
                    </a:ext>
                  </a:extLst>
                </a:gridCol>
                <a:gridCol w="397792">
                  <a:extLst>
                    <a:ext uri="{9D8B030D-6E8A-4147-A177-3AD203B41FA5}">
                      <a16:colId xmlns:a16="http://schemas.microsoft.com/office/drawing/2014/main" val="1552334328"/>
                    </a:ext>
                  </a:extLst>
                </a:gridCol>
                <a:gridCol w="553787">
                  <a:extLst>
                    <a:ext uri="{9D8B030D-6E8A-4147-A177-3AD203B41FA5}">
                      <a16:colId xmlns:a16="http://schemas.microsoft.com/office/drawing/2014/main" val="3039153482"/>
                    </a:ext>
                  </a:extLst>
                </a:gridCol>
                <a:gridCol w="1162176">
                  <a:extLst>
                    <a:ext uri="{9D8B030D-6E8A-4147-A177-3AD203B41FA5}">
                      <a16:colId xmlns:a16="http://schemas.microsoft.com/office/drawing/2014/main" val="2482039954"/>
                    </a:ext>
                  </a:extLst>
                </a:gridCol>
                <a:gridCol w="584988">
                  <a:extLst>
                    <a:ext uri="{9D8B030D-6E8A-4147-A177-3AD203B41FA5}">
                      <a16:colId xmlns:a16="http://schemas.microsoft.com/office/drawing/2014/main" val="1321831815"/>
                    </a:ext>
                  </a:extLst>
                </a:gridCol>
                <a:gridCol w="532339">
                  <a:extLst>
                    <a:ext uri="{9D8B030D-6E8A-4147-A177-3AD203B41FA5}">
                      <a16:colId xmlns:a16="http://schemas.microsoft.com/office/drawing/2014/main" val="3289664255"/>
                    </a:ext>
                  </a:extLst>
                </a:gridCol>
                <a:gridCol w="701984">
                  <a:extLst>
                    <a:ext uri="{9D8B030D-6E8A-4147-A177-3AD203B41FA5}">
                      <a16:colId xmlns:a16="http://schemas.microsoft.com/office/drawing/2014/main" val="251807319"/>
                    </a:ext>
                  </a:extLst>
                </a:gridCol>
                <a:gridCol w="274945">
                  <a:extLst>
                    <a:ext uri="{9D8B030D-6E8A-4147-A177-3AD203B41FA5}">
                      <a16:colId xmlns:a16="http://schemas.microsoft.com/office/drawing/2014/main" val="3995154926"/>
                    </a:ext>
                  </a:extLst>
                </a:gridCol>
                <a:gridCol w="3012687">
                  <a:extLst>
                    <a:ext uri="{9D8B030D-6E8A-4147-A177-3AD203B41FA5}">
                      <a16:colId xmlns:a16="http://schemas.microsoft.com/office/drawing/2014/main" val="1455239190"/>
                    </a:ext>
                  </a:extLst>
                </a:gridCol>
              </a:tblGrid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J57130437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LORETO 1 919 S.C.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CALES FONTS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civil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22654316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E07454176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 LLANSA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S'ALMIRALL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Comunidad de bienes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23/11/1985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95279960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B07675648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VELO RENT BIKE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84571806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B07675648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VELO RENT BIKE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ES CASTELL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42105327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41498259A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CARRERAS FIOL MARIA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97165107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B07833924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 M EQUIPAMENTS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SA FONT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76163231"/>
                  </a:ext>
                </a:extLst>
              </a:tr>
              <a:tr h="23343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B57072456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MENORMATIC VENDING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22/12/2017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69873911"/>
                  </a:ext>
                </a:extLst>
              </a:tr>
            </a:tbl>
          </a:graphicData>
        </a:graphic>
      </p:graphicFrame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D8D3C0-CE2B-FB54-97BF-79BAE9F4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191A9A7-368E-7E33-E453-3668FE940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501571"/>
              </p:ext>
            </p:extLst>
          </p:nvPr>
        </p:nvGraphicFramePr>
        <p:xfrm>
          <a:off x="627340" y="4077076"/>
          <a:ext cx="10937319" cy="2279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539">
                  <a:extLst>
                    <a:ext uri="{9D8B030D-6E8A-4147-A177-3AD203B41FA5}">
                      <a16:colId xmlns:a16="http://schemas.microsoft.com/office/drawing/2014/main" val="3459869354"/>
                    </a:ext>
                  </a:extLst>
                </a:gridCol>
                <a:gridCol w="1536568">
                  <a:extLst>
                    <a:ext uri="{9D8B030D-6E8A-4147-A177-3AD203B41FA5}">
                      <a16:colId xmlns:a16="http://schemas.microsoft.com/office/drawing/2014/main" val="2439357840"/>
                    </a:ext>
                  </a:extLst>
                </a:gridCol>
                <a:gridCol w="171596">
                  <a:extLst>
                    <a:ext uri="{9D8B030D-6E8A-4147-A177-3AD203B41FA5}">
                      <a16:colId xmlns:a16="http://schemas.microsoft.com/office/drawing/2014/main" val="1851061094"/>
                    </a:ext>
                  </a:extLst>
                </a:gridCol>
                <a:gridCol w="1117326">
                  <a:extLst>
                    <a:ext uri="{9D8B030D-6E8A-4147-A177-3AD203B41FA5}">
                      <a16:colId xmlns:a16="http://schemas.microsoft.com/office/drawing/2014/main" val="2723857710"/>
                    </a:ext>
                  </a:extLst>
                </a:gridCol>
                <a:gridCol w="405591">
                  <a:extLst>
                    <a:ext uri="{9D8B030D-6E8A-4147-A177-3AD203B41FA5}">
                      <a16:colId xmlns:a16="http://schemas.microsoft.com/office/drawing/2014/main" val="558663028"/>
                    </a:ext>
                  </a:extLst>
                </a:gridCol>
                <a:gridCol w="397792">
                  <a:extLst>
                    <a:ext uri="{9D8B030D-6E8A-4147-A177-3AD203B41FA5}">
                      <a16:colId xmlns:a16="http://schemas.microsoft.com/office/drawing/2014/main" val="3311379660"/>
                    </a:ext>
                  </a:extLst>
                </a:gridCol>
                <a:gridCol w="553788">
                  <a:extLst>
                    <a:ext uri="{9D8B030D-6E8A-4147-A177-3AD203B41FA5}">
                      <a16:colId xmlns:a16="http://schemas.microsoft.com/office/drawing/2014/main" val="1839746926"/>
                    </a:ext>
                  </a:extLst>
                </a:gridCol>
                <a:gridCol w="1162176">
                  <a:extLst>
                    <a:ext uri="{9D8B030D-6E8A-4147-A177-3AD203B41FA5}">
                      <a16:colId xmlns:a16="http://schemas.microsoft.com/office/drawing/2014/main" val="3353763996"/>
                    </a:ext>
                  </a:extLst>
                </a:gridCol>
                <a:gridCol w="584988">
                  <a:extLst>
                    <a:ext uri="{9D8B030D-6E8A-4147-A177-3AD203B41FA5}">
                      <a16:colId xmlns:a16="http://schemas.microsoft.com/office/drawing/2014/main" val="2052925735"/>
                    </a:ext>
                  </a:extLst>
                </a:gridCol>
                <a:gridCol w="532339">
                  <a:extLst>
                    <a:ext uri="{9D8B030D-6E8A-4147-A177-3AD203B41FA5}">
                      <a16:colId xmlns:a16="http://schemas.microsoft.com/office/drawing/2014/main" val="4019313821"/>
                    </a:ext>
                  </a:extLst>
                </a:gridCol>
                <a:gridCol w="701984">
                  <a:extLst>
                    <a:ext uri="{9D8B030D-6E8A-4147-A177-3AD203B41FA5}">
                      <a16:colId xmlns:a16="http://schemas.microsoft.com/office/drawing/2014/main" val="2260201086"/>
                    </a:ext>
                  </a:extLst>
                </a:gridCol>
                <a:gridCol w="274945">
                  <a:extLst>
                    <a:ext uri="{9D8B030D-6E8A-4147-A177-3AD203B41FA5}">
                      <a16:colId xmlns:a16="http://schemas.microsoft.com/office/drawing/2014/main" val="2547030341"/>
                    </a:ext>
                  </a:extLst>
                </a:gridCol>
                <a:gridCol w="3012687">
                  <a:extLst>
                    <a:ext uri="{9D8B030D-6E8A-4147-A177-3AD203B41FA5}">
                      <a16:colId xmlns:a16="http://schemas.microsoft.com/office/drawing/2014/main" val="2785542632"/>
                    </a:ext>
                  </a:extLst>
                </a:gridCol>
              </a:tblGrid>
              <a:tr h="22794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9637578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6C81BD2-F6E8-5CF7-C358-5E8CE4850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593030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7999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244745" y="5132132"/>
            <a:ext cx="3699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 Mercadal</a:t>
            </a:r>
          </a:p>
        </p:txBody>
      </p:sp>
      <p:pic>
        <p:nvPicPr>
          <p:cNvPr id="13314" name="Picture 2" descr="undefined">
            <a:extLst>
              <a:ext uri="{FF2B5EF4-FFF2-40B4-BE49-F238E27FC236}">
                <a16:creationId xmlns:a16="http://schemas.microsoft.com/office/drawing/2014/main" id="{AB039222-3BAE-71A3-BB21-FCFCF05E4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20" y="726175"/>
            <a:ext cx="3471706" cy="416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F7F38AE-0B5E-46CC-59A9-E06828D2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08543E58-2CA7-EBF3-D4FB-D684FA3A4797}"/>
                  </a:ext>
                </a:extLst>
              </p14:cNvPr>
              <p14:cNvContentPartPr/>
              <p14:nvPr/>
            </p14:nvContentPartPr>
            <p14:xfrm>
              <a:off x="4202952" y="5930567"/>
              <a:ext cx="1159560" cy="9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08543E58-2CA7-EBF3-D4FB-D684FA3A47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40312" y="5867927"/>
                <a:ext cx="128520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7500D908-815F-C9B1-212D-E964B940D4EC}"/>
                  </a:ext>
                </a:extLst>
              </p14:cNvPr>
              <p14:cNvContentPartPr/>
              <p14:nvPr/>
            </p14:nvContentPartPr>
            <p14:xfrm>
              <a:off x="2818752" y="6141167"/>
              <a:ext cx="6407280" cy="57600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7500D908-815F-C9B1-212D-E964B940D4E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56112" y="6078167"/>
                <a:ext cx="6532920" cy="70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FCD90CE3-F8D0-D361-C104-9677CD1A60DE}"/>
                  </a:ext>
                </a:extLst>
              </p14:cNvPr>
              <p14:cNvContentPartPr/>
              <p14:nvPr/>
            </p14:nvContentPartPr>
            <p14:xfrm>
              <a:off x="3995592" y="653896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FCD90CE3-F8D0-D361-C104-9677CD1A60D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32952" y="6475967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upo 9">
            <a:extLst>
              <a:ext uri="{FF2B5EF4-FFF2-40B4-BE49-F238E27FC236}">
                <a16:creationId xmlns:a16="http://schemas.microsoft.com/office/drawing/2014/main" id="{C1461AE0-8A2D-D6AC-B7D1-88E5C06361FC}"/>
              </a:ext>
            </a:extLst>
          </p:cNvPr>
          <p:cNvGrpSpPr/>
          <p:nvPr/>
        </p:nvGrpSpPr>
        <p:grpSpPr>
          <a:xfrm>
            <a:off x="4072272" y="6124247"/>
            <a:ext cx="5010840" cy="492840"/>
            <a:chOff x="4072272" y="6124247"/>
            <a:chExt cx="5010840" cy="49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5E1D8155-D41A-2E65-A316-C88477811B28}"/>
                    </a:ext>
                  </a:extLst>
                </p14:cNvPr>
                <p14:cNvContentPartPr/>
                <p14:nvPr/>
              </p14:nvContentPartPr>
              <p14:xfrm>
                <a:off x="4072272" y="6190847"/>
                <a:ext cx="5010840" cy="426240"/>
              </p14:xfrm>
            </p:contentPart>
          </mc:Choice>
          <mc:Fallback xmlns=""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5E1D8155-D41A-2E65-A316-C88477811B2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009632" y="6127847"/>
                  <a:ext cx="5136480" cy="55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654F7E11-52B5-86A8-514A-0A7CBB82A920}"/>
                    </a:ext>
                  </a:extLst>
                </p14:cNvPr>
                <p14:cNvContentPartPr/>
                <p14:nvPr/>
              </p14:nvContentPartPr>
              <p14:xfrm>
                <a:off x="7316952" y="6124247"/>
                <a:ext cx="505800" cy="87120"/>
              </p14:xfrm>
            </p:contentPart>
          </mc:Choice>
          <mc:Fallback xmlns=""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654F7E11-52B5-86A8-514A-0A7CBB82A92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53952" y="6061247"/>
                  <a:ext cx="631440" cy="212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014695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7DAF1F3-CBA7-0CD7-42EC-C759ABCD6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934253"/>
              </p:ext>
            </p:extLst>
          </p:nvPr>
        </p:nvGraphicFramePr>
        <p:xfrm>
          <a:off x="708190" y="390888"/>
          <a:ext cx="10775620" cy="57905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362">
                  <a:extLst>
                    <a:ext uri="{9D8B030D-6E8A-4147-A177-3AD203B41FA5}">
                      <a16:colId xmlns:a16="http://schemas.microsoft.com/office/drawing/2014/main" val="147545731"/>
                    </a:ext>
                  </a:extLst>
                </a:gridCol>
                <a:gridCol w="1513851">
                  <a:extLst>
                    <a:ext uri="{9D8B030D-6E8A-4147-A177-3AD203B41FA5}">
                      <a16:colId xmlns:a16="http://schemas.microsoft.com/office/drawing/2014/main" val="3299707921"/>
                    </a:ext>
                  </a:extLst>
                </a:gridCol>
                <a:gridCol w="169058">
                  <a:extLst>
                    <a:ext uri="{9D8B030D-6E8A-4147-A177-3AD203B41FA5}">
                      <a16:colId xmlns:a16="http://schemas.microsoft.com/office/drawing/2014/main" val="48152454"/>
                    </a:ext>
                  </a:extLst>
                </a:gridCol>
                <a:gridCol w="1100808">
                  <a:extLst>
                    <a:ext uri="{9D8B030D-6E8A-4147-A177-3AD203B41FA5}">
                      <a16:colId xmlns:a16="http://schemas.microsoft.com/office/drawing/2014/main" val="1659866116"/>
                    </a:ext>
                  </a:extLst>
                </a:gridCol>
                <a:gridCol w="399596">
                  <a:extLst>
                    <a:ext uri="{9D8B030D-6E8A-4147-A177-3AD203B41FA5}">
                      <a16:colId xmlns:a16="http://schemas.microsoft.com/office/drawing/2014/main" val="2526480457"/>
                    </a:ext>
                  </a:extLst>
                </a:gridCol>
                <a:gridCol w="391910">
                  <a:extLst>
                    <a:ext uri="{9D8B030D-6E8A-4147-A177-3AD203B41FA5}">
                      <a16:colId xmlns:a16="http://schemas.microsoft.com/office/drawing/2014/main" val="943653930"/>
                    </a:ext>
                  </a:extLst>
                </a:gridCol>
                <a:gridCol w="545600">
                  <a:extLst>
                    <a:ext uri="{9D8B030D-6E8A-4147-A177-3AD203B41FA5}">
                      <a16:colId xmlns:a16="http://schemas.microsoft.com/office/drawing/2014/main" val="307450203"/>
                    </a:ext>
                  </a:extLst>
                </a:gridCol>
                <a:gridCol w="1144993">
                  <a:extLst>
                    <a:ext uri="{9D8B030D-6E8A-4147-A177-3AD203B41FA5}">
                      <a16:colId xmlns:a16="http://schemas.microsoft.com/office/drawing/2014/main" val="3183884834"/>
                    </a:ext>
                  </a:extLst>
                </a:gridCol>
                <a:gridCol w="576339">
                  <a:extLst>
                    <a:ext uri="{9D8B030D-6E8A-4147-A177-3AD203B41FA5}">
                      <a16:colId xmlns:a16="http://schemas.microsoft.com/office/drawing/2014/main" val="4170801806"/>
                    </a:ext>
                  </a:extLst>
                </a:gridCol>
                <a:gridCol w="524469">
                  <a:extLst>
                    <a:ext uri="{9D8B030D-6E8A-4147-A177-3AD203B41FA5}">
                      <a16:colId xmlns:a16="http://schemas.microsoft.com/office/drawing/2014/main" val="1845710441"/>
                    </a:ext>
                  </a:extLst>
                </a:gridCol>
                <a:gridCol w="691607">
                  <a:extLst>
                    <a:ext uri="{9D8B030D-6E8A-4147-A177-3AD203B41FA5}">
                      <a16:colId xmlns:a16="http://schemas.microsoft.com/office/drawing/2014/main" val="4207688796"/>
                    </a:ext>
                  </a:extLst>
                </a:gridCol>
                <a:gridCol w="270880">
                  <a:extLst>
                    <a:ext uri="{9D8B030D-6E8A-4147-A177-3AD203B41FA5}">
                      <a16:colId xmlns:a16="http://schemas.microsoft.com/office/drawing/2014/main" val="2750877373"/>
                    </a:ext>
                  </a:extLst>
                </a:gridCol>
                <a:gridCol w="2968147">
                  <a:extLst>
                    <a:ext uri="{9D8B030D-6E8A-4147-A177-3AD203B41FA5}">
                      <a16:colId xmlns:a16="http://schemas.microsoft.com/office/drawing/2014/main" val="1726184110"/>
                    </a:ext>
                  </a:extLst>
                </a:gridCol>
              </a:tblGrid>
              <a:tr h="3381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ctr"/>
                </a:tc>
                <a:extLst>
                  <a:ext uri="{0D108BD9-81ED-4DB2-BD59-A6C34878D82A}">
                    <a16:rowId xmlns:a16="http://schemas.microsoft.com/office/drawing/2014/main" val="2728123445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B57057572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COMERCIAL RIUDAVETS I ROTGER SL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PARE CAMPS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23577927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B57057572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00" u="none" strike="noStrike">
                          <a:effectLst/>
                        </a:rPr>
                        <a:t>COMERCIAL RIUDAVETS I ROTGER SL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S'HORT DES JURATS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15438240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41491805N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TRIAY CARRERAS VICENTE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CIUDADELA MAO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876220524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41497671J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CUNILL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DOCTOR LLANSO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10/09/2006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652260267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41492631X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ROCA LLULL LUCIA GLORIA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GUMERSIND RIERA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36254388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X5400695L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YIHUAN SUN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MESTRE GARI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090254187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X1247964F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SPARKES KEEBLE SUZANNE ELLEN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87305710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41500001C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PASCUAL MOLL MARIA AUXILIADORA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77166456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41496580A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RIUDAVETS PONS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DOCTOR LLANSO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215020194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41498001K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VINENT SANS MILAGROS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61394421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41738718C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VILLALONGA COLL GUILLERMINA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40150793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48314730X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SIMO LAGULLON JULIA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VIA RONDA DE S'ESTANCIA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90702494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41735728C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PONSETI SERVERA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D'ENMIG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465904412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41506540G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SINTES MARIA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METGE CAMPS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10/05/2011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240999615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41742542A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PONS EUGENIA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70342832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Y3813378S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FERREIRA NETO SOEIRO SHIRLEY KAREN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68029100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45631805N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OBRADOR RAWSON GILDA CLARA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 (ES MERCADAL)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78723762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41508295B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MARTOS HUMBLOT JEREMIE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937015497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39147206X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PASCUAL PRETEL 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(FORNELLS)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63756812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78320282S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TRUYOL MARQUES ESTER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D'ENMIG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8162486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41490723B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MARTINEZ RIUDAVETS JUANA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D'ENMIG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76253696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X6775736M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FRAIZZOLI DILETTA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652769061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Y8304059S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DANIEL LUKE SULLIVAN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CAMPANA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32396261"/>
                  </a:ext>
                </a:extLst>
              </a:tr>
              <a:tr h="22718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41495718S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VIDAL RAMIREZ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09/10/1992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39109396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26E4C2A8-BC9E-7944-8DB4-99AF7622B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340A44-2DC0-1AEA-F0D1-8431D0AF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3968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7E8D27A-2BD8-B849-30CF-7332A8161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215583"/>
              </p:ext>
            </p:extLst>
          </p:nvPr>
        </p:nvGraphicFramePr>
        <p:xfrm>
          <a:off x="763453" y="355988"/>
          <a:ext cx="10665091" cy="5820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3454">
                  <a:extLst>
                    <a:ext uri="{9D8B030D-6E8A-4147-A177-3AD203B41FA5}">
                      <a16:colId xmlns:a16="http://schemas.microsoft.com/office/drawing/2014/main" val="3083447101"/>
                    </a:ext>
                  </a:extLst>
                </a:gridCol>
                <a:gridCol w="1498323">
                  <a:extLst>
                    <a:ext uri="{9D8B030D-6E8A-4147-A177-3AD203B41FA5}">
                      <a16:colId xmlns:a16="http://schemas.microsoft.com/office/drawing/2014/main" val="2616279775"/>
                    </a:ext>
                  </a:extLst>
                </a:gridCol>
                <a:gridCol w="167325">
                  <a:extLst>
                    <a:ext uri="{9D8B030D-6E8A-4147-A177-3AD203B41FA5}">
                      <a16:colId xmlns:a16="http://schemas.microsoft.com/office/drawing/2014/main" val="1429579525"/>
                    </a:ext>
                  </a:extLst>
                </a:gridCol>
                <a:gridCol w="1089516">
                  <a:extLst>
                    <a:ext uri="{9D8B030D-6E8A-4147-A177-3AD203B41FA5}">
                      <a16:colId xmlns:a16="http://schemas.microsoft.com/office/drawing/2014/main" val="1300184695"/>
                    </a:ext>
                  </a:extLst>
                </a:gridCol>
                <a:gridCol w="395496">
                  <a:extLst>
                    <a:ext uri="{9D8B030D-6E8A-4147-A177-3AD203B41FA5}">
                      <a16:colId xmlns:a16="http://schemas.microsoft.com/office/drawing/2014/main" val="1385565152"/>
                    </a:ext>
                  </a:extLst>
                </a:gridCol>
                <a:gridCol w="387891">
                  <a:extLst>
                    <a:ext uri="{9D8B030D-6E8A-4147-A177-3AD203B41FA5}">
                      <a16:colId xmlns:a16="http://schemas.microsoft.com/office/drawing/2014/main" val="1099532020"/>
                    </a:ext>
                  </a:extLst>
                </a:gridCol>
                <a:gridCol w="540004">
                  <a:extLst>
                    <a:ext uri="{9D8B030D-6E8A-4147-A177-3AD203B41FA5}">
                      <a16:colId xmlns:a16="http://schemas.microsoft.com/office/drawing/2014/main" val="4177868060"/>
                    </a:ext>
                  </a:extLst>
                </a:gridCol>
                <a:gridCol w="1133249">
                  <a:extLst>
                    <a:ext uri="{9D8B030D-6E8A-4147-A177-3AD203B41FA5}">
                      <a16:colId xmlns:a16="http://schemas.microsoft.com/office/drawing/2014/main" val="2281526414"/>
                    </a:ext>
                  </a:extLst>
                </a:gridCol>
                <a:gridCol w="570428">
                  <a:extLst>
                    <a:ext uri="{9D8B030D-6E8A-4147-A177-3AD203B41FA5}">
                      <a16:colId xmlns:a16="http://schemas.microsoft.com/office/drawing/2014/main" val="3569185067"/>
                    </a:ext>
                  </a:extLst>
                </a:gridCol>
                <a:gridCol w="519089">
                  <a:extLst>
                    <a:ext uri="{9D8B030D-6E8A-4147-A177-3AD203B41FA5}">
                      <a16:colId xmlns:a16="http://schemas.microsoft.com/office/drawing/2014/main" val="1944270001"/>
                    </a:ext>
                  </a:extLst>
                </a:gridCol>
                <a:gridCol w="684512">
                  <a:extLst>
                    <a:ext uri="{9D8B030D-6E8A-4147-A177-3AD203B41FA5}">
                      <a16:colId xmlns:a16="http://schemas.microsoft.com/office/drawing/2014/main" val="3058856609"/>
                    </a:ext>
                  </a:extLst>
                </a:gridCol>
                <a:gridCol w="268102">
                  <a:extLst>
                    <a:ext uri="{9D8B030D-6E8A-4147-A177-3AD203B41FA5}">
                      <a16:colId xmlns:a16="http://schemas.microsoft.com/office/drawing/2014/main" val="2295113493"/>
                    </a:ext>
                  </a:extLst>
                </a:gridCol>
                <a:gridCol w="2937702">
                  <a:extLst>
                    <a:ext uri="{9D8B030D-6E8A-4147-A177-3AD203B41FA5}">
                      <a16:colId xmlns:a16="http://schemas.microsoft.com/office/drawing/2014/main" val="1552055474"/>
                    </a:ext>
                  </a:extLst>
                </a:gridCol>
              </a:tblGrid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41492733C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ROSELLO RIERA MARTA ISABEL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GUMERSIND RIERA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96732862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45476403K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SALVADOR GARCIA RAQUEL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46838563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41511575W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FLORIT CAPO FRANCINA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ROSARI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5481334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36509003E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PERIEL CASTELLS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 (FORNELLS)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92473813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41731282J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ALLES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57296954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X6919353X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CARRERA FABRIZIO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 (ES MERCADAL)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883273911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49496396M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BANCHERO LASALVIA PABLO ALFONSO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VETERINARIS GOMILA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72049517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25575072S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 GARCIA CONCEPCION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MONTE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91158382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20806856K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SANZ PELUFO MIRIAM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54959298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41496550L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GUASCH SANS JUANA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GUMERSIND RIERA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13974517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41732484L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ALLES GABRIEL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D'ENMIG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35844179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41737135R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CATALA COLL MARIA ASUNCION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579054931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B57915704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CARBURANT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 LLINARITX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40960700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B16523003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MENIT FUSION 2000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VIA RONDA DE SES COSTES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24/04/2017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96600382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B07752561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MOBLES MARTI OLIVER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MESTRE GARI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22/12/1995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49986436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B43528132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NURAMBER VENDRELL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PUJOL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24383241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E57654618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TOT PEL CAMP C.B.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 (ES MERCADAL)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21413700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J57711798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SANDALIAS MENORQUINAS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83525374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J57829772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CAN LITO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22427364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41497698V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PONS MARIA ESPERANZA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00208515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J57184731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BAGUR FLORIT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CONJUNT RESIDENCIAL TIRANT PLAYA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05000166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J57854861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CALÇATS MENORCA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GUMERSIND RIERA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57952965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J57653701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CARRETERO CARDONA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MESTRE GARI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21356554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B07690472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CAN'AUXILI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GENERAL ALBERTI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10/11/1994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78001297"/>
                  </a:ext>
                </a:extLst>
              </a:tr>
              <a:tr h="23282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B07690472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CAN'AUXILI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S'HORT DES JURATS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30257784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3552ABA2-7CD2-FE77-F9E1-B2CE7E45D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4B59D3-53CE-8DAC-D35D-E6DB20F6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1714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9B8EFEF-E3C6-6F99-38EE-67AB97EB8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386896"/>
              </p:ext>
            </p:extLst>
          </p:nvPr>
        </p:nvGraphicFramePr>
        <p:xfrm>
          <a:off x="838200" y="1398087"/>
          <a:ext cx="10515596" cy="2208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1644346785"/>
                    </a:ext>
                  </a:extLst>
                </a:gridCol>
                <a:gridCol w="1477320">
                  <a:extLst>
                    <a:ext uri="{9D8B030D-6E8A-4147-A177-3AD203B41FA5}">
                      <a16:colId xmlns:a16="http://schemas.microsoft.com/office/drawing/2014/main" val="3288618138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4004763700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1438195477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193968754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2944715183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1859443249"/>
                    </a:ext>
                  </a:extLst>
                </a:gridCol>
                <a:gridCol w="1117364">
                  <a:extLst>
                    <a:ext uri="{9D8B030D-6E8A-4147-A177-3AD203B41FA5}">
                      <a16:colId xmlns:a16="http://schemas.microsoft.com/office/drawing/2014/main" val="3185197722"/>
                    </a:ext>
                  </a:extLst>
                </a:gridCol>
                <a:gridCol w="562432">
                  <a:extLst>
                    <a:ext uri="{9D8B030D-6E8A-4147-A177-3AD203B41FA5}">
                      <a16:colId xmlns:a16="http://schemas.microsoft.com/office/drawing/2014/main" val="1976716283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973643776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4170521423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1265093035"/>
                    </a:ext>
                  </a:extLst>
                </a:gridCol>
                <a:gridCol w="2896523">
                  <a:extLst>
                    <a:ext uri="{9D8B030D-6E8A-4147-A177-3AD203B41FA5}">
                      <a16:colId xmlns:a16="http://schemas.microsoft.com/office/drawing/2014/main" val="3008518574"/>
                    </a:ext>
                  </a:extLst>
                </a:gridCol>
              </a:tblGrid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B07690472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CAN'AUXILI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TRAMUNTANA (ES MERCADAL)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33405175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B07690472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CAN'AUXILI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32774822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B07940786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PONS MARQUES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MARITIM GUMERSIND RIERA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58549789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B57787053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VENTS DE MIGJORN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CONSTITUCIO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386011654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B57718579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 SA PLACA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 DE L'ESGLESIA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7397180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B57718579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 DE SA PLACA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28/06/2011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02778730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B63901938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IMMOVIA 2005 INVERSIONES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CONSTITUCIO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ES MERCADAL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07/06/2005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44830135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B07453343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LUEMLO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HORT DES LLEO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401919429"/>
                  </a:ext>
                </a:extLst>
              </a:tr>
              <a:tr h="24535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B07719289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MERCADAL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LA 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10/03/1995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8866484"/>
                  </a:ext>
                </a:extLst>
              </a:tr>
            </a:tbl>
          </a:graphicData>
        </a:graphic>
      </p:graphicFrame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8F2A52C5-FEF1-7611-76A3-20D01653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5AAA830-513B-710B-A930-A8597935B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96515"/>
              </p:ext>
            </p:extLst>
          </p:nvPr>
        </p:nvGraphicFramePr>
        <p:xfrm>
          <a:off x="838201" y="3617710"/>
          <a:ext cx="10515595" cy="70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2899677423"/>
                    </a:ext>
                  </a:extLst>
                </a:gridCol>
                <a:gridCol w="1477320">
                  <a:extLst>
                    <a:ext uri="{9D8B030D-6E8A-4147-A177-3AD203B41FA5}">
                      <a16:colId xmlns:a16="http://schemas.microsoft.com/office/drawing/2014/main" val="3673898868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1678560732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843189543"/>
                    </a:ext>
                  </a:extLst>
                </a:gridCol>
                <a:gridCol w="389952">
                  <a:extLst>
                    <a:ext uri="{9D8B030D-6E8A-4147-A177-3AD203B41FA5}">
                      <a16:colId xmlns:a16="http://schemas.microsoft.com/office/drawing/2014/main" val="2168345604"/>
                    </a:ext>
                  </a:extLst>
                </a:gridCol>
                <a:gridCol w="382454">
                  <a:extLst>
                    <a:ext uri="{9D8B030D-6E8A-4147-A177-3AD203B41FA5}">
                      <a16:colId xmlns:a16="http://schemas.microsoft.com/office/drawing/2014/main" val="404030317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4100100411"/>
                    </a:ext>
                  </a:extLst>
                </a:gridCol>
                <a:gridCol w="1117364">
                  <a:extLst>
                    <a:ext uri="{9D8B030D-6E8A-4147-A177-3AD203B41FA5}">
                      <a16:colId xmlns:a16="http://schemas.microsoft.com/office/drawing/2014/main" val="1683660045"/>
                    </a:ext>
                  </a:extLst>
                </a:gridCol>
                <a:gridCol w="562432">
                  <a:extLst>
                    <a:ext uri="{9D8B030D-6E8A-4147-A177-3AD203B41FA5}">
                      <a16:colId xmlns:a16="http://schemas.microsoft.com/office/drawing/2014/main" val="1446146734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2460254128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4206879009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1194546355"/>
                    </a:ext>
                  </a:extLst>
                </a:gridCol>
                <a:gridCol w="2896523">
                  <a:extLst>
                    <a:ext uri="{9D8B030D-6E8A-4147-A177-3AD203B41FA5}">
                      <a16:colId xmlns:a16="http://schemas.microsoft.com/office/drawing/2014/main" val="2090570583"/>
                    </a:ext>
                  </a:extLst>
                </a:gridCol>
              </a:tblGrid>
              <a:tr h="23946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B57279770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PALADAR JAMONERIA &amp; DELICATESSEN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NOU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ES MERCADAL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29389182"/>
                  </a:ext>
                </a:extLst>
              </a:tr>
              <a:tr h="23247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B16567216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CIFE SUPERMERCATS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DALT SA CREU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05627783"/>
                  </a:ext>
                </a:extLst>
              </a:tr>
              <a:tr h="23247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B16567216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CIFE SUPERMERCATS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PLAYAS FORNELLS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S/N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4320633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5FD783C-7AC9-3C86-4F2E-B0F17EC60F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669" y="2398022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42DF9E5-BDA8-9103-71D9-A5E4281C1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074032"/>
              </p:ext>
            </p:extLst>
          </p:nvPr>
        </p:nvGraphicFramePr>
        <p:xfrm>
          <a:off x="838199" y="4333563"/>
          <a:ext cx="10515597" cy="252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818">
                  <a:extLst>
                    <a:ext uri="{9D8B030D-6E8A-4147-A177-3AD203B41FA5}">
                      <a16:colId xmlns:a16="http://schemas.microsoft.com/office/drawing/2014/main" val="2436439854"/>
                    </a:ext>
                  </a:extLst>
                </a:gridCol>
                <a:gridCol w="1477320">
                  <a:extLst>
                    <a:ext uri="{9D8B030D-6E8A-4147-A177-3AD203B41FA5}">
                      <a16:colId xmlns:a16="http://schemas.microsoft.com/office/drawing/2014/main" val="3724124932"/>
                    </a:ext>
                  </a:extLst>
                </a:gridCol>
                <a:gridCol w="164979">
                  <a:extLst>
                    <a:ext uri="{9D8B030D-6E8A-4147-A177-3AD203B41FA5}">
                      <a16:colId xmlns:a16="http://schemas.microsoft.com/office/drawing/2014/main" val="907868066"/>
                    </a:ext>
                  </a:extLst>
                </a:gridCol>
                <a:gridCol w="1074244">
                  <a:extLst>
                    <a:ext uri="{9D8B030D-6E8A-4147-A177-3AD203B41FA5}">
                      <a16:colId xmlns:a16="http://schemas.microsoft.com/office/drawing/2014/main" val="760775142"/>
                    </a:ext>
                  </a:extLst>
                </a:gridCol>
                <a:gridCol w="389953">
                  <a:extLst>
                    <a:ext uri="{9D8B030D-6E8A-4147-A177-3AD203B41FA5}">
                      <a16:colId xmlns:a16="http://schemas.microsoft.com/office/drawing/2014/main" val="3311203712"/>
                    </a:ext>
                  </a:extLst>
                </a:gridCol>
                <a:gridCol w="382455">
                  <a:extLst>
                    <a:ext uri="{9D8B030D-6E8A-4147-A177-3AD203B41FA5}">
                      <a16:colId xmlns:a16="http://schemas.microsoft.com/office/drawing/2014/main" val="3490129859"/>
                    </a:ext>
                  </a:extLst>
                </a:gridCol>
                <a:gridCol w="532435">
                  <a:extLst>
                    <a:ext uri="{9D8B030D-6E8A-4147-A177-3AD203B41FA5}">
                      <a16:colId xmlns:a16="http://schemas.microsoft.com/office/drawing/2014/main" val="727404004"/>
                    </a:ext>
                  </a:extLst>
                </a:gridCol>
                <a:gridCol w="1117364">
                  <a:extLst>
                    <a:ext uri="{9D8B030D-6E8A-4147-A177-3AD203B41FA5}">
                      <a16:colId xmlns:a16="http://schemas.microsoft.com/office/drawing/2014/main" val="292128265"/>
                    </a:ext>
                  </a:extLst>
                </a:gridCol>
                <a:gridCol w="562433">
                  <a:extLst>
                    <a:ext uri="{9D8B030D-6E8A-4147-A177-3AD203B41FA5}">
                      <a16:colId xmlns:a16="http://schemas.microsoft.com/office/drawing/2014/main" val="2385709061"/>
                    </a:ext>
                  </a:extLst>
                </a:gridCol>
                <a:gridCol w="511813">
                  <a:extLst>
                    <a:ext uri="{9D8B030D-6E8A-4147-A177-3AD203B41FA5}">
                      <a16:colId xmlns:a16="http://schemas.microsoft.com/office/drawing/2014/main" val="1056055547"/>
                    </a:ext>
                  </a:extLst>
                </a:gridCol>
                <a:gridCol w="674917">
                  <a:extLst>
                    <a:ext uri="{9D8B030D-6E8A-4147-A177-3AD203B41FA5}">
                      <a16:colId xmlns:a16="http://schemas.microsoft.com/office/drawing/2014/main" val="3837232270"/>
                    </a:ext>
                  </a:extLst>
                </a:gridCol>
                <a:gridCol w="264344">
                  <a:extLst>
                    <a:ext uri="{9D8B030D-6E8A-4147-A177-3AD203B41FA5}">
                      <a16:colId xmlns:a16="http://schemas.microsoft.com/office/drawing/2014/main" val="429791221"/>
                    </a:ext>
                  </a:extLst>
                </a:gridCol>
                <a:gridCol w="2896522">
                  <a:extLst>
                    <a:ext uri="{9D8B030D-6E8A-4147-A177-3AD203B41FA5}">
                      <a16:colId xmlns:a16="http://schemas.microsoft.com/office/drawing/2014/main" val="267206895"/>
                    </a:ext>
                  </a:extLst>
                </a:gridCol>
              </a:tblGrid>
              <a:tr h="25283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 DOCTOR LLANSO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MERCADAL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61130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1037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3857740" y="5132132"/>
            <a:ext cx="44734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 Migjorn Gran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2AE51E0-70BF-B85E-E746-3512ED706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821" y="553190"/>
            <a:ext cx="3615820" cy="434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5B73433-91A9-0015-B357-56745477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6EAF5453-1908-4728-504C-912921822001}"/>
                  </a:ext>
                </a:extLst>
              </p14:cNvPr>
              <p14:cNvContentPartPr/>
              <p14:nvPr/>
            </p14:nvContentPartPr>
            <p14:xfrm>
              <a:off x="3936192" y="6162047"/>
              <a:ext cx="5330160" cy="58068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6EAF5453-1908-4728-504C-9129218220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73552" y="6099407"/>
                <a:ext cx="5455800" cy="70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1336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ED79941-E8AF-B186-F493-8EBD23388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825875"/>
              </p:ext>
            </p:extLst>
          </p:nvPr>
        </p:nvGraphicFramePr>
        <p:xfrm>
          <a:off x="900968" y="544328"/>
          <a:ext cx="10694861" cy="545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776">
                  <a:extLst>
                    <a:ext uri="{9D8B030D-6E8A-4147-A177-3AD203B41FA5}">
                      <a16:colId xmlns:a16="http://schemas.microsoft.com/office/drawing/2014/main" val="976625662"/>
                    </a:ext>
                  </a:extLst>
                </a:gridCol>
                <a:gridCol w="1502505">
                  <a:extLst>
                    <a:ext uri="{9D8B030D-6E8A-4147-A177-3AD203B41FA5}">
                      <a16:colId xmlns:a16="http://schemas.microsoft.com/office/drawing/2014/main" val="17933921"/>
                    </a:ext>
                  </a:extLst>
                </a:gridCol>
                <a:gridCol w="167792">
                  <a:extLst>
                    <a:ext uri="{9D8B030D-6E8A-4147-A177-3AD203B41FA5}">
                      <a16:colId xmlns:a16="http://schemas.microsoft.com/office/drawing/2014/main" val="1347403633"/>
                    </a:ext>
                  </a:extLst>
                </a:gridCol>
                <a:gridCol w="1092557">
                  <a:extLst>
                    <a:ext uri="{9D8B030D-6E8A-4147-A177-3AD203B41FA5}">
                      <a16:colId xmlns:a16="http://schemas.microsoft.com/office/drawing/2014/main" val="959952329"/>
                    </a:ext>
                  </a:extLst>
                </a:gridCol>
                <a:gridCol w="396601">
                  <a:extLst>
                    <a:ext uri="{9D8B030D-6E8A-4147-A177-3AD203B41FA5}">
                      <a16:colId xmlns:a16="http://schemas.microsoft.com/office/drawing/2014/main" val="1766027868"/>
                    </a:ext>
                  </a:extLst>
                </a:gridCol>
                <a:gridCol w="388973">
                  <a:extLst>
                    <a:ext uri="{9D8B030D-6E8A-4147-A177-3AD203B41FA5}">
                      <a16:colId xmlns:a16="http://schemas.microsoft.com/office/drawing/2014/main" val="204140809"/>
                    </a:ext>
                  </a:extLst>
                </a:gridCol>
                <a:gridCol w="541512">
                  <a:extLst>
                    <a:ext uri="{9D8B030D-6E8A-4147-A177-3AD203B41FA5}">
                      <a16:colId xmlns:a16="http://schemas.microsoft.com/office/drawing/2014/main" val="503236299"/>
                    </a:ext>
                  </a:extLst>
                </a:gridCol>
                <a:gridCol w="1136412">
                  <a:extLst>
                    <a:ext uri="{9D8B030D-6E8A-4147-A177-3AD203B41FA5}">
                      <a16:colId xmlns:a16="http://schemas.microsoft.com/office/drawing/2014/main" val="2787275919"/>
                    </a:ext>
                  </a:extLst>
                </a:gridCol>
                <a:gridCol w="572020">
                  <a:extLst>
                    <a:ext uri="{9D8B030D-6E8A-4147-A177-3AD203B41FA5}">
                      <a16:colId xmlns:a16="http://schemas.microsoft.com/office/drawing/2014/main" val="177938513"/>
                    </a:ext>
                  </a:extLst>
                </a:gridCol>
                <a:gridCol w="520538">
                  <a:extLst>
                    <a:ext uri="{9D8B030D-6E8A-4147-A177-3AD203B41FA5}">
                      <a16:colId xmlns:a16="http://schemas.microsoft.com/office/drawing/2014/main" val="3760309021"/>
                    </a:ext>
                  </a:extLst>
                </a:gridCol>
                <a:gridCol w="686424">
                  <a:extLst>
                    <a:ext uri="{9D8B030D-6E8A-4147-A177-3AD203B41FA5}">
                      <a16:colId xmlns:a16="http://schemas.microsoft.com/office/drawing/2014/main" val="3846147287"/>
                    </a:ext>
                  </a:extLst>
                </a:gridCol>
                <a:gridCol w="268850">
                  <a:extLst>
                    <a:ext uri="{9D8B030D-6E8A-4147-A177-3AD203B41FA5}">
                      <a16:colId xmlns:a16="http://schemas.microsoft.com/office/drawing/2014/main" val="2500098291"/>
                    </a:ext>
                  </a:extLst>
                </a:gridCol>
                <a:gridCol w="2945901">
                  <a:extLst>
                    <a:ext uri="{9D8B030D-6E8A-4147-A177-3AD203B41FA5}">
                      <a16:colId xmlns:a16="http://schemas.microsoft.com/office/drawing/2014/main" val="991535280"/>
                    </a:ext>
                  </a:extLst>
                </a:gridCol>
              </a:tblGrid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41496881M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DALMEDO SERRA FRANCISCA TERESA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432664687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39121814X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ALCARAZ DUAYGUES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CURNIOLA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579778923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41496223Z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ESPI NAVARRO INMACULADA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153111038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41493336W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MARTINEZ SANCHEZ ANDRES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059014474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41492568Q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DAROCA ALVAREZ JOSE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BELLAVISTA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521548193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41502009G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MARTINEZ GOMILA CRISTINA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200475067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41499898D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LLAMBIAS ORTEGO CATALINA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12/10/1994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827661363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41498748D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MORILLO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DOCTOR CAMPS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frutas y hortalizas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704661286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41609813F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LOUKILI EL YAACOUBI MUSTAPHA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027598932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X5846485T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ROYCE ORREY ANDREW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JAUME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872659322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41505822E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PERCHES PONS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BAIX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406613166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41611899T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NWACHUKWU NKPI COSMAS CHIMA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VASSALLO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981190079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B57873234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SATELITE MIRANDA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28/07/2014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952839400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41501756G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CARRERAS MUNAR TERESA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PONENT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170772191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41613158V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AGUDELO CRUZ PEDRO ALEXANDER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ANDREA DORIA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771247638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24371632G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ARANDA MATAIX PEDRO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CONQUESTA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bebidas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272036887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70819341H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IZQUIERDO DIAZ MARTA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S'ERA ALTA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873143314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41497548M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MUS PONS FRANCESCA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277307621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41614282Z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LALWANI LALWANI RAJESH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899275386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41500168A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VILCHES CARLOS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126199430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41501581J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VIVES RIERA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377858716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41503129C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NATTA HEYWOOD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506429905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43193606C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HERNANDEZ SEGUI VERONICA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806719865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78305874M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TERESA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477325631"/>
                  </a:ext>
                </a:extLst>
              </a:tr>
              <a:tr h="21071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41497794K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LIVERMORE ROBERTO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ANDREU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4789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74436028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36B25D5B-69DE-D37F-E9CE-6389F43340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B63B82-A015-F666-427D-C2672000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8314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AD66DA8-D478-30A7-2864-928BF599A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814567"/>
              </p:ext>
            </p:extLst>
          </p:nvPr>
        </p:nvGraphicFramePr>
        <p:xfrm>
          <a:off x="838200" y="686023"/>
          <a:ext cx="10909398" cy="4306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300">
                  <a:extLst>
                    <a:ext uri="{9D8B030D-6E8A-4147-A177-3AD203B41FA5}">
                      <a16:colId xmlns:a16="http://schemas.microsoft.com/office/drawing/2014/main" val="1061373448"/>
                    </a:ext>
                  </a:extLst>
                </a:gridCol>
                <a:gridCol w="1532645">
                  <a:extLst>
                    <a:ext uri="{9D8B030D-6E8A-4147-A177-3AD203B41FA5}">
                      <a16:colId xmlns:a16="http://schemas.microsoft.com/office/drawing/2014/main" val="4161929955"/>
                    </a:ext>
                  </a:extLst>
                </a:gridCol>
                <a:gridCol w="171158">
                  <a:extLst>
                    <a:ext uri="{9D8B030D-6E8A-4147-A177-3AD203B41FA5}">
                      <a16:colId xmlns:a16="http://schemas.microsoft.com/office/drawing/2014/main" val="2603487644"/>
                    </a:ext>
                  </a:extLst>
                </a:gridCol>
                <a:gridCol w="1114474">
                  <a:extLst>
                    <a:ext uri="{9D8B030D-6E8A-4147-A177-3AD203B41FA5}">
                      <a16:colId xmlns:a16="http://schemas.microsoft.com/office/drawing/2014/main" val="999645179"/>
                    </a:ext>
                  </a:extLst>
                </a:gridCol>
                <a:gridCol w="404556">
                  <a:extLst>
                    <a:ext uri="{9D8B030D-6E8A-4147-A177-3AD203B41FA5}">
                      <a16:colId xmlns:a16="http://schemas.microsoft.com/office/drawing/2014/main" val="2151038046"/>
                    </a:ext>
                  </a:extLst>
                </a:gridCol>
                <a:gridCol w="396777">
                  <a:extLst>
                    <a:ext uri="{9D8B030D-6E8A-4147-A177-3AD203B41FA5}">
                      <a16:colId xmlns:a16="http://schemas.microsoft.com/office/drawing/2014/main" val="1389125464"/>
                    </a:ext>
                  </a:extLst>
                </a:gridCol>
                <a:gridCol w="552374">
                  <a:extLst>
                    <a:ext uri="{9D8B030D-6E8A-4147-A177-3AD203B41FA5}">
                      <a16:colId xmlns:a16="http://schemas.microsoft.com/office/drawing/2014/main" val="2111964020"/>
                    </a:ext>
                  </a:extLst>
                </a:gridCol>
                <a:gridCol w="1159209">
                  <a:extLst>
                    <a:ext uri="{9D8B030D-6E8A-4147-A177-3AD203B41FA5}">
                      <a16:colId xmlns:a16="http://schemas.microsoft.com/office/drawing/2014/main" val="27345713"/>
                    </a:ext>
                  </a:extLst>
                </a:gridCol>
                <a:gridCol w="583495">
                  <a:extLst>
                    <a:ext uri="{9D8B030D-6E8A-4147-A177-3AD203B41FA5}">
                      <a16:colId xmlns:a16="http://schemas.microsoft.com/office/drawing/2014/main" val="3914673309"/>
                    </a:ext>
                  </a:extLst>
                </a:gridCol>
                <a:gridCol w="530980">
                  <a:extLst>
                    <a:ext uri="{9D8B030D-6E8A-4147-A177-3AD203B41FA5}">
                      <a16:colId xmlns:a16="http://schemas.microsoft.com/office/drawing/2014/main" val="580311764"/>
                    </a:ext>
                  </a:extLst>
                </a:gridCol>
                <a:gridCol w="700192">
                  <a:extLst>
                    <a:ext uri="{9D8B030D-6E8A-4147-A177-3AD203B41FA5}">
                      <a16:colId xmlns:a16="http://schemas.microsoft.com/office/drawing/2014/main" val="1048159413"/>
                    </a:ext>
                  </a:extLst>
                </a:gridCol>
                <a:gridCol w="274243">
                  <a:extLst>
                    <a:ext uri="{9D8B030D-6E8A-4147-A177-3AD203B41FA5}">
                      <a16:colId xmlns:a16="http://schemas.microsoft.com/office/drawing/2014/main" val="4234610773"/>
                    </a:ext>
                  </a:extLst>
                </a:gridCol>
                <a:gridCol w="3004995">
                  <a:extLst>
                    <a:ext uri="{9D8B030D-6E8A-4147-A177-3AD203B41FA5}">
                      <a16:colId xmlns:a16="http://schemas.microsoft.com/office/drawing/2014/main" val="583328002"/>
                    </a:ext>
                  </a:extLst>
                </a:gridCol>
              </a:tblGrid>
              <a:tr h="30762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ctr"/>
                </a:tc>
                <a:extLst>
                  <a:ext uri="{0D108BD9-81ED-4DB2-BD59-A6C34878D82A}">
                    <a16:rowId xmlns:a16="http://schemas.microsoft.com/office/drawing/2014/main" val="694484183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41498678P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GOMILA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BERNAT ALZINA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58228092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78305701Q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GOMILA MARGARITA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28116635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41495755Y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SALES MOLL ROSA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774817242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41500598L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MUGNIER BLANCO SILVIA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101830005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41494752S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ARGUIMBAU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TOMAS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26809038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41492896E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VIDAL GOMILA MARIA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BINICUDRELL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38927622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41738130F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BRITT SANCHEZ TUOMALA 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TOMAS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384455706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41731221K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MERCADAL BERNARDO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642663119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J57086993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SUPERMERCADO BARBER VIDAL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MAJOR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84387921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E07602873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MIGUEL PONS MOLL C.B.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JAUME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92579460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J57548943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PRENDES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BINICUDRELL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929798080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B07940786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PONS MARQUES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TOMAS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7146127"/>
                  </a:ext>
                </a:extLst>
              </a:tr>
              <a:tr h="3076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B57787053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VENTS DE MIGJORN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INDUSTRIAL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03/01/2013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00775202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202D742-70AF-3AEC-283C-00E63EFAC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B65B5894-7EFA-DE78-5550-43FFFABC5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462A7FD-C831-3630-E20B-C75968F91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40311"/>
              </p:ext>
            </p:extLst>
          </p:nvPr>
        </p:nvGraphicFramePr>
        <p:xfrm>
          <a:off x="838200" y="4982603"/>
          <a:ext cx="10909399" cy="3904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300">
                  <a:extLst>
                    <a:ext uri="{9D8B030D-6E8A-4147-A177-3AD203B41FA5}">
                      <a16:colId xmlns:a16="http://schemas.microsoft.com/office/drawing/2014/main" val="1716591813"/>
                    </a:ext>
                  </a:extLst>
                </a:gridCol>
                <a:gridCol w="1532645">
                  <a:extLst>
                    <a:ext uri="{9D8B030D-6E8A-4147-A177-3AD203B41FA5}">
                      <a16:colId xmlns:a16="http://schemas.microsoft.com/office/drawing/2014/main" val="2148326882"/>
                    </a:ext>
                  </a:extLst>
                </a:gridCol>
                <a:gridCol w="171158">
                  <a:extLst>
                    <a:ext uri="{9D8B030D-6E8A-4147-A177-3AD203B41FA5}">
                      <a16:colId xmlns:a16="http://schemas.microsoft.com/office/drawing/2014/main" val="3583789951"/>
                    </a:ext>
                  </a:extLst>
                </a:gridCol>
                <a:gridCol w="1114474">
                  <a:extLst>
                    <a:ext uri="{9D8B030D-6E8A-4147-A177-3AD203B41FA5}">
                      <a16:colId xmlns:a16="http://schemas.microsoft.com/office/drawing/2014/main" val="3764317753"/>
                    </a:ext>
                  </a:extLst>
                </a:gridCol>
                <a:gridCol w="404556">
                  <a:extLst>
                    <a:ext uri="{9D8B030D-6E8A-4147-A177-3AD203B41FA5}">
                      <a16:colId xmlns:a16="http://schemas.microsoft.com/office/drawing/2014/main" val="810659377"/>
                    </a:ext>
                  </a:extLst>
                </a:gridCol>
                <a:gridCol w="396777">
                  <a:extLst>
                    <a:ext uri="{9D8B030D-6E8A-4147-A177-3AD203B41FA5}">
                      <a16:colId xmlns:a16="http://schemas.microsoft.com/office/drawing/2014/main" val="119070027"/>
                    </a:ext>
                  </a:extLst>
                </a:gridCol>
                <a:gridCol w="552374">
                  <a:extLst>
                    <a:ext uri="{9D8B030D-6E8A-4147-A177-3AD203B41FA5}">
                      <a16:colId xmlns:a16="http://schemas.microsoft.com/office/drawing/2014/main" val="2313564896"/>
                    </a:ext>
                  </a:extLst>
                </a:gridCol>
                <a:gridCol w="1159209">
                  <a:extLst>
                    <a:ext uri="{9D8B030D-6E8A-4147-A177-3AD203B41FA5}">
                      <a16:colId xmlns:a16="http://schemas.microsoft.com/office/drawing/2014/main" val="2505124541"/>
                    </a:ext>
                  </a:extLst>
                </a:gridCol>
                <a:gridCol w="583495">
                  <a:extLst>
                    <a:ext uri="{9D8B030D-6E8A-4147-A177-3AD203B41FA5}">
                      <a16:colId xmlns:a16="http://schemas.microsoft.com/office/drawing/2014/main" val="1745270990"/>
                    </a:ext>
                  </a:extLst>
                </a:gridCol>
                <a:gridCol w="530980">
                  <a:extLst>
                    <a:ext uri="{9D8B030D-6E8A-4147-A177-3AD203B41FA5}">
                      <a16:colId xmlns:a16="http://schemas.microsoft.com/office/drawing/2014/main" val="2847249824"/>
                    </a:ext>
                  </a:extLst>
                </a:gridCol>
                <a:gridCol w="700192">
                  <a:extLst>
                    <a:ext uri="{9D8B030D-6E8A-4147-A177-3AD203B41FA5}">
                      <a16:colId xmlns:a16="http://schemas.microsoft.com/office/drawing/2014/main" val="3914116020"/>
                    </a:ext>
                  </a:extLst>
                </a:gridCol>
                <a:gridCol w="274243">
                  <a:extLst>
                    <a:ext uri="{9D8B030D-6E8A-4147-A177-3AD203B41FA5}">
                      <a16:colId xmlns:a16="http://schemas.microsoft.com/office/drawing/2014/main" val="1724772308"/>
                    </a:ext>
                  </a:extLst>
                </a:gridCol>
                <a:gridCol w="3004996">
                  <a:extLst>
                    <a:ext uri="{9D8B030D-6E8A-4147-A177-3AD203B41FA5}">
                      <a16:colId xmlns:a16="http://schemas.microsoft.com/office/drawing/2014/main" val="3517348406"/>
                    </a:ext>
                  </a:extLst>
                </a:gridCol>
              </a:tblGrid>
              <a:tr h="39047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B16567216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CIFE SUPERMERCATS SOCIEDAD LIMITADA.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TOMAS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45271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498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843883" y="5132132"/>
            <a:ext cx="25011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Ferreries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307B224-3CD0-1333-6039-C915D448A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15" y="718241"/>
            <a:ext cx="3478316" cy="417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24DF38-C28B-C450-78B9-A2984BB8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55FC0DE2-AD9F-EB14-9E01-D6D70823F820}"/>
                  </a:ext>
                </a:extLst>
              </p14:cNvPr>
              <p14:cNvContentPartPr/>
              <p14:nvPr/>
            </p14:nvContentPartPr>
            <p14:xfrm>
              <a:off x="3934032" y="5977367"/>
              <a:ext cx="7192440" cy="26244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55FC0DE2-AD9F-EB14-9E01-D6D70823F8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71392" y="5914367"/>
                <a:ext cx="731808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3A43B4DA-66C4-C70A-B873-5E78246AFD4F}"/>
                  </a:ext>
                </a:extLst>
              </p14:cNvPr>
              <p14:cNvContentPartPr/>
              <p14:nvPr/>
            </p14:nvContentPartPr>
            <p14:xfrm>
              <a:off x="3803352" y="6623567"/>
              <a:ext cx="5452920" cy="13968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3A43B4DA-66C4-C70A-B873-5E78246AFD4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40352" y="6560567"/>
                <a:ext cx="557856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6D288A89-8A8F-51B0-DA7F-04B6BD5A5F13}"/>
                  </a:ext>
                </a:extLst>
              </p14:cNvPr>
              <p14:cNvContentPartPr/>
              <p14:nvPr/>
            </p14:nvContentPartPr>
            <p14:xfrm>
              <a:off x="3941592" y="6507299"/>
              <a:ext cx="5249880" cy="1407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6D288A89-8A8F-51B0-DA7F-04B6BD5A5F1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78592" y="6444299"/>
                <a:ext cx="537552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C193F661-2887-0D90-B9B5-BE7E05421C41}"/>
                  </a:ext>
                </a:extLst>
              </p14:cNvPr>
              <p14:cNvContentPartPr/>
              <p14:nvPr/>
            </p14:nvContentPartPr>
            <p14:xfrm>
              <a:off x="4080192" y="6445739"/>
              <a:ext cx="4802400" cy="17172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C193F661-2887-0D90-B9B5-BE7E05421C4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17192" y="6383099"/>
                <a:ext cx="492804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A277D116-CB05-2D57-086B-0DD9AC5979A2}"/>
                  </a:ext>
                </a:extLst>
              </p14:cNvPr>
              <p14:cNvContentPartPr/>
              <p14:nvPr/>
            </p14:nvContentPartPr>
            <p14:xfrm>
              <a:off x="5132472" y="6105179"/>
              <a:ext cx="2526120" cy="4122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A277D116-CB05-2D57-086B-0DD9AC5979A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69832" y="6042539"/>
                <a:ext cx="2651760" cy="53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76548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1CB941E-B95A-68A0-D43C-6C3BE0753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254004"/>
              </p:ext>
            </p:extLst>
          </p:nvPr>
        </p:nvGraphicFramePr>
        <p:xfrm>
          <a:off x="785796" y="603311"/>
          <a:ext cx="10925206" cy="55477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002">
                  <a:extLst>
                    <a:ext uri="{9D8B030D-6E8A-4147-A177-3AD203B41FA5}">
                      <a16:colId xmlns:a16="http://schemas.microsoft.com/office/drawing/2014/main" val="4109232641"/>
                    </a:ext>
                  </a:extLst>
                </a:gridCol>
                <a:gridCol w="1534866">
                  <a:extLst>
                    <a:ext uri="{9D8B030D-6E8A-4147-A177-3AD203B41FA5}">
                      <a16:colId xmlns:a16="http://schemas.microsoft.com/office/drawing/2014/main" val="4218023703"/>
                    </a:ext>
                  </a:extLst>
                </a:gridCol>
                <a:gridCol w="171406">
                  <a:extLst>
                    <a:ext uri="{9D8B030D-6E8A-4147-A177-3AD203B41FA5}">
                      <a16:colId xmlns:a16="http://schemas.microsoft.com/office/drawing/2014/main" val="192718428"/>
                    </a:ext>
                  </a:extLst>
                </a:gridCol>
                <a:gridCol w="1116088">
                  <a:extLst>
                    <a:ext uri="{9D8B030D-6E8A-4147-A177-3AD203B41FA5}">
                      <a16:colId xmlns:a16="http://schemas.microsoft.com/office/drawing/2014/main" val="2136446505"/>
                    </a:ext>
                  </a:extLst>
                </a:gridCol>
                <a:gridCol w="405143">
                  <a:extLst>
                    <a:ext uri="{9D8B030D-6E8A-4147-A177-3AD203B41FA5}">
                      <a16:colId xmlns:a16="http://schemas.microsoft.com/office/drawing/2014/main" val="663143787"/>
                    </a:ext>
                  </a:extLst>
                </a:gridCol>
                <a:gridCol w="397351">
                  <a:extLst>
                    <a:ext uri="{9D8B030D-6E8A-4147-A177-3AD203B41FA5}">
                      <a16:colId xmlns:a16="http://schemas.microsoft.com/office/drawing/2014/main" val="591204100"/>
                    </a:ext>
                  </a:extLst>
                </a:gridCol>
                <a:gridCol w="553175">
                  <a:extLst>
                    <a:ext uri="{9D8B030D-6E8A-4147-A177-3AD203B41FA5}">
                      <a16:colId xmlns:a16="http://schemas.microsoft.com/office/drawing/2014/main" val="130096312"/>
                    </a:ext>
                  </a:extLst>
                </a:gridCol>
                <a:gridCol w="1160888">
                  <a:extLst>
                    <a:ext uri="{9D8B030D-6E8A-4147-A177-3AD203B41FA5}">
                      <a16:colId xmlns:a16="http://schemas.microsoft.com/office/drawing/2014/main" val="4267418161"/>
                    </a:ext>
                  </a:extLst>
                </a:gridCol>
                <a:gridCol w="584340">
                  <a:extLst>
                    <a:ext uri="{9D8B030D-6E8A-4147-A177-3AD203B41FA5}">
                      <a16:colId xmlns:a16="http://schemas.microsoft.com/office/drawing/2014/main" val="3934159560"/>
                    </a:ext>
                  </a:extLst>
                </a:gridCol>
                <a:gridCol w="531749">
                  <a:extLst>
                    <a:ext uri="{9D8B030D-6E8A-4147-A177-3AD203B41FA5}">
                      <a16:colId xmlns:a16="http://schemas.microsoft.com/office/drawing/2014/main" val="3087877740"/>
                    </a:ext>
                  </a:extLst>
                </a:gridCol>
                <a:gridCol w="701208">
                  <a:extLst>
                    <a:ext uri="{9D8B030D-6E8A-4147-A177-3AD203B41FA5}">
                      <a16:colId xmlns:a16="http://schemas.microsoft.com/office/drawing/2014/main" val="3464774715"/>
                    </a:ext>
                  </a:extLst>
                </a:gridCol>
                <a:gridCol w="274641">
                  <a:extLst>
                    <a:ext uri="{9D8B030D-6E8A-4147-A177-3AD203B41FA5}">
                      <a16:colId xmlns:a16="http://schemas.microsoft.com/office/drawing/2014/main" val="2806577176"/>
                    </a:ext>
                  </a:extLst>
                </a:gridCol>
                <a:gridCol w="3009349">
                  <a:extLst>
                    <a:ext uri="{9D8B030D-6E8A-4147-A177-3AD203B41FA5}">
                      <a16:colId xmlns:a16="http://schemas.microsoft.com/office/drawing/2014/main" val="1992423720"/>
                    </a:ext>
                  </a:extLst>
                </a:gridCol>
              </a:tblGrid>
              <a:tr h="309619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ctr"/>
                </a:tc>
                <a:extLst>
                  <a:ext uri="{0D108BD9-81ED-4DB2-BD59-A6C34878D82A}">
                    <a16:rowId xmlns:a16="http://schemas.microsoft.com/office/drawing/2014/main" val="2075920600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B07171432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MUEBLES ALLES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MESTRE OBRADOR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23/12/1985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914838616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41483958P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FRANCISCA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704618963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41731862H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ALLES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09458946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75417173N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BORRUECO REYES BERNARDINO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GUILLEM COLL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804372327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41736540G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4006995653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41732633F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ALLES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396132769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41739822C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MARTI MIR DOMINGO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GUILLEM COLL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604423278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07865390B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MORO TELLO MIGUEL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406792616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41493379E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MOLL CRISTOBAL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226107807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41732485C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SANSALONI COLL MATIAS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 PEPA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272572344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41743279G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AMELLER MASCARO SEBASTIAN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DEGA FEBRER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84922687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41508262R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PORTELLA CAMACHO LIDIA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085689408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41732855E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PIRIS BAGUR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558564605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41737451H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TABOADA FEBRER MARIA CONCEPCION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345480215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41735747Q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JANER MARTI MILAGROS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851877001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41744189V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ALLES SANSALONI DOLORES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14356433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78320329Q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ANDREU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272359967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41498885P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COLL SARA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208345139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41498885P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JUAN COLL SARA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VILLA PEPA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016642028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41733761P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JANER FLORIT MARIA CARMEN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FONT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109912133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X1872697Z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SANTKIN EMILIE REGINE P.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1787203896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B10557288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GURBIBA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BARTOMEU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11/04/2022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3027085193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B13687165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HOSTVER 2023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MALLORCA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21/04/2023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318692157"/>
                  </a:ext>
                </a:extLst>
              </a:tr>
              <a:tr h="20796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B09756560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 FLOWER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15/02/2022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6" marR="4896" marT="4896" marB="0" anchor="b"/>
                </a:tc>
                <a:extLst>
                  <a:ext uri="{0D108BD9-81ED-4DB2-BD59-A6C34878D82A}">
                    <a16:rowId xmlns:a16="http://schemas.microsoft.com/office/drawing/2014/main" val="2486086711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F0C9EAD1-F277-D2AF-16B5-A25A9E1E0C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145C5C-BD73-8EF0-1FC8-411ECB7F2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6816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5DE06EF-B760-E405-9A01-50C775EAA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55810"/>
              </p:ext>
            </p:extLst>
          </p:nvPr>
        </p:nvGraphicFramePr>
        <p:xfrm>
          <a:off x="794847" y="397869"/>
          <a:ext cx="10907103" cy="571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98">
                  <a:extLst>
                    <a:ext uri="{9D8B030D-6E8A-4147-A177-3AD203B41FA5}">
                      <a16:colId xmlns:a16="http://schemas.microsoft.com/office/drawing/2014/main" val="644026040"/>
                    </a:ext>
                  </a:extLst>
                </a:gridCol>
                <a:gridCol w="1532323">
                  <a:extLst>
                    <a:ext uri="{9D8B030D-6E8A-4147-A177-3AD203B41FA5}">
                      <a16:colId xmlns:a16="http://schemas.microsoft.com/office/drawing/2014/main" val="197089461"/>
                    </a:ext>
                  </a:extLst>
                </a:gridCol>
                <a:gridCol w="171123">
                  <a:extLst>
                    <a:ext uri="{9D8B030D-6E8A-4147-A177-3AD203B41FA5}">
                      <a16:colId xmlns:a16="http://schemas.microsoft.com/office/drawing/2014/main" val="1559285739"/>
                    </a:ext>
                  </a:extLst>
                </a:gridCol>
                <a:gridCol w="1114239">
                  <a:extLst>
                    <a:ext uri="{9D8B030D-6E8A-4147-A177-3AD203B41FA5}">
                      <a16:colId xmlns:a16="http://schemas.microsoft.com/office/drawing/2014/main" val="1705905510"/>
                    </a:ext>
                  </a:extLst>
                </a:gridCol>
                <a:gridCol w="404471">
                  <a:extLst>
                    <a:ext uri="{9D8B030D-6E8A-4147-A177-3AD203B41FA5}">
                      <a16:colId xmlns:a16="http://schemas.microsoft.com/office/drawing/2014/main" val="3636043247"/>
                    </a:ext>
                  </a:extLst>
                </a:gridCol>
                <a:gridCol w="396693">
                  <a:extLst>
                    <a:ext uri="{9D8B030D-6E8A-4147-A177-3AD203B41FA5}">
                      <a16:colId xmlns:a16="http://schemas.microsoft.com/office/drawing/2014/main" val="2660703"/>
                    </a:ext>
                  </a:extLst>
                </a:gridCol>
                <a:gridCol w="552258">
                  <a:extLst>
                    <a:ext uri="{9D8B030D-6E8A-4147-A177-3AD203B41FA5}">
                      <a16:colId xmlns:a16="http://schemas.microsoft.com/office/drawing/2014/main" val="481100798"/>
                    </a:ext>
                  </a:extLst>
                </a:gridCol>
                <a:gridCol w="1158964">
                  <a:extLst>
                    <a:ext uri="{9D8B030D-6E8A-4147-A177-3AD203B41FA5}">
                      <a16:colId xmlns:a16="http://schemas.microsoft.com/office/drawing/2014/main" val="994035551"/>
                    </a:ext>
                  </a:extLst>
                </a:gridCol>
                <a:gridCol w="583371">
                  <a:extLst>
                    <a:ext uri="{9D8B030D-6E8A-4147-A177-3AD203B41FA5}">
                      <a16:colId xmlns:a16="http://schemas.microsoft.com/office/drawing/2014/main" val="3185274629"/>
                    </a:ext>
                  </a:extLst>
                </a:gridCol>
                <a:gridCol w="530869">
                  <a:extLst>
                    <a:ext uri="{9D8B030D-6E8A-4147-A177-3AD203B41FA5}">
                      <a16:colId xmlns:a16="http://schemas.microsoft.com/office/drawing/2014/main" val="2865581874"/>
                    </a:ext>
                  </a:extLst>
                </a:gridCol>
                <a:gridCol w="700045">
                  <a:extLst>
                    <a:ext uri="{9D8B030D-6E8A-4147-A177-3AD203B41FA5}">
                      <a16:colId xmlns:a16="http://schemas.microsoft.com/office/drawing/2014/main" val="2192677869"/>
                    </a:ext>
                  </a:extLst>
                </a:gridCol>
                <a:gridCol w="274185">
                  <a:extLst>
                    <a:ext uri="{9D8B030D-6E8A-4147-A177-3AD203B41FA5}">
                      <a16:colId xmlns:a16="http://schemas.microsoft.com/office/drawing/2014/main" val="3836881840"/>
                    </a:ext>
                  </a:extLst>
                </a:gridCol>
                <a:gridCol w="3004364">
                  <a:extLst>
                    <a:ext uri="{9D8B030D-6E8A-4147-A177-3AD203B41FA5}">
                      <a16:colId xmlns:a16="http://schemas.microsoft.com/office/drawing/2014/main" val="4153240764"/>
                    </a:ext>
                  </a:extLst>
                </a:gridCol>
              </a:tblGrid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B07639792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 NA GENERA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02/12/1993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700765909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B07751571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 PONS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JAUME II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1462337992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J07226624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DECORACIONES 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MORERA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12/01/1987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724816916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B16669574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RIA MENORCA FRANCHISE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TRENCADORS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10/03/2020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807360023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J07995038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DECAR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106092109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J07995038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DECAR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SINIA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1046720251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J57218570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RESET INFORMATICA FERRERIES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4279328809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J57186280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CUCADES SC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4229872506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E09888058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GELATERIA CHUPI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642273878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41736539A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BOSCH PONS CRISTOBAL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618646719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E07144207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VIVO MONJO ANTONIA Y DOS MAS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25/09/1984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235094176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J57620809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FLORENCIA S. MARKET S. 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RIU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085907955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J07891328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BINIART 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ETS ALOCS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81451611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J57850349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CHEQUEALO ILLES BALEARS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PAU PONS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por correspondencia o Internet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975586570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E07514243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LLUIS FEBRER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13/02/1991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270306033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J57701369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LEGITIMAS MENORQUINAS S.C.P.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ME-1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01/04/2011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988325888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J57014656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u="none" strike="noStrike">
                          <a:effectLst/>
                        </a:rPr>
                        <a:t>CA NA CLARA S.C.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CIUTADELLA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551900142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B57460255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NITO COLL MAGATZEM DE CONSTRUCCIO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SON GRANOT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28/11/2006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4118050040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B07079999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OFIMENORCA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ordenadores, equipos periféricos y programas informáticos en establecimient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159911068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E57035081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MUNDITONER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REVEREND PARE HUGUET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01/07/2000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1849571931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41739417Y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JANER CACERES BARTOLOME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MIGJORN GRAN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02/01/2010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1869302960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B57661878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INSTEL 2010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ESPANYA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23/04/2010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1085245545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B07940786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HERMANOS PONS MARQUES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VERGE DEL TORO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25/03/1999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3961436395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B07542327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ONOFRE JANER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11/07/1991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922699788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B07542327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ONOFRE JANER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D'ES TORRENTET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408059491"/>
                  </a:ext>
                </a:extLst>
              </a:tr>
              <a:tr h="21996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B57940488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RIA MENORCA RETAIL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TRENCADORS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21/12/2015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5" marR="4965" marT="4965" marB="0" anchor="b"/>
                </a:tc>
                <a:extLst>
                  <a:ext uri="{0D108BD9-81ED-4DB2-BD59-A6C34878D82A}">
                    <a16:rowId xmlns:a16="http://schemas.microsoft.com/office/drawing/2014/main" val="2900224935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F9FA2343-7AEB-847D-0E5C-F6B0F8CA37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2D463E-09E9-6A40-DDDC-7EE62C2FD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3828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AB13917-84D2-3EDC-070C-65C4732DC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350930"/>
              </p:ext>
            </p:extLst>
          </p:nvPr>
        </p:nvGraphicFramePr>
        <p:xfrm>
          <a:off x="686669" y="2856991"/>
          <a:ext cx="10818657" cy="4367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271">
                  <a:extLst>
                    <a:ext uri="{9D8B030D-6E8A-4147-A177-3AD203B41FA5}">
                      <a16:colId xmlns:a16="http://schemas.microsoft.com/office/drawing/2014/main" val="3298092190"/>
                    </a:ext>
                  </a:extLst>
                </a:gridCol>
                <a:gridCol w="1519897">
                  <a:extLst>
                    <a:ext uri="{9D8B030D-6E8A-4147-A177-3AD203B41FA5}">
                      <a16:colId xmlns:a16="http://schemas.microsoft.com/office/drawing/2014/main" val="2740564032"/>
                    </a:ext>
                  </a:extLst>
                </a:gridCol>
                <a:gridCol w="169734">
                  <a:extLst>
                    <a:ext uri="{9D8B030D-6E8A-4147-A177-3AD203B41FA5}">
                      <a16:colId xmlns:a16="http://schemas.microsoft.com/office/drawing/2014/main" val="3702881861"/>
                    </a:ext>
                  </a:extLst>
                </a:gridCol>
                <a:gridCol w="1105204">
                  <a:extLst>
                    <a:ext uri="{9D8B030D-6E8A-4147-A177-3AD203B41FA5}">
                      <a16:colId xmlns:a16="http://schemas.microsoft.com/office/drawing/2014/main" val="3748700462"/>
                    </a:ext>
                  </a:extLst>
                </a:gridCol>
                <a:gridCol w="401191">
                  <a:extLst>
                    <a:ext uri="{9D8B030D-6E8A-4147-A177-3AD203B41FA5}">
                      <a16:colId xmlns:a16="http://schemas.microsoft.com/office/drawing/2014/main" val="752706187"/>
                    </a:ext>
                  </a:extLst>
                </a:gridCol>
                <a:gridCol w="393477">
                  <a:extLst>
                    <a:ext uri="{9D8B030D-6E8A-4147-A177-3AD203B41FA5}">
                      <a16:colId xmlns:a16="http://schemas.microsoft.com/office/drawing/2014/main" val="766908096"/>
                    </a:ext>
                  </a:extLst>
                </a:gridCol>
                <a:gridCol w="547780">
                  <a:extLst>
                    <a:ext uri="{9D8B030D-6E8A-4147-A177-3AD203B41FA5}">
                      <a16:colId xmlns:a16="http://schemas.microsoft.com/office/drawing/2014/main" val="1883980289"/>
                    </a:ext>
                  </a:extLst>
                </a:gridCol>
                <a:gridCol w="1149567">
                  <a:extLst>
                    <a:ext uri="{9D8B030D-6E8A-4147-A177-3AD203B41FA5}">
                      <a16:colId xmlns:a16="http://schemas.microsoft.com/office/drawing/2014/main" val="845590397"/>
                    </a:ext>
                  </a:extLst>
                </a:gridCol>
                <a:gridCol w="578642">
                  <a:extLst>
                    <a:ext uri="{9D8B030D-6E8A-4147-A177-3AD203B41FA5}">
                      <a16:colId xmlns:a16="http://schemas.microsoft.com/office/drawing/2014/main" val="523713147"/>
                    </a:ext>
                  </a:extLst>
                </a:gridCol>
                <a:gridCol w="526563">
                  <a:extLst>
                    <a:ext uri="{9D8B030D-6E8A-4147-A177-3AD203B41FA5}">
                      <a16:colId xmlns:a16="http://schemas.microsoft.com/office/drawing/2014/main" val="367968708"/>
                    </a:ext>
                  </a:extLst>
                </a:gridCol>
                <a:gridCol w="694368">
                  <a:extLst>
                    <a:ext uri="{9D8B030D-6E8A-4147-A177-3AD203B41FA5}">
                      <a16:colId xmlns:a16="http://schemas.microsoft.com/office/drawing/2014/main" val="130550523"/>
                    </a:ext>
                  </a:extLst>
                </a:gridCol>
                <a:gridCol w="271962">
                  <a:extLst>
                    <a:ext uri="{9D8B030D-6E8A-4147-A177-3AD203B41FA5}">
                      <a16:colId xmlns:a16="http://schemas.microsoft.com/office/drawing/2014/main" val="3966133553"/>
                    </a:ext>
                  </a:extLst>
                </a:gridCol>
                <a:gridCol w="2980001">
                  <a:extLst>
                    <a:ext uri="{9D8B030D-6E8A-4147-A177-3AD203B41FA5}">
                      <a16:colId xmlns:a16="http://schemas.microsoft.com/office/drawing/2014/main" val="3085878495"/>
                    </a:ext>
                  </a:extLst>
                </a:gridCol>
              </a:tblGrid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B57468506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MOBLES ALLES FERRERIES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ME-1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688392399"/>
                  </a:ext>
                </a:extLst>
              </a:tr>
              <a:tr h="18149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B16567216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CIFE SUPERMERCATS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DELS ARADERS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FERRERIES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27/02/2018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67846865"/>
                  </a:ext>
                </a:extLst>
              </a:tr>
            </a:tbl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66DD10-CCBA-5DD5-3E52-C8844375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16B3026-2419-302A-255A-BBB1EA625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597538"/>
              </p:ext>
            </p:extLst>
          </p:nvPr>
        </p:nvGraphicFramePr>
        <p:xfrm>
          <a:off x="686670" y="3293739"/>
          <a:ext cx="10818657" cy="552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271">
                  <a:extLst>
                    <a:ext uri="{9D8B030D-6E8A-4147-A177-3AD203B41FA5}">
                      <a16:colId xmlns:a16="http://schemas.microsoft.com/office/drawing/2014/main" val="2726339507"/>
                    </a:ext>
                  </a:extLst>
                </a:gridCol>
                <a:gridCol w="1519897">
                  <a:extLst>
                    <a:ext uri="{9D8B030D-6E8A-4147-A177-3AD203B41FA5}">
                      <a16:colId xmlns:a16="http://schemas.microsoft.com/office/drawing/2014/main" val="2028221381"/>
                    </a:ext>
                  </a:extLst>
                </a:gridCol>
                <a:gridCol w="216259">
                  <a:extLst>
                    <a:ext uri="{9D8B030D-6E8A-4147-A177-3AD203B41FA5}">
                      <a16:colId xmlns:a16="http://schemas.microsoft.com/office/drawing/2014/main" val="415157306"/>
                    </a:ext>
                  </a:extLst>
                </a:gridCol>
                <a:gridCol w="1058679">
                  <a:extLst>
                    <a:ext uri="{9D8B030D-6E8A-4147-A177-3AD203B41FA5}">
                      <a16:colId xmlns:a16="http://schemas.microsoft.com/office/drawing/2014/main" val="2137602951"/>
                    </a:ext>
                  </a:extLst>
                </a:gridCol>
                <a:gridCol w="401191">
                  <a:extLst>
                    <a:ext uri="{9D8B030D-6E8A-4147-A177-3AD203B41FA5}">
                      <a16:colId xmlns:a16="http://schemas.microsoft.com/office/drawing/2014/main" val="825658473"/>
                    </a:ext>
                  </a:extLst>
                </a:gridCol>
                <a:gridCol w="393477">
                  <a:extLst>
                    <a:ext uri="{9D8B030D-6E8A-4147-A177-3AD203B41FA5}">
                      <a16:colId xmlns:a16="http://schemas.microsoft.com/office/drawing/2014/main" val="3443739254"/>
                    </a:ext>
                  </a:extLst>
                </a:gridCol>
                <a:gridCol w="547780">
                  <a:extLst>
                    <a:ext uri="{9D8B030D-6E8A-4147-A177-3AD203B41FA5}">
                      <a16:colId xmlns:a16="http://schemas.microsoft.com/office/drawing/2014/main" val="600604527"/>
                    </a:ext>
                  </a:extLst>
                </a:gridCol>
                <a:gridCol w="1149567">
                  <a:extLst>
                    <a:ext uri="{9D8B030D-6E8A-4147-A177-3AD203B41FA5}">
                      <a16:colId xmlns:a16="http://schemas.microsoft.com/office/drawing/2014/main" val="2452309056"/>
                    </a:ext>
                  </a:extLst>
                </a:gridCol>
                <a:gridCol w="578642">
                  <a:extLst>
                    <a:ext uri="{9D8B030D-6E8A-4147-A177-3AD203B41FA5}">
                      <a16:colId xmlns:a16="http://schemas.microsoft.com/office/drawing/2014/main" val="1168498003"/>
                    </a:ext>
                  </a:extLst>
                </a:gridCol>
                <a:gridCol w="526563">
                  <a:extLst>
                    <a:ext uri="{9D8B030D-6E8A-4147-A177-3AD203B41FA5}">
                      <a16:colId xmlns:a16="http://schemas.microsoft.com/office/drawing/2014/main" val="141785807"/>
                    </a:ext>
                  </a:extLst>
                </a:gridCol>
                <a:gridCol w="694368">
                  <a:extLst>
                    <a:ext uri="{9D8B030D-6E8A-4147-A177-3AD203B41FA5}">
                      <a16:colId xmlns:a16="http://schemas.microsoft.com/office/drawing/2014/main" val="3855750539"/>
                    </a:ext>
                  </a:extLst>
                </a:gridCol>
                <a:gridCol w="271962">
                  <a:extLst>
                    <a:ext uri="{9D8B030D-6E8A-4147-A177-3AD203B41FA5}">
                      <a16:colId xmlns:a16="http://schemas.microsoft.com/office/drawing/2014/main" val="1860594992"/>
                    </a:ext>
                  </a:extLst>
                </a:gridCol>
                <a:gridCol w="2980001">
                  <a:extLst>
                    <a:ext uri="{9D8B030D-6E8A-4147-A177-3AD203B41FA5}">
                      <a16:colId xmlns:a16="http://schemas.microsoft.com/office/drawing/2014/main" val="654739484"/>
                    </a:ext>
                  </a:extLst>
                </a:gridCol>
              </a:tblGrid>
              <a:tr h="276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A07232754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DESARROLLOS INSULARES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DELS ARADERS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05307695"/>
                  </a:ext>
                </a:extLst>
              </a:tr>
              <a:tr h="276115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A07232754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DESARROLLOS INSULARES SA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LES FILADORES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06/02/1987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40323732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2B164F5-F2B1-E3B0-93FD-A23C8F17D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564934"/>
              </p:ext>
            </p:extLst>
          </p:nvPr>
        </p:nvGraphicFramePr>
        <p:xfrm>
          <a:off x="686671" y="3845969"/>
          <a:ext cx="10818656" cy="325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271">
                  <a:extLst>
                    <a:ext uri="{9D8B030D-6E8A-4147-A177-3AD203B41FA5}">
                      <a16:colId xmlns:a16="http://schemas.microsoft.com/office/drawing/2014/main" val="722890603"/>
                    </a:ext>
                  </a:extLst>
                </a:gridCol>
                <a:gridCol w="1519897">
                  <a:extLst>
                    <a:ext uri="{9D8B030D-6E8A-4147-A177-3AD203B41FA5}">
                      <a16:colId xmlns:a16="http://schemas.microsoft.com/office/drawing/2014/main" val="1961000918"/>
                    </a:ext>
                  </a:extLst>
                </a:gridCol>
                <a:gridCol w="169734">
                  <a:extLst>
                    <a:ext uri="{9D8B030D-6E8A-4147-A177-3AD203B41FA5}">
                      <a16:colId xmlns:a16="http://schemas.microsoft.com/office/drawing/2014/main" val="2368693518"/>
                    </a:ext>
                  </a:extLst>
                </a:gridCol>
                <a:gridCol w="1105204">
                  <a:extLst>
                    <a:ext uri="{9D8B030D-6E8A-4147-A177-3AD203B41FA5}">
                      <a16:colId xmlns:a16="http://schemas.microsoft.com/office/drawing/2014/main" val="3440312914"/>
                    </a:ext>
                  </a:extLst>
                </a:gridCol>
                <a:gridCol w="401191">
                  <a:extLst>
                    <a:ext uri="{9D8B030D-6E8A-4147-A177-3AD203B41FA5}">
                      <a16:colId xmlns:a16="http://schemas.microsoft.com/office/drawing/2014/main" val="3265684757"/>
                    </a:ext>
                  </a:extLst>
                </a:gridCol>
                <a:gridCol w="393477">
                  <a:extLst>
                    <a:ext uri="{9D8B030D-6E8A-4147-A177-3AD203B41FA5}">
                      <a16:colId xmlns:a16="http://schemas.microsoft.com/office/drawing/2014/main" val="1180211967"/>
                    </a:ext>
                  </a:extLst>
                </a:gridCol>
                <a:gridCol w="547780">
                  <a:extLst>
                    <a:ext uri="{9D8B030D-6E8A-4147-A177-3AD203B41FA5}">
                      <a16:colId xmlns:a16="http://schemas.microsoft.com/office/drawing/2014/main" val="2490544745"/>
                    </a:ext>
                  </a:extLst>
                </a:gridCol>
                <a:gridCol w="1149567">
                  <a:extLst>
                    <a:ext uri="{9D8B030D-6E8A-4147-A177-3AD203B41FA5}">
                      <a16:colId xmlns:a16="http://schemas.microsoft.com/office/drawing/2014/main" val="905780470"/>
                    </a:ext>
                  </a:extLst>
                </a:gridCol>
                <a:gridCol w="578642">
                  <a:extLst>
                    <a:ext uri="{9D8B030D-6E8A-4147-A177-3AD203B41FA5}">
                      <a16:colId xmlns:a16="http://schemas.microsoft.com/office/drawing/2014/main" val="2475397857"/>
                    </a:ext>
                  </a:extLst>
                </a:gridCol>
                <a:gridCol w="526563">
                  <a:extLst>
                    <a:ext uri="{9D8B030D-6E8A-4147-A177-3AD203B41FA5}">
                      <a16:colId xmlns:a16="http://schemas.microsoft.com/office/drawing/2014/main" val="1960337862"/>
                    </a:ext>
                  </a:extLst>
                </a:gridCol>
                <a:gridCol w="694368">
                  <a:extLst>
                    <a:ext uri="{9D8B030D-6E8A-4147-A177-3AD203B41FA5}">
                      <a16:colId xmlns:a16="http://schemas.microsoft.com/office/drawing/2014/main" val="3050459194"/>
                    </a:ext>
                  </a:extLst>
                </a:gridCol>
                <a:gridCol w="271962">
                  <a:extLst>
                    <a:ext uri="{9D8B030D-6E8A-4147-A177-3AD203B41FA5}">
                      <a16:colId xmlns:a16="http://schemas.microsoft.com/office/drawing/2014/main" val="749815145"/>
                    </a:ext>
                  </a:extLst>
                </a:gridCol>
                <a:gridCol w="2980000">
                  <a:extLst>
                    <a:ext uri="{9D8B030D-6E8A-4147-A177-3AD203B41FA5}">
                      <a16:colId xmlns:a16="http://schemas.microsoft.com/office/drawing/2014/main" val="774355820"/>
                    </a:ext>
                  </a:extLst>
                </a:gridCol>
              </a:tblGrid>
              <a:tr h="325054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MESTRE OBRADOR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07750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FERRERIES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Sociedad limitada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008214386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172B4BB2-FBFA-951E-5C89-B0268FEEB3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775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50761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0AA962-3E2E-8023-896A-025CEE56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00" y="6140326"/>
            <a:ext cx="744746" cy="4320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11B2C34-07D5-764C-0DB1-FA7565D4C869}"/>
              </a:ext>
            </a:extLst>
          </p:cNvPr>
          <p:cNvSpPr txBox="1"/>
          <p:nvPr/>
        </p:nvSpPr>
        <p:spPr>
          <a:xfrm>
            <a:off x="4761092" y="5132132"/>
            <a:ext cx="2666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Sant Lluís</a:t>
            </a:r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567E672C-70FA-B31D-CEB2-0860D9BB4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75" y="594186"/>
            <a:ext cx="4299193" cy="429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C27C394-C974-6ED2-AE5A-B8F739A1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4AB1276B-65B6-3FBE-4D70-ED5C8CC6710D}"/>
                  </a:ext>
                </a:extLst>
              </p14:cNvPr>
              <p14:cNvContentPartPr/>
              <p14:nvPr/>
            </p14:nvContentPartPr>
            <p14:xfrm>
              <a:off x="3887952" y="6654167"/>
              <a:ext cx="5586480" cy="414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AB1276B-65B6-3FBE-4D70-ED5C8CC671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4952" y="6591527"/>
                <a:ext cx="571212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BEA39C14-2097-6ECF-2202-8FB92A8D5D06}"/>
                  </a:ext>
                </a:extLst>
              </p14:cNvPr>
              <p14:cNvContentPartPr/>
              <p14:nvPr/>
            </p14:nvContentPartPr>
            <p14:xfrm>
              <a:off x="3995592" y="6331259"/>
              <a:ext cx="5509440" cy="2631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BEA39C14-2097-6ECF-2202-8FB92A8D5D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32952" y="6268259"/>
                <a:ext cx="5635080" cy="38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upo 13">
            <a:extLst>
              <a:ext uri="{FF2B5EF4-FFF2-40B4-BE49-F238E27FC236}">
                <a16:creationId xmlns:a16="http://schemas.microsoft.com/office/drawing/2014/main" id="{3F6F4B64-DCA5-FE0B-8250-A5945C180156}"/>
              </a:ext>
            </a:extLst>
          </p:cNvPr>
          <p:cNvGrpSpPr/>
          <p:nvPr/>
        </p:nvGrpSpPr>
        <p:grpSpPr>
          <a:xfrm>
            <a:off x="4155432" y="6330179"/>
            <a:ext cx="5251680" cy="425868"/>
            <a:chOff x="4155432" y="6330179"/>
            <a:chExt cx="5251680" cy="42586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CBFC97F5-001C-1995-ABD7-85EEB828CBFA}"/>
                    </a:ext>
                  </a:extLst>
                </p14:cNvPr>
                <p14:cNvContentPartPr/>
                <p14:nvPr/>
              </p14:nvContentPartPr>
              <p14:xfrm>
                <a:off x="4155432" y="6515927"/>
                <a:ext cx="3284640" cy="240120"/>
              </p14:xfrm>
            </p:contentPart>
          </mc:Choice>
          <mc:Fallback xmlns=""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CBFC97F5-001C-1995-ABD7-85EEB828CBF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92792" y="6452927"/>
                  <a:ext cx="341028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793AA0B3-1066-FA91-4E0E-253942C9120F}"/>
                    </a:ext>
                  </a:extLst>
                </p14:cNvPr>
                <p14:cNvContentPartPr/>
                <p14:nvPr/>
              </p14:nvContentPartPr>
              <p14:xfrm>
                <a:off x="4187472" y="6477419"/>
                <a:ext cx="5219640" cy="123840"/>
              </p14:xfrm>
            </p:contentPart>
          </mc:Choice>
          <mc:Fallback xmlns=""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793AA0B3-1066-FA91-4E0E-253942C9120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124832" y="6414419"/>
                  <a:ext cx="53452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D8D941B7-4248-226C-5BBC-92D09B263A14}"/>
                    </a:ext>
                  </a:extLst>
                </p14:cNvPr>
                <p14:cNvContentPartPr/>
                <p14:nvPr/>
              </p14:nvContentPartPr>
              <p14:xfrm>
                <a:off x="6477432" y="6330179"/>
                <a:ext cx="2862000" cy="155520"/>
              </p14:xfrm>
            </p:contentPart>
          </mc:Choice>
          <mc:Fallback xmlns=""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D8D941B7-4248-226C-5BBC-92D09B263A1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414792" y="6267539"/>
                  <a:ext cx="29876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93514F25-CBB8-1870-CEEE-0EBC7297A4A7}"/>
                    </a:ext>
                  </a:extLst>
                </p14:cNvPr>
                <p14:cNvContentPartPr/>
                <p14:nvPr/>
              </p14:nvContentPartPr>
              <p14:xfrm>
                <a:off x="7371672" y="6531419"/>
                <a:ext cx="1788120" cy="25200"/>
              </p14:xfrm>
            </p:contentPart>
          </mc:Choice>
          <mc:Fallback xmlns=""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93514F25-CBB8-1870-CEEE-0EBC7297A4A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08672" y="6468419"/>
                  <a:ext cx="1913760" cy="150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E6B457A6-BBBF-7708-37A9-D968B9B5B64A}"/>
                  </a:ext>
                </a:extLst>
              </p14:cNvPr>
              <p14:cNvContentPartPr/>
              <p14:nvPr/>
            </p14:nvContentPartPr>
            <p14:xfrm>
              <a:off x="5509392" y="6109139"/>
              <a:ext cx="2202480" cy="24588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E6B457A6-BBBF-7708-37A9-D968B9B5B64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446392" y="6046139"/>
                <a:ext cx="2328120" cy="37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07937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D996879-8EAF-B4AC-CB79-88B7A1D4D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97068"/>
              </p:ext>
            </p:extLst>
          </p:nvPr>
        </p:nvGraphicFramePr>
        <p:xfrm>
          <a:off x="577751" y="529723"/>
          <a:ext cx="11036497" cy="5555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943">
                  <a:extLst>
                    <a:ext uri="{9D8B030D-6E8A-4147-A177-3AD203B41FA5}">
                      <a16:colId xmlns:a16="http://schemas.microsoft.com/office/drawing/2014/main" val="3511473822"/>
                    </a:ext>
                  </a:extLst>
                </a:gridCol>
                <a:gridCol w="1550500">
                  <a:extLst>
                    <a:ext uri="{9D8B030D-6E8A-4147-A177-3AD203B41FA5}">
                      <a16:colId xmlns:a16="http://schemas.microsoft.com/office/drawing/2014/main" val="3277511411"/>
                    </a:ext>
                  </a:extLst>
                </a:gridCol>
                <a:gridCol w="173151">
                  <a:extLst>
                    <a:ext uri="{9D8B030D-6E8A-4147-A177-3AD203B41FA5}">
                      <a16:colId xmlns:a16="http://schemas.microsoft.com/office/drawing/2014/main" val="2401897238"/>
                    </a:ext>
                  </a:extLst>
                </a:gridCol>
                <a:gridCol w="1127458">
                  <a:extLst>
                    <a:ext uri="{9D8B030D-6E8A-4147-A177-3AD203B41FA5}">
                      <a16:colId xmlns:a16="http://schemas.microsoft.com/office/drawing/2014/main" val="2094916412"/>
                    </a:ext>
                  </a:extLst>
                </a:gridCol>
                <a:gridCol w="409270">
                  <a:extLst>
                    <a:ext uri="{9D8B030D-6E8A-4147-A177-3AD203B41FA5}">
                      <a16:colId xmlns:a16="http://schemas.microsoft.com/office/drawing/2014/main" val="3160375687"/>
                    </a:ext>
                  </a:extLst>
                </a:gridCol>
                <a:gridCol w="401399">
                  <a:extLst>
                    <a:ext uri="{9D8B030D-6E8A-4147-A177-3AD203B41FA5}">
                      <a16:colId xmlns:a16="http://schemas.microsoft.com/office/drawing/2014/main" val="719955415"/>
                    </a:ext>
                  </a:extLst>
                </a:gridCol>
                <a:gridCol w="558810">
                  <a:extLst>
                    <a:ext uri="{9D8B030D-6E8A-4147-A177-3AD203B41FA5}">
                      <a16:colId xmlns:a16="http://schemas.microsoft.com/office/drawing/2014/main" val="1939045690"/>
                    </a:ext>
                  </a:extLst>
                </a:gridCol>
                <a:gridCol w="1172714">
                  <a:extLst>
                    <a:ext uri="{9D8B030D-6E8A-4147-A177-3AD203B41FA5}">
                      <a16:colId xmlns:a16="http://schemas.microsoft.com/office/drawing/2014/main" val="2247057318"/>
                    </a:ext>
                  </a:extLst>
                </a:gridCol>
                <a:gridCol w="590293">
                  <a:extLst>
                    <a:ext uri="{9D8B030D-6E8A-4147-A177-3AD203B41FA5}">
                      <a16:colId xmlns:a16="http://schemas.microsoft.com/office/drawing/2014/main" val="1957892353"/>
                    </a:ext>
                  </a:extLst>
                </a:gridCol>
                <a:gridCol w="537165">
                  <a:extLst>
                    <a:ext uri="{9D8B030D-6E8A-4147-A177-3AD203B41FA5}">
                      <a16:colId xmlns:a16="http://schemas.microsoft.com/office/drawing/2014/main" val="1103089009"/>
                    </a:ext>
                  </a:extLst>
                </a:gridCol>
                <a:gridCol w="708351">
                  <a:extLst>
                    <a:ext uri="{9D8B030D-6E8A-4147-A177-3AD203B41FA5}">
                      <a16:colId xmlns:a16="http://schemas.microsoft.com/office/drawing/2014/main" val="208449687"/>
                    </a:ext>
                  </a:extLst>
                </a:gridCol>
                <a:gridCol w="277438">
                  <a:extLst>
                    <a:ext uri="{9D8B030D-6E8A-4147-A177-3AD203B41FA5}">
                      <a16:colId xmlns:a16="http://schemas.microsoft.com/office/drawing/2014/main" val="3154681776"/>
                    </a:ext>
                  </a:extLst>
                </a:gridCol>
                <a:gridCol w="3040005">
                  <a:extLst>
                    <a:ext uri="{9D8B030D-6E8A-4147-A177-3AD203B41FA5}">
                      <a16:colId xmlns:a16="http://schemas.microsoft.com/office/drawing/2014/main" val="3506708785"/>
                    </a:ext>
                  </a:extLst>
                </a:gridCol>
              </a:tblGrid>
              <a:tr h="173401">
                <a:tc>
                  <a:txBody>
                    <a:bodyPr/>
                    <a:lstStyle/>
                    <a:p>
                      <a:pPr algn="l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CIF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RAZON SOCIAL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 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DOMICILIO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NÚMERO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C.P.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MUNICIPIO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FORMA JURÍDICA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EMPLEADOS TOTAL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EMPLEADOS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FECHA CONSTITUCION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CNAE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50" u="none" strike="noStrike">
                          <a:effectLst/>
                          <a:highlight>
                            <a:srgbClr val="99CCFF"/>
                          </a:highlight>
                        </a:rPr>
                        <a:t>DESCRIPCIÓN ACTIVIDAD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99CC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ctr"/>
                </a:tc>
                <a:extLst>
                  <a:ext uri="{0D108BD9-81ED-4DB2-BD59-A6C34878D82A}">
                    <a16:rowId xmlns:a16="http://schemas.microsoft.com/office/drawing/2014/main" val="1295765014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41497191Q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QUEVEDO COLL JOSE FERMIN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09/12/1993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952127615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41498191G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SINTES SEGUI MARGARITA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66 CARRETERA MAHON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038239960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41498465W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MONCLOA PETRUS MARIA ESTHER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50" u="none" strike="noStrike">
                          <a:effectLst/>
                        </a:rPr>
                        <a:t>TORRET CAMI DE SA VIGIA</a:t>
                      </a:r>
                      <a:endParaRPr lang="it-IT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01/01/1994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75424694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41498425P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PONS MERCADAL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01998679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43172987D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GAMON RUNNENBERG IONE ANDREA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S'ARENAL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459446453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41388878X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MIR BENNASAR JUAN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INDUSTRIAL 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497642973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41496147F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GRIÑAN ROSELLO ESPERANZA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100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129999698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41491386F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LOZANO PONS ANTONIA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ESTEVE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457396221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41500640S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COLL PONS ALFREDO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JACINT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4003252718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41497802Y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CARDONA PONS SILVANO JOSE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803449231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41509249E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MARTINEZ SINTES JESSICA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ESTEVE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64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516709687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52602363Y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CASTELL REVERTE SANTIAGO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SANG DAURAT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398058010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41498375G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COLL PONS CATALINA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ANTONI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4723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402256894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41494139T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TIMONER MONJO JOSE RAMON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S'ALGAR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36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466785198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41505865L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FONTCUBERTA FEBRER MONICA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445215214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25726605R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JORDAN GARCIA 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DES PORXOS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55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666876181"/>
                  </a:ext>
                </a:extLst>
              </a:tr>
              <a:tr h="115380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X4488158F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XIAOWEI  LIN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ESTEVE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4719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586719080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41495264K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PONS VILLALONGA CARMEN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690529716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41502030W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MARIN OLIVES ELENA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SES ROSES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01/01/2008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textiles, prendas de vestir y calzado en puestos de venta y en me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919467396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Y0560068D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JESUS JAMILE MARIA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SA PAU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85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Autónomos extranjeros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66799045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41490899A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HERNANDEZ PONS LEONOR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09/10/1992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3405642230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54891331Z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TUR CAMPANA MARIA GABRIELA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22 (BINIANCOLLET)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4791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por correspondencia o Internet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933124483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41501277P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PONS LIVERMORE TERESA MARGARITA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LG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BINIALI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Personas físicas o autónomos con DNI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01/01/2017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4789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475823168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B07404163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MUNTI SL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CM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BINIARROCA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4759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1427628805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B57310773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FERRETERIA ORFILA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BINIARROCA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30/11/2004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4752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554556691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B16580078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LLIBRERIA SANT LLUIS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CL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80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18/05/2018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4762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Comercio al por menor de periódicos y artículos de papelería en establecimientos especializados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4210821086"/>
                  </a:ext>
                </a:extLst>
              </a:tr>
              <a:tr h="173401"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B57761520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MENORCA AGROPECUARIA SOCIEDAD LIMITADA.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AV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DE SA PAU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111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07710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SANT LLUIS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>
                          <a:effectLst/>
                        </a:rPr>
                        <a:t>Sociedad limitada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>
                          <a:effectLst/>
                        </a:rPr>
                        <a:t>2</a:t>
                      </a:r>
                      <a:endParaRPr lang="es-E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29/05/2012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650" u="none" strike="noStrike" dirty="0">
                          <a:effectLst/>
                        </a:rPr>
                        <a:t>4776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50" u="none" strike="noStrike" dirty="0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35" marR="4435" marT="4435" marB="0" anchor="b"/>
                </a:tc>
                <a:extLst>
                  <a:ext uri="{0D108BD9-81ED-4DB2-BD59-A6C34878D82A}">
                    <a16:rowId xmlns:a16="http://schemas.microsoft.com/office/drawing/2014/main" val="2891953769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ECAFE98-44EB-9CE5-793D-15FB27BC8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275B8A-7892-5C8E-B42F-32AF1ECF3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0100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33BA3D6-56E1-D31D-4C17-CB3572EE0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330414"/>
              </p:ext>
            </p:extLst>
          </p:nvPr>
        </p:nvGraphicFramePr>
        <p:xfrm>
          <a:off x="647502" y="467080"/>
          <a:ext cx="11201793" cy="5631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280">
                  <a:extLst>
                    <a:ext uri="{9D8B030D-6E8A-4147-A177-3AD203B41FA5}">
                      <a16:colId xmlns:a16="http://schemas.microsoft.com/office/drawing/2014/main" val="1963526161"/>
                    </a:ext>
                  </a:extLst>
                </a:gridCol>
                <a:gridCol w="1573723">
                  <a:extLst>
                    <a:ext uri="{9D8B030D-6E8A-4147-A177-3AD203B41FA5}">
                      <a16:colId xmlns:a16="http://schemas.microsoft.com/office/drawing/2014/main" val="3610728012"/>
                    </a:ext>
                  </a:extLst>
                </a:gridCol>
                <a:gridCol w="175745">
                  <a:extLst>
                    <a:ext uri="{9D8B030D-6E8A-4147-A177-3AD203B41FA5}">
                      <a16:colId xmlns:a16="http://schemas.microsoft.com/office/drawing/2014/main" val="2591234359"/>
                    </a:ext>
                  </a:extLst>
                </a:gridCol>
                <a:gridCol w="1144344">
                  <a:extLst>
                    <a:ext uri="{9D8B030D-6E8A-4147-A177-3AD203B41FA5}">
                      <a16:colId xmlns:a16="http://schemas.microsoft.com/office/drawing/2014/main" val="2588092607"/>
                    </a:ext>
                  </a:extLst>
                </a:gridCol>
                <a:gridCol w="415399">
                  <a:extLst>
                    <a:ext uri="{9D8B030D-6E8A-4147-A177-3AD203B41FA5}">
                      <a16:colId xmlns:a16="http://schemas.microsoft.com/office/drawing/2014/main" val="3316210261"/>
                    </a:ext>
                  </a:extLst>
                </a:gridCol>
                <a:gridCol w="407411">
                  <a:extLst>
                    <a:ext uri="{9D8B030D-6E8A-4147-A177-3AD203B41FA5}">
                      <a16:colId xmlns:a16="http://schemas.microsoft.com/office/drawing/2014/main" val="1564080991"/>
                    </a:ext>
                  </a:extLst>
                </a:gridCol>
                <a:gridCol w="567179">
                  <a:extLst>
                    <a:ext uri="{9D8B030D-6E8A-4147-A177-3AD203B41FA5}">
                      <a16:colId xmlns:a16="http://schemas.microsoft.com/office/drawing/2014/main" val="101805395"/>
                    </a:ext>
                  </a:extLst>
                </a:gridCol>
                <a:gridCol w="1190278">
                  <a:extLst>
                    <a:ext uri="{9D8B030D-6E8A-4147-A177-3AD203B41FA5}">
                      <a16:colId xmlns:a16="http://schemas.microsoft.com/office/drawing/2014/main" val="1838735970"/>
                    </a:ext>
                  </a:extLst>
                </a:gridCol>
                <a:gridCol w="599134">
                  <a:extLst>
                    <a:ext uri="{9D8B030D-6E8A-4147-A177-3AD203B41FA5}">
                      <a16:colId xmlns:a16="http://schemas.microsoft.com/office/drawing/2014/main" val="2066424551"/>
                    </a:ext>
                  </a:extLst>
                </a:gridCol>
                <a:gridCol w="545211">
                  <a:extLst>
                    <a:ext uri="{9D8B030D-6E8A-4147-A177-3AD203B41FA5}">
                      <a16:colId xmlns:a16="http://schemas.microsoft.com/office/drawing/2014/main" val="2370908489"/>
                    </a:ext>
                  </a:extLst>
                </a:gridCol>
                <a:gridCol w="718959">
                  <a:extLst>
                    <a:ext uri="{9D8B030D-6E8A-4147-A177-3AD203B41FA5}">
                      <a16:colId xmlns:a16="http://schemas.microsoft.com/office/drawing/2014/main" val="1788036797"/>
                    </a:ext>
                  </a:extLst>
                </a:gridCol>
                <a:gridCol w="281594">
                  <a:extLst>
                    <a:ext uri="{9D8B030D-6E8A-4147-A177-3AD203B41FA5}">
                      <a16:colId xmlns:a16="http://schemas.microsoft.com/office/drawing/2014/main" val="1664486248"/>
                    </a:ext>
                  </a:extLst>
                </a:gridCol>
                <a:gridCol w="3085536">
                  <a:extLst>
                    <a:ext uri="{9D8B030D-6E8A-4147-A177-3AD203B41FA5}">
                      <a16:colId xmlns:a16="http://schemas.microsoft.com/office/drawing/2014/main" val="777700443"/>
                    </a:ext>
                  </a:extLst>
                </a:gridCol>
              </a:tblGrid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E07467855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RESTAURANTE BINISAFUA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BINISAFUA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4799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no realizado ni en establecimientos, ni en puestos de venta ni en mercadi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980463598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J57470676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SEFARAD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DUC DE CRILLON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42671947"/>
                  </a:ext>
                </a:extLst>
              </a:tr>
              <a:tr h="163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J57732950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DESVAN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559231052"/>
                  </a:ext>
                </a:extLst>
              </a:tr>
              <a:tr h="163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E57989246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ART MANUAL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PAU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22083305"/>
                  </a:ext>
                </a:extLst>
              </a:tr>
              <a:tr h="163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E07614993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ULTIMO GRITO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S'ARENAL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111987727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J07460496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MAGDALENA MASCARO E HIJA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08/01/1990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787343573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E57464398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PESCADERIA SAN LUIS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JACINT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017098411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E57604605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COOP DEL CAMPO SAN LUIS C.B.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Comunidad de bienes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alimenticios, bebidas y tabaco en puestos de venta y en mercadill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5402983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J57345241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BOUER DE BINIBECA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BINIBECA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171831241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J42932236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FERRAN FLORISTA MENORCA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VOLTA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00967924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J57773376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PAZOS FERNANDEZ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42805202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J57243875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DECORA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01/05/2004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5511164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J57417164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DOMINGUEZ Y BELLOT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BINIARROCA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560407883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J07275894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DISJUME SCP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PAU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26/02/1988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756598455"/>
                  </a:ext>
                </a:extLst>
              </a:tr>
              <a:tr h="163193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J07421647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LIBRERIA ES PAS S.C.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PRIMER BATLE PERE TUDURI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civil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28/02/1989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845555910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B16647778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SUPERMERCADO MENORCA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21/10/2019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3125957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B07648678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ANTIGUA MENORQUINA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LLEVANT (PUNTA PRIMA)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12/01/1994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835746561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B07548548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MIGUEL FUXA VICTORI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BINIBECA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24/10/1991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35978410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B07548548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MIGUEL FUXA VICTORI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ALCAUFAR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090470903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B16532731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GALLERIA NICOLA QUADRI ESPAÑA SOCIEDAD LIMITADA.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22/06/2017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88233576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B57079071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QUAYSPORT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POU NOU CAMI DE SES CASES VELLES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25/04/2001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2045476293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B57079071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QUAYSPORT MENORCA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BINIFADET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deportivos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09770840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B07873987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SUPER SANT LLUIS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04/03/1998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227800874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B07787989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COMERCIAL DEPORTIVA MONTETORO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SON PARRUQUET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1445718888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B07514441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DE SERVICIO Y GASOLINERA SAN LUIS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PAU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06879216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B07514441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DE SERVICIO Y GASOLINERA SAN LUIS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BINIARROCA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83823767"/>
                  </a:ext>
                </a:extLst>
              </a:tr>
              <a:tr h="1741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B07514441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ESTACION DE SERVICIO Y GASOLINERA SAN LUIS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26/01/1991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4730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combustible para la automoción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456255897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F04C8BFC-0BF9-CE3A-6631-ECDAD5BBDF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B4442C1C-CB13-86FA-CE52-9B2FFE07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4277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5B86770-3167-F4B9-C176-783ABE444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062698"/>
              </p:ext>
            </p:extLst>
          </p:nvPr>
        </p:nvGraphicFramePr>
        <p:xfrm>
          <a:off x="961996" y="2800701"/>
          <a:ext cx="10457534" cy="684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4240">
                  <a:extLst>
                    <a:ext uri="{9D8B030D-6E8A-4147-A177-3AD203B41FA5}">
                      <a16:colId xmlns:a16="http://schemas.microsoft.com/office/drawing/2014/main" val="1468696766"/>
                    </a:ext>
                  </a:extLst>
                </a:gridCol>
                <a:gridCol w="1469163">
                  <a:extLst>
                    <a:ext uri="{9D8B030D-6E8A-4147-A177-3AD203B41FA5}">
                      <a16:colId xmlns:a16="http://schemas.microsoft.com/office/drawing/2014/main" val="3552035222"/>
                    </a:ext>
                  </a:extLst>
                </a:gridCol>
                <a:gridCol w="164068">
                  <a:extLst>
                    <a:ext uri="{9D8B030D-6E8A-4147-A177-3AD203B41FA5}">
                      <a16:colId xmlns:a16="http://schemas.microsoft.com/office/drawing/2014/main" val="1458418751"/>
                    </a:ext>
                  </a:extLst>
                </a:gridCol>
                <a:gridCol w="1068312">
                  <a:extLst>
                    <a:ext uri="{9D8B030D-6E8A-4147-A177-3AD203B41FA5}">
                      <a16:colId xmlns:a16="http://schemas.microsoft.com/office/drawing/2014/main" val="854323718"/>
                    </a:ext>
                  </a:extLst>
                </a:gridCol>
                <a:gridCol w="387799">
                  <a:extLst>
                    <a:ext uri="{9D8B030D-6E8A-4147-A177-3AD203B41FA5}">
                      <a16:colId xmlns:a16="http://schemas.microsoft.com/office/drawing/2014/main" val="1477579084"/>
                    </a:ext>
                  </a:extLst>
                </a:gridCol>
                <a:gridCol w="380343">
                  <a:extLst>
                    <a:ext uri="{9D8B030D-6E8A-4147-A177-3AD203B41FA5}">
                      <a16:colId xmlns:a16="http://schemas.microsoft.com/office/drawing/2014/main" val="567948159"/>
                    </a:ext>
                  </a:extLst>
                </a:gridCol>
                <a:gridCol w="529495">
                  <a:extLst>
                    <a:ext uri="{9D8B030D-6E8A-4147-A177-3AD203B41FA5}">
                      <a16:colId xmlns:a16="http://schemas.microsoft.com/office/drawing/2014/main" val="2027152481"/>
                    </a:ext>
                  </a:extLst>
                </a:gridCol>
                <a:gridCol w="1111195">
                  <a:extLst>
                    <a:ext uri="{9D8B030D-6E8A-4147-A177-3AD203B41FA5}">
                      <a16:colId xmlns:a16="http://schemas.microsoft.com/office/drawing/2014/main" val="1876441729"/>
                    </a:ext>
                  </a:extLst>
                </a:gridCol>
                <a:gridCol w="559327">
                  <a:extLst>
                    <a:ext uri="{9D8B030D-6E8A-4147-A177-3AD203B41FA5}">
                      <a16:colId xmlns:a16="http://schemas.microsoft.com/office/drawing/2014/main" val="2101736060"/>
                    </a:ext>
                  </a:extLst>
                </a:gridCol>
                <a:gridCol w="508987">
                  <a:extLst>
                    <a:ext uri="{9D8B030D-6E8A-4147-A177-3AD203B41FA5}">
                      <a16:colId xmlns:a16="http://schemas.microsoft.com/office/drawing/2014/main" val="3817967926"/>
                    </a:ext>
                  </a:extLst>
                </a:gridCol>
                <a:gridCol w="671191">
                  <a:extLst>
                    <a:ext uri="{9D8B030D-6E8A-4147-A177-3AD203B41FA5}">
                      <a16:colId xmlns:a16="http://schemas.microsoft.com/office/drawing/2014/main" val="35779545"/>
                    </a:ext>
                  </a:extLst>
                </a:gridCol>
                <a:gridCol w="262884">
                  <a:extLst>
                    <a:ext uri="{9D8B030D-6E8A-4147-A177-3AD203B41FA5}">
                      <a16:colId xmlns:a16="http://schemas.microsoft.com/office/drawing/2014/main" val="2078564463"/>
                    </a:ext>
                  </a:extLst>
                </a:gridCol>
                <a:gridCol w="2880530">
                  <a:extLst>
                    <a:ext uri="{9D8B030D-6E8A-4147-A177-3AD203B41FA5}">
                      <a16:colId xmlns:a16="http://schemas.microsoft.com/office/drawing/2014/main" val="3997605947"/>
                    </a:ext>
                  </a:extLst>
                </a:gridCol>
              </a:tblGrid>
              <a:tr h="23652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B07495609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ANDREU OLIVES SL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PRIMER BATLE PERE TUDURI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228968414"/>
                  </a:ext>
                </a:extLst>
              </a:tr>
              <a:tr h="2241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B07495609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ANDREU OLIVES SL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D'ULLASTRES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15/10/1990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4112838114"/>
                  </a:ext>
                </a:extLst>
              </a:tr>
              <a:tr h="2241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A07058084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SEGURIDAD Y LIMPIEZAS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CENTRAL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384111308"/>
                  </a:ext>
                </a:extLst>
              </a:tr>
            </a:tbl>
          </a:graphicData>
        </a:graphic>
      </p:graphicFrame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BC6D5B-A27D-4DB4-2031-41CF7B93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5A15382-3987-C441-DCB6-1EE4CF386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473280"/>
              </p:ext>
            </p:extLst>
          </p:nvPr>
        </p:nvGraphicFramePr>
        <p:xfrm>
          <a:off x="961996" y="3485586"/>
          <a:ext cx="10457534" cy="541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4240">
                  <a:extLst>
                    <a:ext uri="{9D8B030D-6E8A-4147-A177-3AD203B41FA5}">
                      <a16:colId xmlns:a16="http://schemas.microsoft.com/office/drawing/2014/main" val="2175130270"/>
                    </a:ext>
                  </a:extLst>
                </a:gridCol>
                <a:gridCol w="1469163">
                  <a:extLst>
                    <a:ext uri="{9D8B030D-6E8A-4147-A177-3AD203B41FA5}">
                      <a16:colId xmlns:a16="http://schemas.microsoft.com/office/drawing/2014/main" val="401876950"/>
                    </a:ext>
                  </a:extLst>
                </a:gridCol>
                <a:gridCol w="164068">
                  <a:extLst>
                    <a:ext uri="{9D8B030D-6E8A-4147-A177-3AD203B41FA5}">
                      <a16:colId xmlns:a16="http://schemas.microsoft.com/office/drawing/2014/main" val="2641283458"/>
                    </a:ext>
                  </a:extLst>
                </a:gridCol>
                <a:gridCol w="1068312">
                  <a:extLst>
                    <a:ext uri="{9D8B030D-6E8A-4147-A177-3AD203B41FA5}">
                      <a16:colId xmlns:a16="http://schemas.microsoft.com/office/drawing/2014/main" val="3426033033"/>
                    </a:ext>
                  </a:extLst>
                </a:gridCol>
                <a:gridCol w="387799">
                  <a:extLst>
                    <a:ext uri="{9D8B030D-6E8A-4147-A177-3AD203B41FA5}">
                      <a16:colId xmlns:a16="http://schemas.microsoft.com/office/drawing/2014/main" val="3058941553"/>
                    </a:ext>
                  </a:extLst>
                </a:gridCol>
                <a:gridCol w="380343">
                  <a:extLst>
                    <a:ext uri="{9D8B030D-6E8A-4147-A177-3AD203B41FA5}">
                      <a16:colId xmlns:a16="http://schemas.microsoft.com/office/drawing/2014/main" val="227192737"/>
                    </a:ext>
                  </a:extLst>
                </a:gridCol>
                <a:gridCol w="529495">
                  <a:extLst>
                    <a:ext uri="{9D8B030D-6E8A-4147-A177-3AD203B41FA5}">
                      <a16:colId xmlns:a16="http://schemas.microsoft.com/office/drawing/2014/main" val="2453018770"/>
                    </a:ext>
                  </a:extLst>
                </a:gridCol>
                <a:gridCol w="1111195">
                  <a:extLst>
                    <a:ext uri="{9D8B030D-6E8A-4147-A177-3AD203B41FA5}">
                      <a16:colId xmlns:a16="http://schemas.microsoft.com/office/drawing/2014/main" val="3011269603"/>
                    </a:ext>
                  </a:extLst>
                </a:gridCol>
                <a:gridCol w="559327">
                  <a:extLst>
                    <a:ext uri="{9D8B030D-6E8A-4147-A177-3AD203B41FA5}">
                      <a16:colId xmlns:a16="http://schemas.microsoft.com/office/drawing/2014/main" val="2714395642"/>
                    </a:ext>
                  </a:extLst>
                </a:gridCol>
                <a:gridCol w="508987">
                  <a:extLst>
                    <a:ext uri="{9D8B030D-6E8A-4147-A177-3AD203B41FA5}">
                      <a16:colId xmlns:a16="http://schemas.microsoft.com/office/drawing/2014/main" val="1993663302"/>
                    </a:ext>
                  </a:extLst>
                </a:gridCol>
                <a:gridCol w="671191">
                  <a:extLst>
                    <a:ext uri="{9D8B030D-6E8A-4147-A177-3AD203B41FA5}">
                      <a16:colId xmlns:a16="http://schemas.microsoft.com/office/drawing/2014/main" val="1910482367"/>
                    </a:ext>
                  </a:extLst>
                </a:gridCol>
                <a:gridCol w="262884">
                  <a:extLst>
                    <a:ext uri="{9D8B030D-6E8A-4147-A177-3AD203B41FA5}">
                      <a16:colId xmlns:a16="http://schemas.microsoft.com/office/drawing/2014/main" val="167240531"/>
                    </a:ext>
                  </a:extLst>
                </a:gridCol>
                <a:gridCol w="2880530">
                  <a:extLst>
                    <a:ext uri="{9D8B030D-6E8A-4147-A177-3AD203B41FA5}">
                      <a16:colId xmlns:a16="http://schemas.microsoft.com/office/drawing/2014/main" val="3326915454"/>
                    </a:ext>
                  </a:extLst>
                </a:gridCol>
              </a:tblGrid>
              <a:tr h="216988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A14221188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BOFROST 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DE SA VOLTA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anónima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741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3260716903"/>
                  </a:ext>
                </a:extLst>
              </a:tr>
              <a:tr h="32299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B95390761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CECOSA SUPERMERCADOS SOCIEDAD LIMITADA UNIPERSONAL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TALAIOT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LLUIS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Sociedad limitada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14" marR="5014" marT="5014" marB="0" anchor="b"/>
                </a:tc>
                <a:extLst>
                  <a:ext uri="{0D108BD9-81ED-4DB2-BD59-A6C34878D82A}">
                    <a16:rowId xmlns:a16="http://schemas.microsoft.com/office/drawing/2014/main" val="692541967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E9172B92-1602-1672-D661-65E91FB8B0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4" y="2684566"/>
            <a:ext cx="2559252" cy="148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76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51D646E-E01A-F53B-3C84-41FBCE230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448253"/>
              </p:ext>
            </p:extLst>
          </p:nvPr>
        </p:nvGraphicFramePr>
        <p:xfrm>
          <a:off x="752099" y="688725"/>
          <a:ext cx="10992599" cy="548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7994">
                  <a:extLst>
                    <a:ext uri="{9D8B030D-6E8A-4147-A177-3AD203B41FA5}">
                      <a16:colId xmlns:a16="http://schemas.microsoft.com/office/drawing/2014/main" val="187933101"/>
                    </a:ext>
                  </a:extLst>
                </a:gridCol>
                <a:gridCol w="1544334">
                  <a:extLst>
                    <a:ext uri="{9D8B030D-6E8A-4147-A177-3AD203B41FA5}">
                      <a16:colId xmlns:a16="http://schemas.microsoft.com/office/drawing/2014/main" val="1613264726"/>
                    </a:ext>
                  </a:extLst>
                </a:gridCol>
                <a:gridCol w="172463">
                  <a:extLst>
                    <a:ext uri="{9D8B030D-6E8A-4147-A177-3AD203B41FA5}">
                      <a16:colId xmlns:a16="http://schemas.microsoft.com/office/drawing/2014/main" val="3913354792"/>
                    </a:ext>
                  </a:extLst>
                </a:gridCol>
                <a:gridCol w="1122973">
                  <a:extLst>
                    <a:ext uri="{9D8B030D-6E8A-4147-A177-3AD203B41FA5}">
                      <a16:colId xmlns:a16="http://schemas.microsoft.com/office/drawing/2014/main" val="3649632308"/>
                    </a:ext>
                  </a:extLst>
                </a:gridCol>
                <a:gridCol w="407642">
                  <a:extLst>
                    <a:ext uri="{9D8B030D-6E8A-4147-A177-3AD203B41FA5}">
                      <a16:colId xmlns:a16="http://schemas.microsoft.com/office/drawing/2014/main" val="2970326825"/>
                    </a:ext>
                  </a:extLst>
                </a:gridCol>
                <a:gridCol w="399802">
                  <a:extLst>
                    <a:ext uri="{9D8B030D-6E8A-4147-A177-3AD203B41FA5}">
                      <a16:colId xmlns:a16="http://schemas.microsoft.com/office/drawing/2014/main" val="3079362773"/>
                    </a:ext>
                  </a:extLst>
                </a:gridCol>
                <a:gridCol w="556587">
                  <a:extLst>
                    <a:ext uri="{9D8B030D-6E8A-4147-A177-3AD203B41FA5}">
                      <a16:colId xmlns:a16="http://schemas.microsoft.com/office/drawing/2014/main" val="2720800673"/>
                    </a:ext>
                  </a:extLst>
                </a:gridCol>
                <a:gridCol w="1168049">
                  <a:extLst>
                    <a:ext uri="{9D8B030D-6E8A-4147-A177-3AD203B41FA5}">
                      <a16:colId xmlns:a16="http://schemas.microsoft.com/office/drawing/2014/main" val="790469260"/>
                    </a:ext>
                  </a:extLst>
                </a:gridCol>
                <a:gridCol w="587945">
                  <a:extLst>
                    <a:ext uri="{9D8B030D-6E8A-4147-A177-3AD203B41FA5}">
                      <a16:colId xmlns:a16="http://schemas.microsoft.com/office/drawing/2014/main" val="3216506960"/>
                    </a:ext>
                  </a:extLst>
                </a:gridCol>
                <a:gridCol w="535030">
                  <a:extLst>
                    <a:ext uri="{9D8B030D-6E8A-4147-A177-3AD203B41FA5}">
                      <a16:colId xmlns:a16="http://schemas.microsoft.com/office/drawing/2014/main" val="3644200323"/>
                    </a:ext>
                  </a:extLst>
                </a:gridCol>
                <a:gridCol w="705533">
                  <a:extLst>
                    <a:ext uri="{9D8B030D-6E8A-4147-A177-3AD203B41FA5}">
                      <a16:colId xmlns:a16="http://schemas.microsoft.com/office/drawing/2014/main" val="3549691154"/>
                    </a:ext>
                  </a:extLst>
                </a:gridCol>
                <a:gridCol w="276334">
                  <a:extLst>
                    <a:ext uri="{9D8B030D-6E8A-4147-A177-3AD203B41FA5}">
                      <a16:colId xmlns:a16="http://schemas.microsoft.com/office/drawing/2014/main" val="350889127"/>
                    </a:ext>
                  </a:extLst>
                </a:gridCol>
                <a:gridCol w="3027913">
                  <a:extLst>
                    <a:ext uri="{9D8B030D-6E8A-4147-A177-3AD203B41FA5}">
                      <a16:colId xmlns:a16="http://schemas.microsoft.com/office/drawing/2014/main" val="1003533121"/>
                    </a:ext>
                  </a:extLst>
                </a:gridCol>
              </a:tblGrid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41503105L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MARTIN MARIA BELEN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JOSEP ANSELM CLAVE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pan y productos de panadería, confitería y pastelería en establecimientos 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142679779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Y4043463P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PACINI EMANUELE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DES CAP DE CAVALLERIA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485123539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40526570H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FORTUNY CAMARENA JORGE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834198162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41640805H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AOUSTI EL MORABIT SAID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MIQUEL DE VERI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76180709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41506064B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FABREGAS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CIRIL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05614827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41640758V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EL BOSAKLAOUI EL HAJOUI MOHAMED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SA SINIA COSTABELLA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102113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41503043A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LEON LOPEZ MARIA BEATRIZ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BINIXIQUER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409767154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41507326P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COLL MARQUES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BAIX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en establecimientos no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813974330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41502134Z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GIMENEZ ESPAÑA SANTIAGO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FEMENIAS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53892878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Y6777512R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MOSQUERA TELLO DE MESTANZA GERARDINA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68453591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41504076R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HERNANDEZ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CIRIL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25954387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15415615A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MEDINA SANCHEZ ELIZABET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ELIES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75013044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41505420B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ALBIOL GRIFFITHS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de tabaco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73029107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41513351F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ROBERT TORRENT JOSE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539219019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41499713P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GUARDIA NIETO AGUEDA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31025325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X0217366Q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HAYWARD CLARK JOHN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segunda mano en establecimientos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16272858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19841196Q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RUBIO LATORRE MARIA TERESA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MALBUGER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01/11/1995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22249155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41509840S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MAGAÑA PAYA JOAN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FORNELLS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536130066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41503339T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CALVO COLLADO ESTEBAN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BORJA MOLL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16745815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35044267H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SORIANO SANTALO MARIA JOSE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INFANTA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676450741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X3892728R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COMETTO CORRADO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58840763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41502066S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OLIVE FERNANDO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978642498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41496723P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RIERA TRIAY ISABEL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05445096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41498212W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GOMILA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143845447"/>
                  </a:ext>
                </a:extLst>
              </a:tr>
              <a:tr h="21922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41497584H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REAL FLORIT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4772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501893606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08036669-73BD-2D72-E262-DCA0C44C6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A7147D-45BE-DD64-DF8E-8499FCF1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924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ADE5999-FEBE-9A5E-F907-DB5A0C860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320445"/>
              </p:ext>
            </p:extLst>
          </p:nvPr>
        </p:nvGraphicFramePr>
        <p:xfrm>
          <a:off x="946047" y="701900"/>
          <a:ext cx="10299904" cy="54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43">
                  <a:extLst>
                    <a:ext uri="{9D8B030D-6E8A-4147-A177-3AD203B41FA5}">
                      <a16:colId xmlns:a16="http://schemas.microsoft.com/office/drawing/2014/main" val="3291124071"/>
                    </a:ext>
                  </a:extLst>
                </a:gridCol>
                <a:gridCol w="1447018">
                  <a:extLst>
                    <a:ext uri="{9D8B030D-6E8A-4147-A177-3AD203B41FA5}">
                      <a16:colId xmlns:a16="http://schemas.microsoft.com/office/drawing/2014/main" val="2287547189"/>
                    </a:ext>
                  </a:extLst>
                </a:gridCol>
                <a:gridCol w="161596">
                  <a:extLst>
                    <a:ext uri="{9D8B030D-6E8A-4147-A177-3AD203B41FA5}">
                      <a16:colId xmlns:a16="http://schemas.microsoft.com/office/drawing/2014/main" val="1119316683"/>
                    </a:ext>
                  </a:extLst>
                </a:gridCol>
                <a:gridCol w="1052209">
                  <a:extLst>
                    <a:ext uri="{9D8B030D-6E8A-4147-A177-3AD203B41FA5}">
                      <a16:colId xmlns:a16="http://schemas.microsoft.com/office/drawing/2014/main" val="978993133"/>
                    </a:ext>
                  </a:extLst>
                </a:gridCol>
                <a:gridCol w="381955">
                  <a:extLst>
                    <a:ext uri="{9D8B030D-6E8A-4147-A177-3AD203B41FA5}">
                      <a16:colId xmlns:a16="http://schemas.microsoft.com/office/drawing/2014/main" val="2211147023"/>
                    </a:ext>
                  </a:extLst>
                </a:gridCol>
                <a:gridCol w="374609">
                  <a:extLst>
                    <a:ext uri="{9D8B030D-6E8A-4147-A177-3AD203B41FA5}">
                      <a16:colId xmlns:a16="http://schemas.microsoft.com/office/drawing/2014/main" val="1057047882"/>
                    </a:ext>
                  </a:extLst>
                </a:gridCol>
                <a:gridCol w="521514">
                  <a:extLst>
                    <a:ext uri="{9D8B030D-6E8A-4147-A177-3AD203B41FA5}">
                      <a16:colId xmlns:a16="http://schemas.microsoft.com/office/drawing/2014/main" val="3559447188"/>
                    </a:ext>
                  </a:extLst>
                </a:gridCol>
                <a:gridCol w="1094445">
                  <a:extLst>
                    <a:ext uri="{9D8B030D-6E8A-4147-A177-3AD203B41FA5}">
                      <a16:colId xmlns:a16="http://schemas.microsoft.com/office/drawing/2014/main" val="1454447996"/>
                    </a:ext>
                  </a:extLst>
                </a:gridCol>
                <a:gridCol w="550895">
                  <a:extLst>
                    <a:ext uri="{9D8B030D-6E8A-4147-A177-3AD203B41FA5}">
                      <a16:colId xmlns:a16="http://schemas.microsoft.com/office/drawing/2014/main" val="28215321"/>
                    </a:ext>
                  </a:extLst>
                </a:gridCol>
                <a:gridCol w="501315">
                  <a:extLst>
                    <a:ext uri="{9D8B030D-6E8A-4147-A177-3AD203B41FA5}">
                      <a16:colId xmlns:a16="http://schemas.microsoft.com/office/drawing/2014/main" val="3693711774"/>
                    </a:ext>
                  </a:extLst>
                </a:gridCol>
                <a:gridCol w="661074">
                  <a:extLst>
                    <a:ext uri="{9D8B030D-6E8A-4147-A177-3AD203B41FA5}">
                      <a16:colId xmlns:a16="http://schemas.microsoft.com/office/drawing/2014/main" val="1950100832"/>
                    </a:ext>
                  </a:extLst>
                </a:gridCol>
                <a:gridCol w="258921">
                  <a:extLst>
                    <a:ext uri="{9D8B030D-6E8A-4147-A177-3AD203B41FA5}">
                      <a16:colId xmlns:a16="http://schemas.microsoft.com/office/drawing/2014/main" val="1201299657"/>
                    </a:ext>
                  </a:extLst>
                </a:gridCol>
                <a:gridCol w="2837110">
                  <a:extLst>
                    <a:ext uri="{9D8B030D-6E8A-4147-A177-3AD203B41FA5}">
                      <a16:colId xmlns:a16="http://schemas.microsoft.com/office/drawing/2014/main" val="1837275416"/>
                    </a:ext>
                  </a:extLst>
                </a:gridCol>
              </a:tblGrid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41499817C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SALAS PONS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UR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CANUTELLS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273036857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X3054755X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LIJUN WANG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849662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38426700W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GONELL MONTERO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muebles, aparatos de iluminación y otros artículos de uso doméstico en esta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104348622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41499070D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SANCHEZ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 COS DE GRACIA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01/08/2014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92594240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41495004Z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FELIX NICOLAS JUAN ERNESTO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76423791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37332876N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QUIÑONERO IGLESIAS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61451027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41503965M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SASTRE PONS DANIEL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FRANCESC FEMENIAS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041548815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44461351M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LOPEZ MARIA LOURDES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FORT DE L'EAU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317612584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41499360T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PEREZ CORRAL JOSE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MIQUEL SORA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146948443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41512944Z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MAODO MALICK SOW DIOP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ANTONIO DE OQUENDO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316681835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41510539R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ARNAUDO FERNANDEZ GUSTAVO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BINICALAF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778540000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41499279B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OLIVES GOMILA ANTONI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333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artículos nuevos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99070365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36502638M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BUSQUETS FERRANDO 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JORDI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07/10/1992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766287323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41494650M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OLEANO ALONSO ABELARDO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MANUEL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31034673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41497526Y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LLAMBIAS SEGURA SUSANA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01/03/2000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01223217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41496088V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MERCADAL ORFILA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PORTAL DE MAR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276442913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41494565N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VINENT CATALINA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681918400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46113563N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VILADOMIU PEREZ SALA SANTIAGO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MOLL DE LLEVANT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214016752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41493550D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GONZALEZ DEYA ISABEL NIEVES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HANNOVER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juegos y juguetes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890863513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41489233Q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TUDURI FEBRER JUANA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CLAUSTRE DEL CARME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188085139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41507359H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CARDONA AMETLLER FRANCISCO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47833799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41503834N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SOLER VILLALONGA MONICA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de relojería y joyería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1876621845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41502653G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GOMILA TRIAY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ROC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28/03/2016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2830428144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41497855J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MARIN RIERA BELEN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MENORCA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textiles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27225708"/>
                  </a:ext>
                </a:extLst>
              </a:tr>
              <a:tr h="21290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41495206D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ENSEÑAT LLABRES ANTONIO JUAN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LLUNA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01/01/2016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4711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08" marR="4808" marT="4808" marB="0" anchor="b"/>
                </a:tc>
                <a:extLst>
                  <a:ext uri="{0D108BD9-81ED-4DB2-BD59-A6C34878D82A}">
                    <a16:rowId xmlns:a16="http://schemas.microsoft.com/office/drawing/2014/main" val="3001954625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EFD0B9B-0E82-EFA5-1CD5-6C2F7C744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9B3658-9C30-EE5E-A6B5-89887906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450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936DB-0CC5-D80B-D3C8-B234C534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CC491F9-7E45-D24A-C4A9-8D25EB9F0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33603"/>
              </p:ext>
            </p:extLst>
          </p:nvPr>
        </p:nvGraphicFramePr>
        <p:xfrm>
          <a:off x="863782" y="699662"/>
          <a:ext cx="10769233" cy="5458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078">
                  <a:extLst>
                    <a:ext uri="{9D8B030D-6E8A-4147-A177-3AD203B41FA5}">
                      <a16:colId xmlns:a16="http://schemas.microsoft.com/office/drawing/2014/main" val="1229502705"/>
                    </a:ext>
                  </a:extLst>
                </a:gridCol>
                <a:gridCol w="1512954">
                  <a:extLst>
                    <a:ext uri="{9D8B030D-6E8A-4147-A177-3AD203B41FA5}">
                      <a16:colId xmlns:a16="http://schemas.microsoft.com/office/drawing/2014/main" val="2667731462"/>
                    </a:ext>
                  </a:extLst>
                </a:gridCol>
                <a:gridCol w="168959">
                  <a:extLst>
                    <a:ext uri="{9D8B030D-6E8A-4147-A177-3AD203B41FA5}">
                      <a16:colId xmlns:a16="http://schemas.microsoft.com/office/drawing/2014/main" val="1363228168"/>
                    </a:ext>
                  </a:extLst>
                </a:gridCol>
                <a:gridCol w="1100155">
                  <a:extLst>
                    <a:ext uri="{9D8B030D-6E8A-4147-A177-3AD203B41FA5}">
                      <a16:colId xmlns:a16="http://schemas.microsoft.com/office/drawing/2014/main" val="4261697384"/>
                    </a:ext>
                  </a:extLst>
                </a:gridCol>
                <a:gridCol w="399359">
                  <a:extLst>
                    <a:ext uri="{9D8B030D-6E8A-4147-A177-3AD203B41FA5}">
                      <a16:colId xmlns:a16="http://schemas.microsoft.com/office/drawing/2014/main" val="1132602132"/>
                    </a:ext>
                  </a:extLst>
                </a:gridCol>
                <a:gridCol w="391678">
                  <a:extLst>
                    <a:ext uri="{9D8B030D-6E8A-4147-A177-3AD203B41FA5}">
                      <a16:colId xmlns:a16="http://schemas.microsoft.com/office/drawing/2014/main" val="2299415138"/>
                    </a:ext>
                  </a:extLst>
                </a:gridCol>
                <a:gridCol w="545277">
                  <a:extLst>
                    <a:ext uri="{9D8B030D-6E8A-4147-A177-3AD203B41FA5}">
                      <a16:colId xmlns:a16="http://schemas.microsoft.com/office/drawing/2014/main" val="3249901426"/>
                    </a:ext>
                  </a:extLst>
                </a:gridCol>
                <a:gridCol w="1144314">
                  <a:extLst>
                    <a:ext uri="{9D8B030D-6E8A-4147-A177-3AD203B41FA5}">
                      <a16:colId xmlns:a16="http://schemas.microsoft.com/office/drawing/2014/main" val="1125501326"/>
                    </a:ext>
                  </a:extLst>
                </a:gridCol>
                <a:gridCol w="575998">
                  <a:extLst>
                    <a:ext uri="{9D8B030D-6E8A-4147-A177-3AD203B41FA5}">
                      <a16:colId xmlns:a16="http://schemas.microsoft.com/office/drawing/2014/main" val="4010856684"/>
                    </a:ext>
                  </a:extLst>
                </a:gridCol>
                <a:gridCol w="524158">
                  <a:extLst>
                    <a:ext uri="{9D8B030D-6E8A-4147-A177-3AD203B41FA5}">
                      <a16:colId xmlns:a16="http://schemas.microsoft.com/office/drawing/2014/main" val="3863447424"/>
                    </a:ext>
                  </a:extLst>
                </a:gridCol>
                <a:gridCol w="691197">
                  <a:extLst>
                    <a:ext uri="{9D8B030D-6E8A-4147-A177-3AD203B41FA5}">
                      <a16:colId xmlns:a16="http://schemas.microsoft.com/office/drawing/2014/main" val="1538189563"/>
                    </a:ext>
                  </a:extLst>
                </a:gridCol>
                <a:gridCol w="270719">
                  <a:extLst>
                    <a:ext uri="{9D8B030D-6E8A-4147-A177-3AD203B41FA5}">
                      <a16:colId xmlns:a16="http://schemas.microsoft.com/office/drawing/2014/main" val="2388029892"/>
                    </a:ext>
                  </a:extLst>
                </a:gridCol>
                <a:gridCol w="2966387">
                  <a:extLst>
                    <a:ext uri="{9D8B030D-6E8A-4147-A177-3AD203B41FA5}">
                      <a16:colId xmlns:a16="http://schemas.microsoft.com/office/drawing/2014/main" val="2753618350"/>
                    </a:ext>
                  </a:extLst>
                </a:gridCol>
              </a:tblGrid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X2222590P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XIA AIZHU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S'ESPLANADA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620411082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41500289D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RIVEIRO PERELLO ROLANDO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SANTA VICTORIA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977843470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41505222C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BARCA RIBAS CARLOTA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798440018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41499944D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AZNAR PONS SUSANA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MORERES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811062706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41510318X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PONS LETICIA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MUSSUPTA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903899617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41496937S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ROSELLO MARGARITA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3544471153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41483095L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CATCHOT GENER MERCEDES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ARRAVALETA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ferretería, pintura y vidrio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077635034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41503283J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NICOLAU ASTOBIZA 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JOSE MARIA QUADRADO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65923835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41500415C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CARRERAS PONS LAURA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DE SANT JAUME (SANT CLIMENT)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4761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libros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94826476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41493490H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MIR ORFILA MARIA CONCEPCION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828359071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41506165C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SEGUI PAYERAS SANTIAGO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MARIA LLUISA SERRA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carne y productos cárnicos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941628257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X6564697Z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HE FEI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ESGLESIA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01/06/2015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498413435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43015001X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BARCELO FIOL JAIME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BISBE SEVER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flores, plantas, semillas, fertilizantes, animales de compañía y alimentos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745590137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41493735X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VALLS FORTUNY ADELA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NOU (MAO)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cosméticos e higiénicos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820532318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41495873D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CIRILO ENCARNACION JORDAN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L'ANTARTIDA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648826188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41498104D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PARES PONS MARIA MERCEDES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BASTIO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prendas de vestir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75105748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74087105B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GARCIA NAVARRO ANTONIO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ROVELLADA DE DALT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artículos médicos y ortopédicos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094468961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41488638L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CARRERAS LORENZO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PONT DE L'ANGEL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09/10/1992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calzado y artículos de cuero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735609065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41501830D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SINTES LLOPIS JUAN MIGUEL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ESTEVE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4711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en establecimientos no especializados, con predominio en productos alimenticio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76304077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09758711H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CELIS CABRERIZO JOSE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 L'ANTARTIDA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01/01/2008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pescados y mariscos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46850809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X4272221V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CASABONA PAOLA VERONICA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MIQUEL DE VERI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30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Autónomos extranjeros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4789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otros productos en puestos de venta y en mercadillos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2015910402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14630211A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ORTIZ RODRIGUEZ RUBEN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SANT JOSEP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4729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999803653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41508504J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ESCUDERO ROTGER JOSE MARIA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CAMI DES CASTELL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9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01/01/2017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productos farmacéuticos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4151773809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41641421J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TAYLOR STOKOE ANDREW OLIVER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DOCTOR CAMPS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01/01/2020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4754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Comercio al por menor de aparatos electrodomésticos en establecimientos especializados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92153786"/>
                  </a:ext>
                </a:extLst>
              </a:tr>
              <a:tr h="218017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41499275F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PONS GORNES JUAN LUIS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ROIG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24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07702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MAO-MAHON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Personas físicas o autónomos con DNI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01/01/2004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4729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Otro comercio al por menor de productos alimenticios en establecimientos especializados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87" marR="4987" marT="4987" marB="0" anchor="b"/>
                </a:tc>
                <a:extLst>
                  <a:ext uri="{0D108BD9-81ED-4DB2-BD59-A6C34878D82A}">
                    <a16:rowId xmlns:a16="http://schemas.microsoft.com/office/drawing/2014/main" val="152627739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C9D82606-FCE9-0159-96FD-E980DB8B43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3" y="28393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BC370-D8FC-2757-2D0E-D88F3ADF4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1569F-C6BC-423A-BD5C-5B3C09F4C60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0872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44586</Words>
  <Application>Microsoft Office PowerPoint</Application>
  <PresentationFormat>Panorámica</PresentationFormat>
  <Paragraphs>17689</Paragraphs>
  <Slides>68</Slides>
  <Notes>60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68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Century Gothic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Asun Sobré</dc:creator>
  <cp:lastModifiedBy>Asun Sobré</cp:lastModifiedBy>
  <cp:revision>1</cp:revision>
  <dcterms:created xsi:type="dcterms:W3CDTF">2024-07-16T07:10:36Z</dcterms:created>
  <dcterms:modified xsi:type="dcterms:W3CDTF">2024-07-22T10:12:51Z</dcterms:modified>
</cp:coreProperties>
</file>