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2" r:id="rId2"/>
  </p:sldMasterIdLst>
  <p:notesMasterIdLst>
    <p:notesMasterId r:id="rId461"/>
  </p:notesMasterIdLst>
  <p:sldIdLst>
    <p:sldId id="2663" r:id="rId3"/>
    <p:sldId id="260" r:id="rId4"/>
    <p:sldId id="2875" r:id="rId5"/>
    <p:sldId id="329" r:id="rId6"/>
    <p:sldId id="328" r:id="rId7"/>
    <p:sldId id="330" r:id="rId8"/>
    <p:sldId id="331" r:id="rId9"/>
    <p:sldId id="332" r:id="rId10"/>
    <p:sldId id="334" r:id="rId11"/>
    <p:sldId id="333" r:id="rId12"/>
    <p:sldId id="369" r:id="rId13"/>
    <p:sldId id="376" r:id="rId14"/>
    <p:sldId id="375" r:id="rId15"/>
    <p:sldId id="374" r:id="rId16"/>
    <p:sldId id="373" r:id="rId17"/>
    <p:sldId id="370" r:id="rId18"/>
    <p:sldId id="372" r:id="rId19"/>
    <p:sldId id="371" r:id="rId20"/>
    <p:sldId id="379" r:id="rId21"/>
    <p:sldId id="380" r:id="rId22"/>
    <p:sldId id="378" r:id="rId23"/>
    <p:sldId id="377" r:id="rId24"/>
    <p:sldId id="383" r:id="rId25"/>
    <p:sldId id="384" r:id="rId26"/>
    <p:sldId id="389" r:id="rId27"/>
    <p:sldId id="388" r:id="rId28"/>
    <p:sldId id="390" r:id="rId29"/>
    <p:sldId id="387" r:id="rId30"/>
    <p:sldId id="391" r:id="rId31"/>
    <p:sldId id="392" r:id="rId32"/>
    <p:sldId id="386" r:id="rId33"/>
    <p:sldId id="393" r:id="rId34"/>
    <p:sldId id="385" r:id="rId35"/>
    <p:sldId id="394" r:id="rId36"/>
    <p:sldId id="395" r:id="rId37"/>
    <p:sldId id="381" r:id="rId38"/>
    <p:sldId id="396" r:id="rId39"/>
    <p:sldId id="397" r:id="rId40"/>
    <p:sldId id="1345" r:id="rId41"/>
    <p:sldId id="398" r:id="rId42"/>
    <p:sldId id="1344" r:id="rId43"/>
    <p:sldId id="1343" r:id="rId44"/>
    <p:sldId id="1342" r:id="rId45"/>
    <p:sldId id="1341" r:id="rId46"/>
    <p:sldId id="1340" r:id="rId47"/>
    <p:sldId id="1339" r:id="rId48"/>
    <p:sldId id="1338" r:id="rId49"/>
    <p:sldId id="1337" r:id="rId50"/>
    <p:sldId id="1336" r:id="rId51"/>
    <p:sldId id="1335" r:id="rId52"/>
    <p:sldId id="1334" r:id="rId53"/>
    <p:sldId id="1348" r:id="rId54"/>
    <p:sldId id="1352" r:id="rId55"/>
    <p:sldId id="1351" r:id="rId56"/>
    <p:sldId id="1350" r:id="rId57"/>
    <p:sldId id="1349" r:id="rId58"/>
    <p:sldId id="1347" r:id="rId59"/>
    <p:sldId id="1346" r:id="rId60"/>
    <p:sldId id="1360" r:id="rId61"/>
    <p:sldId id="1359" r:id="rId62"/>
    <p:sldId id="1358" r:id="rId63"/>
    <p:sldId id="1357" r:id="rId64"/>
    <p:sldId id="1356" r:id="rId65"/>
    <p:sldId id="1355" r:id="rId66"/>
    <p:sldId id="1354" r:id="rId67"/>
    <p:sldId id="1366" r:id="rId68"/>
    <p:sldId id="1365" r:id="rId69"/>
    <p:sldId id="1364" r:id="rId70"/>
    <p:sldId id="1363" r:id="rId71"/>
    <p:sldId id="1362" r:id="rId72"/>
    <p:sldId id="1361" r:id="rId73"/>
    <p:sldId id="1369" r:id="rId74"/>
    <p:sldId id="1374" r:id="rId75"/>
    <p:sldId id="1373" r:id="rId76"/>
    <p:sldId id="1372" r:id="rId77"/>
    <p:sldId id="1371" r:id="rId78"/>
    <p:sldId id="1370" r:id="rId79"/>
    <p:sldId id="1367" r:id="rId80"/>
    <p:sldId id="1368" r:id="rId81"/>
    <p:sldId id="1383" r:id="rId82"/>
    <p:sldId id="1382" r:id="rId83"/>
    <p:sldId id="1381" r:id="rId84"/>
    <p:sldId id="1380" r:id="rId85"/>
    <p:sldId id="1379" r:id="rId86"/>
    <p:sldId id="1378" r:id="rId87"/>
    <p:sldId id="1377" r:id="rId88"/>
    <p:sldId id="1376" r:id="rId89"/>
    <p:sldId id="1375" r:id="rId90"/>
    <p:sldId id="1393" r:id="rId91"/>
    <p:sldId id="1392" r:id="rId92"/>
    <p:sldId id="1391" r:id="rId93"/>
    <p:sldId id="1390" r:id="rId94"/>
    <p:sldId id="1389" r:id="rId95"/>
    <p:sldId id="1388" r:id="rId96"/>
    <p:sldId id="1387" r:id="rId97"/>
    <p:sldId id="1386" r:id="rId98"/>
    <p:sldId id="1385" r:id="rId99"/>
    <p:sldId id="1384" r:id="rId100"/>
    <p:sldId id="1395" r:id="rId101"/>
    <p:sldId id="1396" r:id="rId102"/>
    <p:sldId id="1397" r:id="rId103"/>
    <p:sldId id="1398" r:id="rId104"/>
    <p:sldId id="1399" r:id="rId105"/>
    <p:sldId id="1400" r:id="rId106"/>
    <p:sldId id="1401" r:id="rId107"/>
    <p:sldId id="1402" r:id="rId108"/>
    <p:sldId id="1394" r:id="rId109"/>
    <p:sldId id="1409" r:id="rId110"/>
    <p:sldId id="1403" r:id="rId111"/>
    <p:sldId id="1408" r:id="rId112"/>
    <p:sldId id="1407" r:id="rId113"/>
    <p:sldId id="1406" r:id="rId114"/>
    <p:sldId id="1405" r:id="rId115"/>
    <p:sldId id="1404" r:id="rId116"/>
    <p:sldId id="1415" r:id="rId117"/>
    <p:sldId id="1414" r:id="rId118"/>
    <p:sldId id="1413" r:id="rId119"/>
    <p:sldId id="1412" r:id="rId120"/>
    <p:sldId id="1411" r:id="rId121"/>
    <p:sldId id="1410" r:id="rId122"/>
    <p:sldId id="1416" r:id="rId123"/>
    <p:sldId id="1423" r:id="rId124"/>
    <p:sldId id="1422" r:id="rId125"/>
    <p:sldId id="1421" r:id="rId126"/>
    <p:sldId id="1420" r:id="rId127"/>
    <p:sldId id="1419" r:id="rId128"/>
    <p:sldId id="1418" r:id="rId129"/>
    <p:sldId id="1417" r:id="rId130"/>
    <p:sldId id="1426" r:id="rId131"/>
    <p:sldId id="1427" r:id="rId132"/>
    <p:sldId id="1429" r:id="rId133"/>
    <p:sldId id="1428" r:id="rId134"/>
    <p:sldId id="1425" r:id="rId135"/>
    <p:sldId id="1424" r:id="rId136"/>
    <p:sldId id="1430" r:id="rId137"/>
    <p:sldId id="1437" r:id="rId138"/>
    <p:sldId id="1436" r:id="rId139"/>
    <p:sldId id="1435" r:id="rId140"/>
    <p:sldId id="1434" r:id="rId141"/>
    <p:sldId id="1433" r:id="rId142"/>
    <p:sldId id="1432" r:id="rId143"/>
    <p:sldId id="1431" r:id="rId144"/>
    <p:sldId id="1438" r:id="rId145"/>
    <p:sldId id="1441" r:id="rId146"/>
    <p:sldId id="1445" r:id="rId147"/>
    <p:sldId id="1442" r:id="rId148"/>
    <p:sldId id="1444" r:id="rId149"/>
    <p:sldId id="1443" r:id="rId150"/>
    <p:sldId id="1440" r:id="rId151"/>
    <p:sldId id="1450" r:id="rId152"/>
    <p:sldId id="1439" r:id="rId153"/>
    <p:sldId id="1449" r:id="rId154"/>
    <p:sldId id="1448" r:id="rId155"/>
    <p:sldId id="1447" r:id="rId156"/>
    <p:sldId id="1455" r:id="rId157"/>
    <p:sldId id="1446" r:id="rId158"/>
    <p:sldId id="1451" r:id="rId159"/>
    <p:sldId id="1454" r:id="rId160"/>
    <p:sldId id="401" r:id="rId161"/>
    <p:sldId id="661" r:id="rId162"/>
    <p:sldId id="402" r:id="rId163"/>
    <p:sldId id="403" r:id="rId164"/>
    <p:sldId id="1453" r:id="rId165"/>
    <p:sldId id="1452" r:id="rId166"/>
    <p:sldId id="1458" r:id="rId167"/>
    <p:sldId id="408" r:id="rId168"/>
    <p:sldId id="1457" r:id="rId169"/>
    <p:sldId id="667" r:id="rId170"/>
    <p:sldId id="1465" r:id="rId171"/>
    <p:sldId id="1459" r:id="rId172"/>
    <p:sldId id="1464" r:id="rId173"/>
    <p:sldId id="1463" r:id="rId174"/>
    <p:sldId id="1462" r:id="rId175"/>
    <p:sldId id="1461" r:id="rId176"/>
    <p:sldId id="809" r:id="rId177"/>
    <p:sldId id="427" r:id="rId178"/>
    <p:sldId id="2876" r:id="rId179"/>
    <p:sldId id="813" r:id="rId180"/>
    <p:sldId id="432" r:id="rId181"/>
    <p:sldId id="435" r:id="rId182"/>
    <p:sldId id="434" r:id="rId183"/>
    <p:sldId id="441" r:id="rId184"/>
    <p:sldId id="1567" r:id="rId185"/>
    <p:sldId id="1557" r:id="rId186"/>
    <p:sldId id="1566" r:id="rId187"/>
    <p:sldId id="1565" r:id="rId188"/>
    <p:sldId id="1564" r:id="rId189"/>
    <p:sldId id="440" r:id="rId190"/>
    <p:sldId id="439" r:id="rId191"/>
    <p:sldId id="817" r:id="rId192"/>
    <p:sldId id="437" r:id="rId193"/>
    <p:sldId id="1469" r:id="rId194"/>
    <p:sldId id="820" r:id="rId195"/>
    <p:sldId id="414" r:id="rId196"/>
    <p:sldId id="1470" r:id="rId197"/>
    <p:sldId id="1471" r:id="rId198"/>
    <p:sldId id="1472" r:id="rId199"/>
    <p:sldId id="1473" r:id="rId200"/>
    <p:sldId id="1474" r:id="rId201"/>
    <p:sldId id="824" r:id="rId202"/>
    <p:sldId id="447" r:id="rId203"/>
    <p:sldId id="826" r:id="rId204"/>
    <p:sldId id="449" r:id="rId205"/>
    <p:sldId id="450" r:id="rId206"/>
    <p:sldId id="1475" r:id="rId207"/>
    <p:sldId id="1478" r:id="rId208"/>
    <p:sldId id="448" r:id="rId209"/>
    <p:sldId id="830" r:id="rId210"/>
    <p:sldId id="456" r:id="rId211"/>
    <p:sldId id="832" r:id="rId212"/>
    <p:sldId id="463" r:id="rId213"/>
    <p:sldId id="1484" r:id="rId214"/>
    <p:sldId id="1485" r:id="rId215"/>
    <p:sldId id="472" r:id="rId216"/>
    <p:sldId id="835" r:id="rId217"/>
    <p:sldId id="455" r:id="rId218"/>
    <p:sldId id="837" r:id="rId219"/>
    <p:sldId id="1488" r:id="rId220"/>
    <p:sldId id="471" r:id="rId221"/>
    <p:sldId id="841" r:id="rId222"/>
    <p:sldId id="481" r:id="rId223"/>
    <p:sldId id="468" r:id="rId224"/>
    <p:sldId id="1497" r:id="rId225"/>
    <p:sldId id="1496" r:id="rId226"/>
    <p:sldId id="1495" r:id="rId227"/>
    <p:sldId id="1494" r:id="rId228"/>
    <p:sldId id="480" r:id="rId229"/>
    <p:sldId id="482" r:id="rId230"/>
    <p:sldId id="491" r:id="rId231"/>
    <p:sldId id="492" r:id="rId232"/>
    <p:sldId id="494" r:id="rId233"/>
    <p:sldId id="493" r:id="rId234"/>
    <p:sldId id="490" r:id="rId235"/>
    <p:sldId id="496" r:id="rId236"/>
    <p:sldId id="495" r:id="rId237"/>
    <p:sldId id="479" r:id="rId238"/>
    <p:sldId id="1498" r:id="rId239"/>
    <p:sldId id="1499" r:id="rId240"/>
    <p:sldId id="1500" r:id="rId241"/>
    <p:sldId id="1502" r:id="rId242"/>
    <p:sldId id="1506" r:id="rId243"/>
    <p:sldId id="1501" r:id="rId244"/>
    <p:sldId id="1503" r:id="rId245"/>
    <p:sldId id="1504" r:id="rId246"/>
    <p:sldId id="1505" r:id="rId247"/>
    <p:sldId id="497" r:id="rId248"/>
    <p:sldId id="500" r:id="rId249"/>
    <p:sldId id="1508" r:id="rId250"/>
    <p:sldId id="845" r:id="rId251"/>
    <p:sldId id="501" r:id="rId252"/>
    <p:sldId id="847" r:id="rId253"/>
    <p:sldId id="499" r:id="rId254"/>
    <p:sldId id="1511" r:id="rId255"/>
    <p:sldId id="1513" r:id="rId256"/>
    <p:sldId id="1515" r:id="rId257"/>
    <p:sldId id="504" r:id="rId258"/>
    <p:sldId id="851" r:id="rId259"/>
    <p:sldId id="1519" r:id="rId260"/>
    <p:sldId id="1512" r:id="rId261"/>
    <p:sldId id="1518" r:id="rId262"/>
    <p:sldId id="1517" r:id="rId263"/>
    <p:sldId id="503" r:id="rId264"/>
    <p:sldId id="515" r:id="rId265"/>
    <p:sldId id="520" r:id="rId266"/>
    <p:sldId id="553" r:id="rId267"/>
    <p:sldId id="855" r:id="rId268"/>
    <p:sldId id="513" r:id="rId269"/>
    <p:sldId id="857" r:id="rId270"/>
    <p:sldId id="530" r:id="rId271"/>
    <p:sldId id="859" r:id="rId272"/>
    <p:sldId id="536" r:id="rId273"/>
    <p:sldId id="862" r:id="rId274"/>
    <p:sldId id="527" r:id="rId275"/>
    <p:sldId id="864" r:id="rId276"/>
    <p:sldId id="555" r:id="rId277"/>
    <p:sldId id="514" r:id="rId278"/>
    <p:sldId id="867" r:id="rId279"/>
    <p:sldId id="526" r:id="rId280"/>
    <p:sldId id="869" r:id="rId281"/>
    <p:sldId id="525" r:id="rId282"/>
    <p:sldId id="549" r:id="rId283"/>
    <p:sldId id="1522" r:id="rId284"/>
    <p:sldId id="567" r:id="rId285"/>
    <p:sldId id="923" r:id="rId286"/>
    <p:sldId id="924" r:id="rId287"/>
    <p:sldId id="925" r:id="rId288"/>
    <p:sldId id="926" r:id="rId289"/>
    <p:sldId id="873" r:id="rId290"/>
    <p:sldId id="557" r:id="rId291"/>
    <p:sldId id="875" r:id="rId292"/>
    <p:sldId id="566" r:id="rId293"/>
    <p:sldId id="1529" r:id="rId294"/>
    <p:sldId id="1528" r:id="rId295"/>
    <p:sldId id="565" r:id="rId296"/>
    <p:sldId id="564" r:id="rId297"/>
    <p:sldId id="578" r:id="rId298"/>
    <p:sldId id="1527" r:id="rId299"/>
    <p:sldId id="577" r:id="rId300"/>
    <p:sldId id="1526" r:id="rId301"/>
    <p:sldId id="1534" r:id="rId302"/>
    <p:sldId id="1525" r:id="rId303"/>
    <p:sldId id="575" r:id="rId304"/>
    <p:sldId id="574" r:id="rId305"/>
    <p:sldId id="573" r:id="rId306"/>
    <p:sldId id="879" r:id="rId307"/>
    <p:sldId id="572" r:id="rId308"/>
    <p:sldId id="881" r:id="rId309"/>
    <p:sldId id="590" r:id="rId310"/>
    <p:sldId id="1532" r:id="rId311"/>
    <p:sldId id="884" r:id="rId312"/>
    <p:sldId id="588" r:id="rId313"/>
    <p:sldId id="886" r:id="rId314"/>
    <p:sldId id="1533" r:id="rId315"/>
    <p:sldId id="587" r:id="rId316"/>
    <p:sldId id="586" r:id="rId317"/>
    <p:sldId id="585" r:id="rId318"/>
    <p:sldId id="584" r:id="rId319"/>
    <p:sldId id="1538" r:id="rId320"/>
    <p:sldId id="583" r:id="rId321"/>
    <p:sldId id="1537" r:id="rId322"/>
    <p:sldId id="1541" r:id="rId323"/>
    <p:sldId id="1540" r:id="rId324"/>
    <p:sldId id="1542" r:id="rId325"/>
    <p:sldId id="582" r:id="rId326"/>
    <p:sldId id="571" r:id="rId327"/>
    <p:sldId id="890" r:id="rId328"/>
    <p:sldId id="1539" r:id="rId329"/>
    <p:sldId id="1546" r:id="rId330"/>
    <p:sldId id="1545" r:id="rId331"/>
    <p:sldId id="1544" r:id="rId332"/>
    <p:sldId id="1553" r:id="rId333"/>
    <p:sldId id="1543" r:id="rId334"/>
    <p:sldId id="1552" r:id="rId335"/>
    <p:sldId id="1551" r:id="rId336"/>
    <p:sldId id="1550" r:id="rId337"/>
    <p:sldId id="1555" r:id="rId338"/>
    <p:sldId id="1554" r:id="rId339"/>
    <p:sldId id="1549" r:id="rId340"/>
    <p:sldId id="608" r:id="rId341"/>
    <p:sldId id="607" r:id="rId342"/>
    <p:sldId id="606" r:id="rId343"/>
    <p:sldId id="614" r:id="rId344"/>
    <p:sldId id="605" r:id="rId345"/>
    <p:sldId id="604" r:id="rId346"/>
    <p:sldId id="603" r:id="rId347"/>
    <p:sldId id="602" r:id="rId348"/>
    <p:sldId id="613" r:id="rId349"/>
    <p:sldId id="601" r:id="rId350"/>
    <p:sldId id="612" r:id="rId351"/>
    <p:sldId id="615" r:id="rId352"/>
    <p:sldId id="1025" r:id="rId353"/>
    <p:sldId id="622" r:id="rId354"/>
    <p:sldId id="1027" r:id="rId355"/>
    <p:sldId id="620" r:id="rId356"/>
    <p:sldId id="1028" r:id="rId357"/>
    <p:sldId id="618" r:id="rId358"/>
    <p:sldId id="617" r:id="rId359"/>
    <p:sldId id="616" r:id="rId360"/>
    <p:sldId id="1576" r:id="rId361"/>
    <p:sldId id="1575" r:id="rId362"/>
    <p:sldId id="1574" r:id="rId363"/>
    <p:sldId id="644" r:id="rId364"/>
    <p:sldId id="1573" r:id="rId365"/>
    <p:sldId id="1029" r:id="rId366"/>
    <p:sldId id="1572" r:id="rId367"/>
    <p:sldId id="1030" r:id="rId368"/>
    <p:sldId id="1570" r:id="rId369"/>
    <p:sldId id="1571" r:id="rId370"/>
    <p:sldId id="1577" r:id="rId371"/>
    <p:sldId id="954" r:id="rId372"/>
    <p:sldId id="1031" r:id="rId373"/>
    <p:sldId id="636" r:id="rId374"/>
    <p:sldId id="660" r:id="rId375"/>
    <p:sldId id="1032" r:id="rId376"/>
    <p:sldId id="1581" r:id="rId377"/>
    <p:sldId id="656" r:id="rId378"/>
    <p:sldId id="953" r:id="rId379"/>
    <p:sldId id="666" r:id="rId380"/>
    <p:sldId id="674" r:id="rId381"/>
    <p:sldId id="676" r:id="rId382"/>
    <p:sldId id="675" r:id="rId383"/>
    <p:sldId id="1583" r:id="rId384"/>
    <p:sldId id="1584" r:id="rId385"/>
    <p:sldId id="1033" r:id="rId386"/>
    <p:sldId id="683" r:id="rId387"/>
    <p:sldId id="681" r:id="rId388"/>
    <p:sldId id="680" r:id="rId389"/>
    <p:sldId id="1034" r:id="rId390"/>
    <p:sldId id="677" r:id="rId391"/>
    <p:sldId id="1035" r:id="rId392"/>
    <p:sldId id="1590" r:id="rId393"/>
    <p:sldId id="699" r:id="rId394"/>
    <p:sldId id="1589" r:id="rId395"/>
    <p:sldId id="698" r:id="rId396"/>
    <p:sldId id="1591" r:id="rId397"/>
    <p:sldId id="1036" r:id="rId398"/>
    <p:sldId id="695" r:id="rId399"/>
    <p:sldId id="1037" r:id="rId400"/>
    <p:sldId id="694" r:id="rId401"/>
    <p:sldId id="1592" r:id="rId402"/>
    <p:sldId id="1593" r:id="rId403"/>
    <p:sldId id="1594" r:id="rId404"/>
    <p:sldId id="710" r:id="rId405"/>
    <p:sldId id="1038" r:id="rId406"/>
    <p:sldId id="713" r:id="rId407"/>
    <p:sldId id="1039" r:id="rId408"/>
    <p:sldId id="715" r:id="rId409"/>
    <p:sldId id="1596" r:id="rId410"/>
    <p:sldId id="1597" r:id="rId411"/>
    <p:sldId id="1598" r:id="rId412"/>
    <p:sldId id="714" r:id="rId413"/>
    <p:sldId id="708" r:id="rId414"/>
    <p:sldId id="1040" r:id="rId415"/>
    <p:sldId id="725" r:id="rId416"/>
    <p:sldId id="724" r:id="rId417"/>
    <p:sldId id="723" r:id="rId418"/>
    <p:sldId id="1041" r:id="rId419"/>
    <p:sldId id="736" r:id="rId420"/>
    <p:sldId id="722" r:id="rId421"/>
    <p:sldId id="1604" r:id="rId422"/>
    <p:sldId id="1603" r:id="rId423"/>
    <p:sldId id="1605" r:id="rId424"/>
    <p:sldId id="735" r:id="rId425"/>
    <p:sldId id="1607" r:id="rId426"/>
    <p:sldId id="737" r:id="rId427"/>
    <p:sldId id="739" r:id="rId428"/>
    <p:sldId id="1042" r:id="rId429"/>
    <p:sldId id="744" r:id="rId430"/>
    <p:sldId id="1043" r:id="rId431"/>
    <p:sldId id="742" r:id="rId432"/>
    <p:sldId id="1044" r:id="rId433"/>
    <p:sldId id="756" r:id="rId434"/>
    <p:sldId id="1010" r:id="rId435"/>
    <p:sldId id="755" r:id="rId436"/>
    <p:sldId id="1045" r:id="rId437"/>
    <p:sldId id="754" r:id="rId438"/>
    <p:sldId id="753" r:id="rId439"/>
    <p:sldId id="763" r:id="rId440"/>
    <p:sldId id="1046" r:id="rId441"/>
    <p:sldId id="767" r:id="rId442"/>
    <p:sldId id="766" r:id="rId443"/>
    <p:sldId id="1621" r:id="rId444"/>
    <p:sldId id="1619" r:id="rId445"/>
    <p:sldId id="1620" r:id="rId446"/>
    <p:sldId id="781" r:id="rId447"/>
    <p:sldId id="765" r:id="rId448"/>
    <p:sldId id="764" r:id="rId449"/>
    <p:sldId id="1047" r:id="rId450"/>
    <p:sldId id="1623" r:id="rId451"/>
    <p:sldId id="1622" r:id="rId452"/>
    <p:sldId id="1624" r:id="rId453"/>
    <p:sldId id="780" r:id="rId454"/>
    <p:sldId id="778" r:id="rId455"/>
    <p:sldId id="1048" r:id="rId456"/>
    <p:sldId id="776" r:id="rId457"/>
    <p:sldId id="1049" r:id="rId458"/>
    <p:sldId id="790" r:id="rId459"/>
    <p:sldId id="1631" r:id="rId460"/>
  </p:sldIdLst>
  <p:sldSz cx="12192000" cy="6858000"/>
  <p:notesSz cx="6858000" cy="9144000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9551FC3-514B-43AC-81A8-A803982CDD5D}" v="11" dt="2024-07-19T11:52:27.59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edio 2 - Énfasis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977" autoAdjust="0"/>
    <p:restoredTop sz="94660"/>
  </p:normalViewPr>
  <p:slideViewPr>
    <p:cSldViewPr snapToGrid="0">
      <p:cViewPr varScale="1">
        <p:scale>
          <a:sx n="137" d="100"/>
          <a:sy n="137" d="100"/>
        </p:scale>
        <p:origin x="3192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99" Type="http://schemas.openxmlformats.org/officeDocument/2006/relationships/slide" Target="slides/slide297.xml"/><Relationship Id="rId21" Type="http://schemas.openxmlformats.org/officeDocument/2006/relationships/slide" Target="slides/slide19.xml"/><Relationship Id="rId63" Type="http://schemas.openxmlformats.org/officeDocument/2006/relationships/slide" Target="slides/slide61.xml"/><Relationship Id="rId159" Type="http://schemas.openxmlformats.org/officeDocument/2006/relationships/slide" Target="slides/slide157.xml"/><Relationship Id="rId324" Type="http://schemas.openxmlformats.org/officeDocument/2006/relationships/slide" Target="slides/slide322.xml"/><Relationship Id="rId366" Type="http://schemas.openxmlformats.org/officeDocument/2006/relationships/slide" Target="slides/slide364.xml"/><Relationship Id="rId170" Type="http://schemas.openxmlformats.org/officeDocument/2006/relationships/slide" Target="slides/slide168.xml"/><Relationship Id="rId226" Type="http://schemas.openxmlformats.org/officeDocument/2006/relationships/slide" Target="slides/slide224.xml"/><Relationship Id="rId433" Type="http://schemas.openxmlformats.org/officeDocument/2006/relationships/slide" Target="slides/slide431.xml"/><Relationship Id="rId268" Type="http://schemas.openxmlformats.org/officeDocument/2006/relationships/slide" Target="slides/slide266.xml"/><Relationship Id="rId32" Type="http://schemas.openxmlformats.org/officeDocument/2006/relationships/slide" Target="slides/slide30.xml"/><Relationship Id="rId74" Type="http://schemas.openxmlformats.org/officeDocument/2006/relationships/slide" Target="slides/slide72.xml"/><Relationship Id="rId128" Type="http://schemas.openxmlformats.org/officeDocument/2006/relationships/slide" Target="slides/slide126.xml"/><Relationship Id="rId335" Type="http://schemas.openxmlformats.org/officeDocument/2006/relationships/slide" Target="slides/slide333.xml"/><Relationship Id="rId377" Type="http://schemas.openxmlformats.org/officeDocument/2006/relationships/slide" Target="slides/slide375.xml"/><Relationship Id="rId5" Type="http://schemas.openxmlformats.org/officeDocument/2006/relationships/slide" Target="slides/slide3.xml"/><Relationship Id="rId181" Type="http://schemas.openxmlformats.org/officeDocument/2006/relationships/slide" Target="slides/slide179.xml"/><Relationship Id="rId237" Type="http://schemas.openxmlformats.org/officeDocument/2006/relationships/slide" Target="slides/slide235.xml"/><Relationship Id="rId402" Type="http://schemas.openxmlformats.org/officeDocument/2006/relationships/slide" Target="slides/slide400.xml"/><Relationship Id="rId279" Type="http://schemas.openxmlformats.org/officeDocument/2006/relationships/slide" Target="slides/slide277.xml"/><Relationship Id="rId444" Type="http://schemas.openxmlformats.org/officeDocument/2006/relationships/slide" Target="slides/slide442.xml"/><Relationship Id="rId43" Type="http://schemas.openxmlformats.org/officeDocument/2006/relationships/slide" Target="slides/slide41.xml"/><Relationship Id="rId139" Type="http://schemas.openxmlformats.org/officeDocument/2006/relationships/slide" Target="slides/slide137.xml"/><Relationship Id="rId290" Type="http://schemas.openxmlformats.org/officeDocument/2006/relationships/slide" Target="slides/slide288.xml"/><Relationship Id="rId304" Type="http://schemas.openxmlformats.org/officeDocument/2006/relationships/slide" Target="slides/slide302.xml"/><Relationship Id="rId346" Type="http://schemas.openxmlformats.org/officeDocument/2006/relationships/slide" Target="slides/slide344.xml"/><Relationship Id="rId388" Type="http://schemas.openxmlformats.org/officeDocument/2006/relationships/slide" Target="slides/slide386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92" Type="http://schemas.openxmlformats.org/officeDocument/2006/relationships/slide" Target="slides/slide190.xml"/><Relationship Id="rId206" Type="http://schemas.openxmlformats.org/officeDocument/2006/relationships/slide" Target="slides/slide204.xml"/><Relationship Id="rId413" Type="http://schemas.openxmlformats.org/officeDocument/2006/relationships/slide" Target="slides/slide411.xml"/><Relationship Id="rId248" Type="http://schemas.openxmlformats.org/officeDocument/2006/relationships/slide" Target="slides/slide246.xml"/><Relationship Id="rId455" Type="http://schemas.openxmlformats.org/officeDocument/2006/relationships/slide" Target="slides/slide453.xml"/><Relationship Id="rId12" Type="http://schemas.openxmlformats.org/officeDocument/2006/relationships/slide" Target="slides/slide10.xml"/><Relationship Id="rId108" Type="http://schemas.openxmlformats.org/officeDocument/2006/relationships/slide" Target="slides/slide106.xml"/><Relationship Id="rId315" Type="http://schemas.openxmlformats.org/officeDocument/2006/relationships/slide" Target="slides/slide313.xml"/><Relationship Id="rId357" Type="http://schemas.openxmlformats.org/officeDocument/2006/relationships/slide" Target="slides/slide355.xml"/><Relationship Id="rId54" Type="http://schemas.openxmlformats.org/officeDocument/2006/relationships/slide" Target="slides/slide52.xml"/><Relationship Id="rId96" Type="http://schemas.openxmlformats.org/officeDocument/2006/relationships/slide" Target="slides/slide94.xml"/><Relationship Id="rId161" Type="http://schemas.openxmlformats.org/officeDocument/2006/relationships/slide" Target="slides/slide159.xml"/><Relationship Id="rId217" Type="http://schemas.openxmlformats.org/officeDocument/2006/relationships/slide" Target="slides/slide215.xml"/><Relationship Id="rId399" Type="http://schemas.openxmlformats.org/officeDocument/2006/relationships/slide" Target="slides/slide397.xml"/><Relationship Id="rId259" Type="http://schemas.openxmlformats.org/officeDocument/2006/relationships/slide" Target="slides/slide257.xml"/><Relationship Id="rId424" Type="http://schemas.openxmlformats.org/officeDocument/2006/relationships/slide" Target="slides/slide422.xml"/><Relationship Id="rId466" Type="http://schemas.microsoft.com/office/2016/11/relationships/changesInfo" Target="changesInfos/changesInfo1.xml"/><Relationship Id="rId23" Type="http://schemas.openxmlformats.org/officeDocument/2006/relationships/slide" Target="slides/slide21.xml"/><Relationship Id="rId119" Type="http://schemas.openxmlformats.org/officeDocument/2006/relationships/slide" Target="slides/slide117.xml"/><Relationship Id="rId270" Type="http://schemas.openxmlformats.org/officeDocument/2006/relationships/slide" Target="slides/slide268.xml"/><Relationship Id="rId326" Type="http://schemas.openxmlformats.org/officeDocument/2006/relationships/slide" Target="slides/slide324.xml"/><Relationship Id="rId65" Type="http://schemas.openxmlformats.org/officeDocument/2006/relationships/slide" Target="slides/slide63.xml"/><Relationship Id="rId130" Type="http://schemas.openxmlformats.org/officeDocument/2006/relationships/slide" Target="slides/slide128.xml"/><Relationship Id="rId368" Type="http://schemas.openxmlformats.org/officeDocument/2006/relationships/slide" Target="slides/slide366.xml"/><Relationship Id="rId172" Type="http://schemas.openxmlformats.org/officeDocument/2006/relationships/slide" Target="slides/slide170.xml"/><Relationship Id="rId228" Type="http://schemas.openxmlformats.org/officeDocument/2006/relationships/slide" Target="slides/slide226.xml"/><Relationship Id="rId435" Type="http://schemas.openxmlformats.org/officeDocument/2006/relationships/slide" Target="slides/slide433.xml"/><Relationship Id="rId281" Type="http://schemas.openxmlformats.org/officeDocument/2006/relationships/slide" Target="slides/slide279.xml"/><Relationship Id="rId337" Type="http://schemas.openxmlformats.org/officeDocument/2006/relationships/slide" Target="slides/slide335.xml"/><Relationship Id="rId34" Type="http://schemas.openxmlformats.org/officeDocument/2006/relationships/slide" Target="slides/slide32.xml"/><Relationship Id="rId76" Type="http://schemas.openxmlformats.org/officeDocument/2006/relationships/slide" Target="slides/slide74.xml"/><Relationship Id="rId141" Type="http://schemas.openxmlformats.org/officeDocument/2006/relationships/slide" Target="slides/slide139.xml"/><Relationship Id="rId379" Type="http://schemas.openxmlformats.org/officeDocument/2006/relationships/slide" Target="slides/slide377.xml"/><Relationship Id="rId7" Type="http://schemas.openxmlformats.org/officeDocument/2006/relationships/slide" Target="slides/slide5.xml"/><Relationship Id="rId183" Type="http://schemas.openxmlformats.org/officeDocument/2006/relationships/slide" Target="slides/slide181.xml"/><Relationship Id="rId239" Type="http://schemas.openxmlformats.org/officeDocument/2006/relationships/slide" Target="slides/slide237.xml"/><Relationship Id="rId390" Type="http://schemas.openxmlformats.org/officeDocument/2006/relationships/slide" Target="slides/slide388.xml"/><Relationship Id="rId404" Type="http://schemas.openxmlformats.org/officeDocument/2006/relationships/slide" Target="slides/slide402.xml"/><Relationship Id="rId446" Type="http://schemas.openxmlformats.org/officeDocument/2006/relationships/slide" Target="slides/slide444.xml"/><Relationship Id="rId250" Type="http://schemas.openxmlformats.org/officeDocument/2006/relationships/slide" Target="slides/slide248.xml"/><Relationship Id="rId292" Type="http://schemas.openxmlformats.org/officeDocument/2006/relationships/slide" Target="slides/slide290.xml"/><Relationship Id="rId306" Type="http://schemas.openxmlformats.org/officeDocument/2006/relationships/slide" Target="slides/slide304.xml"/><Relationship Id="rId45" Type="http://schemas.openxmlformats.org/officeDocument/2006/relationships/slide" Target="slides/slide43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348" Type="http://schemas.openxmlformats.org/officeDocument/2006/relationships/slide" Target="slides/slide346.xml"/><Relationship Id="rId152" Type="http://schemas.openxmlformats.org/officeDocument/2006/relationships/slide" Target="slides/slide150.xml"/><Relationship Id="rId194" Type="http://schemas.openxmlformats.org/officeDocument/2006/relationships/slide" Target="slides/slide192.xml"/><Relationship Id="rId208" Type="http://schemas.openxmlformats.org/officeDocument/2006/relationships/slide" Target="slides/slide206.xml"/><Relationship Id="rId415" Type="http://schemas.openxmlformats.org/officeDocument/2006/relationships/slide" Target="slides/slide413.xml"/><Relationship Id="rId457" Type="http://schemas.openxmlformats.org/officeDocument/2006/relationships/slide" Target="slides/slide455.xml"/><Relationship Id="rId261" Type="http://schemas.openxmlformats.org/officeDocument/2006/relationships/slide" Target="slides/slide259.xml"/><Relationship Id="rId14" Type="http://schemas.openxmlformats.org/officeDocument/2006/relationships/slide" Target="slides/slide12.xml"/><Relationship Id="rId56" Type="http://schemas.openxmlformats.org/officeDocument/2006/relationships/slide" Target="slides/slide54.xml"/><Relationship Id="rId317" Type="http://schemas.openxmlformats.org/officeDocument/2006/relationships/slide" Target="slides/slide315.xml"/><Relationship Id="rId359" Type="http://schemas.openxmlformats.org/officeDocument/2006/relationships/slide" Target="slides/slide357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63" Type="http://schemas.openxmlformats.org/officeDocument/2006/relationships/slide" Target="slides/slide161.xml"/><Relationship Id="rId219" Type="http://schemas.openxmlformats.org/officeDocument/2006/relationships/slide" Target="slides/slide217.xml"/><Relationship Id="rId370" Type="http://schemas.openxmlformats.org/officeDocument/2006/relationships/slide" Target="slides/slide368.xml"/><Relationship Id="rId426" Type="http://schemas.openxmlformats.org/officeDocument/2006/relationships/slide" Target="slides/slide424.xml"/><Relationship Id="rId230" Type="http://schemas.openxmlformats.org/officeDocument/2006/relationships/slide" Target="slides/slide228.xml"/><Relationship Id="rId25" Type="http://schemas.openxmlformats.org/officeDocument/2006/relationships/slide" Target="slides/slide23.xml"/><Relationship Id="rId67" Type="http://schemas.openxmlformats.org/officeDocument/2006/relationships/slide" Target="slides/slide65.xml"/><Relationship Id="rId272" Type="http://schemas.openxmlformats.org/officeDocument/2006/relationships/slide" Target="slides/slide270.xml"/><Relationship Id="rId328" Type="http://schemas.openxmlformats.org/officeDocument/2006/relationships/slide" Target="slides/slide326.xml"/><Relationship Id="rId132" Type="http://schemas.openxmlformats.org/officeDocument/2006/relationships/slide" Target="slides/slide130.xml"/><Relationship Id="rId174" Type="http://schemas.openxmlformats.org/officeDocument/2006/relationships/slide" Target="slides/slide172.xml"/><Relationship Id="rId381" Type="http://schemas.openxmlformats.org/officeDocument/2006/relationships/slide" Target="slides/slide379.xml"/><Relationship Id="rId241" Type="http://schemas.openxmlformats.org/officeDocument/2006/relationships/slide" Target="slides/slide239.xml"/><Relationship Id="rId437" Type="http://schemas.openxmlformats.org/officeDocument/2006/relationships/slide" Target="slides/slide435.xml"/><Relationship Id="rId36" Type="http://schemas.openxmlformats.org/officeDocument/2006/relationships/slide" Target="slides/slide34.xml"/><Relationship Id="rId283" Type="http://schemas.openxmlformats.org/officeDocument/2006/relationships/slide" Target="slides/slide281.xml"/><Relationship Id="rId339" Type="http://schemas.openxmlformats.org/officeDocument/2006/relationships/slide" Target="slides/slide337.xml"/><Relationship Id="rId78" Type="http://schemas.openxmlformats.org/officeDocument/2006/relationships/slide" Target="slides/slide76.xml"/><Relationship Id="rId101" Type="http://schemas.openxmlformats.org/officeDocument/2006/relationships/slide" Target="slides/slide99.xml"/><Relationship Id="rId143" Type="http://schemas.openxmlformats.org/officeDocument/2006/relationships/slide" Target="slides/slide141.xml"/><Relationship Id="rId185" Type="http://schemas.openxmlformats.org/officeDocument/2006/relationships/slide" Target="slides/slide183.xml"/><Relationship Id="rId350" Type="http://schemas.openxmlformats.org/officeDocument/2006/relationships/slide" Target="slides/slide348.xml"/><Relationship Id="rId406" Type="http://schemas.openxmlformats.org/officeDocument/2006/relationships/slide" Target="slides/slide404.xml"/><Relationship Id="rId9" Type="http://schemas.openxmlformats.org/officeDocument/2006/relationships/slide" Target="slides/slide7.xml"/><Relationship Id="rId210" Type="http://schemas.openxmlformats.org/officeDocument/2006/relationships/slide" Target="slides/slide208.xml"/><Relationship Id="rId392" Type="http://schemas.openxmlformats.org/officeDocument/2006/relationships/slide" Target="slides/slide390.xml"/><Relationship Id="rId448" Type="http://schemas.openxmlformats.org/officeDocument/2006/relationships/slide" Target="slides/slide446.xml"/><Relationship Id="rId252" Type="http://schemas.openxmlformats.org/officeDocument/2006/relationships/slide" Target="slides/slide250.xml"/><Relationship Id="rId294" Type="http://schemas.openxmlformats.org/officeDocument/2006/relationships/slide" Target="slides/slide292.xml"/><Relationship Id="rId308" Type="http://schemas.openxmlformats.org/officeDocument/2006/relationships/slide" Target="slides/slide306.xml"/><Relationship Id="rId47" Type="http://schemas.openxmlformats.org/officeDocument/2006/relationships/slide" Target="slides/slide45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54" Type="http://schemas.openxmlformats.org/officeDocument/2006/relationships/slide" Target="slides/slide152.xml"/><Relationship Id="rId361" Type="http://schemas.openxmlformats.org/officeDocument/2006/relationships/slide" Target="slides/slide359.xml"/><Relationship Id="rId196" Type="http://schemas.openxmlformats.org/officeDocument/2006/relationships/slide" Target="slides/slide194.xml"/><Relationship Id="rId417" Type="http://schemas.openxmlformats.org/officeDocument/2006/relationships/slide" Target="slides/slide415.xml"/><Relationship Id="rId459" Type="http://schemas.openxmlformats.org/officeDocument/2006/relationships/slide" Target="slides/slide457.xml"/><Relationship Id="rId16" Type="http://schemas.openxmlformats.org/officeDocument/2006/relationships/slide" Target="slides/slide14.xml"/><Relationship Id="rId221" Type="http://schemas.openxmlformats.org/officeDocument/2006/relationships/slide" Target="slides/slide219.xml"/><Relationship Id="rId263" Type="http://schemas.openxmlformats.org/officeDocument/2006/relationships/slide" Target="slides/slide261.xml"/><Relationship Id="rId319" Type="http://schemas.openxmlformats.org/officeDocument/2006/relationships/slide" Target="slides/slide317.xml"/><Relationship Id="rId58" Type="http://schemas.openxmlformats.org/officeDocument/2006/relationships/slide" Target="slides/slide56.xml"/><Relationship Id="rId123" Type="http://schemas.openxmlformats.org/officeDocument/2006/relationships/slide" Target="slides/slide121.xml"/><Relationship Id="rId330" Type="http://schemas.openxmlformats.org/officeDocument/2006/relationships/slide" Target="slides/slide328.xml"/><Relationship Id="rId165" Type="http://schemas.openxmlformats.org/officeDocument/2006/relationships/slide" Target="slides/slide163.xml"/><Relationship Id="rId372" Type="http://schemas.openxmlformats.org/officeDocument/2006/relationships/slide" Target="slides/slide370.xml"/><Relationship Id="rId428" Type="http://schemas.openxmlformats.org/officeDocument/2006/relationships/slide" Target="slides/slide426.xml"/><Relationship Id="rId232" Type="http://schemas.openxmlformats.org/officeDocument/2006/relationships/slide" Target="slides/slide230.xml"/><Relationship Id="rId274" Type="http://schemas.openxmlformats.org/officeDocument/2006/relationships/slide" Target="slides/slide272.xml"/><Relationship Id="rId27" Type="http://schemas.openxmlformats.org/officeDocument/2006/relationships/slide" Target="slides/slide25.xml"/><Relationship Id="rId69" Type="http://schemas.openxmlformats.org/officeDocument/2006/relationships/slide" Target="slides/slide67.xml"/><Relationship Id="rId134" Type="http://schemas.openxmlformats.org/officeDocument/2006/relationships/slide" Target="slides/slide132.xml"/><Relationship Id="rId80" Type="http://schemas.openxmlformats.org/officeDocument/2006/relationships/slide" Target="slides/slide78.xml"/><Relationship Id="rId176" Type="http://schemas.openxmlformats.org/officeDocument/2006/relationships/slide" Target="slides/slide174.xml"/><Relationship Id="rId341" Type="http://schemas.openxmlformats.org/officeDocument/2006/relationships/slide" Target="slides/slide339.xml"/><Relationship Id="rId383" Type="http://schemas.openxmlformats.org/officeDocument/2006/relationships/slide" Target="slides/slide381.xml"/><Relationship Id="rId439" Type="http://schemas.openxmlformats.org/officeDocument/2006/relationships/slide" Target="slides/slide437.xml"/><Relationship Id="rId201" Type="http://schemas.openxmlformats.org/officeDocument/2006/relationships/slide" Target="slides/slide199.xml"/><Relationship Id="rId243" Type="http://schemas.openxmlformats.org/officeDocument/2006/relationships/slide" Target="slides/slide241.xml"/><Relationship Id="rId285" Type="http://schemas.openxmlformats.org/officeDocument/2006/relationships/slide" Target="slides/slide283.xml"/><Relationship Id="rId450" Type="http://schemas.openxmlformats.org/officeDocument/2006/relationships/slide" Target="slides/slide448.xml"/><Relationship Id="rId38" Type="http://schemas.openxmlformats.org/officeDocument/2006/relationships/slide" Target="slides/slide36.xml"/><Relationship Id="rId103" Type="http://schemas.openxmlformats.org/officeDocument/2006/relationships/slide" Target="slides/slide101.xml"/><Relationship Id="rId310" Type="http://schemas.openxmlformats.org/officeDocument/2006/relationships/slide" Target="slides/slide308.xml"/><Relationship Id="rId91" Type="http://schemas.openxmlformats.org/officeDocument/2006/relationships/slide" Target="slides/slide89.xml"/><Relationship Id="rId145" Type="http://schemas.openxmlformats.org/officeDocument/2006/relationships/slide" Target="slides/slide143.xml"/><Relationship Id="rId187" Type="http://schemas.openxmlformats.org/officeDocument/2006/relationships/slide" Target="slides/slide185.xml"/><Relationship Id="rId352" Type="http://schemas.openxmlformats.org/officeDocument/2006/relationships/slide" Target="slides/slide350.xml"/><Relationship Id="rId394" Type="http://schemas.openxmlformats.org/officeDocument/2006/relationships/slide" Target="slides/slide392.xml"/><Relationship Id="rId408" Type="http://schemas.openxmlformats.org/officeDocument/2006/relationships/slide" Target="slides/slide406.xml"/><Relationship Id="rId212" Type="http://schemas.openxmlformats.org/officeDocument/2006/relationships/slide" Target="slides/slide210.xml"/><Relationship Id="rId254" Type="http://schemas.openxmlformats.org/officeDocument/2006/relationships/slide" Target="slides/slide252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296" Type="http://schemas.openxmlformats.org/officeDocument/2006/relationships/slide" Target="slides/slide294.xml"/><Relationship Id="rId461" Type="http://schemas.openxmlformats.org/officeDocument/2006/relationships/notesMaster" Target="notesMasters/notesMaster1.xml"/><Relationship Id="rId60" Type="http://schemas.openxmlformats.org/officeDocument/2006/relationships/slide" Target="slides/slide58.xml"/><Relationship Id="rId156" Type="http://schemas.openxmlformats.org/officeDocument/2006/relationships/slide" Target="slides/slide154.xml"/><Relationship Id="rId198" Type="http://schemas.openxmlformats.org/officeDocument/2006/relationships/slide" Target="slides/slide196.xml"/><Relationship Id="rId321" Type="http://schemas.openxmlformats.org/officeDocument/2006/relationships/slide" Target="slides/slide319.xml"/><Relationship Id="rId363" Type="http://schemas.openxmlformats.org/officeDocument/2006/relationships/slide" Target="slides/slide361.xml"/><Relationship Id="rId419" Type="http://schemas.openxmlformats.org/officeDocument/2006/relationships/slide" Target="slides/slide417.xml"/><Relationship Id="rId223" Type="http://schemas.openxmlformats.org/officeDocument/2006/relationships/slide" Target="slides/slide221.xml"/><Relationship Id="rId430" Type="http://schemas.openxmlformats.org/officeDocument/2006/relationships/slide" Target="slides/slide428.xml"/><Relationship Id="rId18" Type="http://schemas.openxmlformats.org/officeDocument/2006/relationships/slide" Target="slides/slide16.xml"/><Relationship Id="rId265" Type="http://schemas.openxmlformats.org/officeDocument/2006/relationships/slide" Target="slides/slide263.xml"/><Relationship Id="rId125" Type="http://schemas.openxmlformats.org/officeDocument/2006/relationships/slide" Target="slides/slide123.xml"/><Relationship Id="rId167" Type="http://schemas.openxmlformats.org/officeDocument/2006/relationships/slide" Target="slides/slide165.xml"/><Relationship Id="rId332" Type="http://schemas.openxmlformats.org/officeDocument/2006/relationships/slide" Target="slides/slide330.xml"/><Relationship Id="rId374" Type="http://schemas.openxmlformats.org/officeDocument/2006/relationships/slide" Target="slides/slide372.xml"/><Relationship Id="rId71" Type="http://schemas.openxmlformats.org/officeDocument/2006/relationships/slide" Target="slides/slide69.xml"/><Relationship Id="rId234" Type="http://schemas.openxmlformats.org/officeDocument/2006/relationships/slide" Target="slides/slide232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76" Type="http://schemas.openxmlformats.org/officeDocument/2006/relationships/slide" Target="slides/slide274.xml"/><Relationship Id="rId441" Type="http://schemas.openxmlformats.org/officeDocument/2006/relationships/slide" Target="slides/slide439.xml"/><Relationship Id="rId40" Type="http://schemas.openxmlformats.org/officeDocument/2006/relationships/slide" Target="slides/slide38.xml"/><Relationship Id="rId136" Type="http://schemas.openxmlformats.org/officeDocument/2006/relationships/slide" Target="slides/slide134.xml"/><Relationship Id="rId178" Type="http://schemas.openxmlformats.org/officeDocument/2006/relationships/slide" Target="slides/slide176.xml"/><Relationship Id="rId301" Type="http://schemas.openxmlformats.org/officeDocument/2006/relationships/slide" Target="slides/slide299.xml"/><Relationship Id="rId343" Type="http://schemas.openxmlformats.org/officeDocument/2006/relationships/slide" Target="slides/slide341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9" Type="http://schemas.openxmlformats.org/officeDocument/2006/relationships/slide" Target="slides/slide197.xml"/><Relationship Id="rId203" Type="http://schemas.openxmlformats.org/officeDocument/2006/relationships/slide" Target="slides/slide201.xml"/><Relationship Id="rId385" Type="http://schemas.openxmlformats.org/officeDocument/2006/relationships/slide" Target="slides/slide383.xml"/><Relationship Id="rId19" Type="http://schemas.openxmlformats.org/officeDocument/2006/relationships/slide" Target="slides/slide17.xml"/><Relationship Id="rId224" Type="http://schemas.openxmlformats.org/officeDocument/2006/relationships/slide" Target="slides/slide222.xml"/><Relationship Id="rId245" Type="http://schemas.openxmlformats.org/officeDocument/2006/relationships/slide" Target="slides/slide243.xml"/><Relationship Id="rId266" Type="http://schemas.openxmlformats.org/officeDocument/2006/relationships/slide" Target="slides/slide264.xml"/><Relationship Id="rId287" Type="http://schemas.openxmlformats.org/officeDocument/2006/relationships/slide" Target="slides/slide285.xml"/><Relationship Id="rId410" Type="http://schemas.openxmlformats.org/officeDocument/2006/relationships/slide" Target="slides/slide408.xml"/><Relationship Id="rId431" Type="http://schemas.openxmlformats.org/officeDocument/2006/relationships/slide" Target="slides/slide429.xml"/><Relationship Id="rId452" Type="http://schemas.openxmlformats.org/officeDocument/2006/relationships/slide" Target="slides/slide450.xml"/><Relationship Id="rId30" Type="http://schemas.openxmlformats.org/officeDocument/2006/relationships/slide" Target="slides/slide2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312" Type="http://schemas.openxmlformats.org/officeDocument/2006/relationships/slide" Target="slides/slide310.xml"/><Relationship Id="rId333" Type="http://schemas.openxmlformats.org/officeDocument/2006/relationships/slide" Target="slides/slide331.xml"/><Relationship Id="rId354" Type="http://schemas.openxmlformats.org/officeDocument/2006/relationships/slide" Target="slides/slide352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189" Type="http://schemas.openxmlformats.org/officeDocument/2006/relationships/slide" Target="slides/slide187.xml"/><Relationship Id="rId375" Type="http://schemas.openxmlformats.org/officeDocument/2006/relationships/slide" Target="slides/slide373.xml"/><Relationship Id="rId396" Type="http://schemas.openxmlformats.org/officeDocument/2006/relationships/slide" Target="slides/slide394.xml"/><Relationship Id="rId3" Type="http://schemas.openxmlformats.org/officeDocument/2006/relationships/slide" Target="slides/slide1.xml"/><Relationship Id="rId214" Type="http://schemas.openxmlformats.org/officeDocument/2006/relationships/slide" Target="slides/slide212.xml"/><Relationship Id="rId235" Type="http://schemas.openxmlformats.org/officeDocument/2006/relationships/slide" Target="slides/slide233.xml"/><Relationship Id="rId256" Type="http://schemas.openxmlformats.org/officeDocument/2006/relationships/slide" Target="slides/slide254.xml"/><Relationship Id="rId277" Type="http://schemas.openxmlformats.org/officeDocument/2006/relationships/slide" Target="slides/slide275.xml"/><Relationship Id="rId298" Type="http://schemas.openxmlformats.org/officeDocument/2006/relationships/slide" Target="slides/slide296.xml"/><Relationship Id="rId400" Type="http://schemas.openxmlformats.org/officeDocument/2006/relationships/slide" Target="slides/slide398.xml"/><Relationship Id="rId421" Type="http://schemas.openxmlformats.org/officeDocument/2006/relationships/slide" Target="slides/slide419.xml"/><Relationship Id="rId442" Type="http://schemas.openxmlformats.org/officeDocument/2006/relationships/slide" Target="slides/slide440.xml"/><Relationship Id="rId463" Type="http://schemas.openxmlformats.org/officeDocument/2006/relationships/viewProps" Target="viewProps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302" Type="http://schemas.openxmlformats.org/officeDocument/2006/relationships/slide" Target="slides/slide300.xml"/><Relationship Id="rId323" Type="http://schemas.openxmlformats.org/officeDocument/2006/relationships/slide" Target="slides/slide321.xml"/><Relationship Id="rId344" Type="http://schemas.openxmlformats.org/officeDocument/2006/relationships/slide" Target="slides/slide342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179" Type="http://schemas.openxmlformats.org/officeDocument/2006/relationships/slide" Target="slides/slide177.xml"/><Relationship Id="rId365" Type="http://schemas.openxmlformats.org/officeDocument/2006/relationships/slide" Target="slides/slide363.xml"/><Relationship Id="rId386" Type="http://schemas.openxmlformats.org/officeDocument/2006/relationships/slide" Target="slides/slide384.xml"/><Relationship Id="rId190" Type="http://schemas.openxmlformats.org/officeDocument/2006/relationships/slide" Target="slides/slide188.xml"/><Relationship Id="rId204" Type="http://schemas.openxmlformats.org/officeDocument/2006/relationships/slide" Target="slides/slide202.xml"/><Relationship Id="rId225" Type="http://schemas.openxmlformats.org/officeDocument/2006/relationships/slide" Target="slides/slide223.xml"/><Relationship Id="rId246" Type="http://schemas.openxmlformats.org/officeDocument/2006/relationships/slide" Target="slides/slide244.xml"/><Relationship Id="rId267" Type="http://schemas.openxmlformats.org/officeDocument/2006/relationships/slide" Target="slides/slide265.xml"/><Relationship Id="rId288" Type="http://schemas.openxmlformats.org/officeDocument/2006/relationships/slide" Target="slides/slide286.xml"/><Relationship Id="rId411" Type="http://schemas.openxmlformats.org/officeDocument/2006/relationships/slide" Target="slides/slide409.xml"/><Relationship Id="rId432" Type="http://schemas.openxmlformats.org/officeDocument/2006/relationships/slide" Target="slides/slide430.xml"/><Relationship Id="rId453" Type="http://schemas.openxmlformats.org/officeDocument/2006/relationships/slide" Target="slides/slide451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313" Type="http://schemas.openxmlformats.org/officeDocument/2006/relationships/slide" Target="slides/slide31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94" Type="http://schemas.openxmlformats.org/officeDocument/2006/relationships/slide" Target="slides/slide92.xml"/><Relationship Id="rId148" Type="http://schemas.openxmlformats.org/officeDocument/2006/relationships/slide" Target="slides/slide146.xml"/><Relationship Id="rId169" Type="http://schemas.openxmlformats.org/officeDocument/2006/relationships/slide" Target="slides/slide167.xml"/><Relationship Id="rId334" Type="http://schemas.openxmlformats.org/officeDocument/2006/relationships/slide" Target="slides/slide332.xml"/><Relationship Id="rId355" Type="http://schemas.openxmlformats.org/officeDocument/2006/relationships/slide" Target="slides/slide353.xml"/><Relationship Id="rId376" Type="http://schemas.openxmlformats.org/officeDocument/2006/relationships/slide" Target="slides/slide374.xml"/><Relationship Id="rId397" Type="http://schemas.openxmlformats.org/officeDocument/2006/relationships/slide" Target="slides/slide395.xml"/><Relationship Id="rId4" Type="http://schemas.openxmlformats.org/officeDocument/2006/relationships/slide" Target="slides/slide2.xml"/><Relationship Id="rId180" Type="http://schemas.openxmlformats.org/officeDocument/2006/relationships/slide" Target="slides/slide178.xml"/><Relationship Id="rId215" Type="http://schemas.openxmlformats.org/officeDocument/2006/relationships/slide" Target="slides/slide213.xml"/><Relationship Id="rId236" Type="http://schemas.openxmlformats.org/officeDocument/2006/relationships/slide" Target="slides/slide234.xml"/><Relationship Id="rId257" Type="http://schemas.openxmlformats.org/officeDocument/2006/relationships/slide" Target="slides/slide255.xml"/><Relationship Id="rId278" Type="http://schemas.openxmlformats.org/officeDocument/2006/relationships/slide" Target="slides/slide276.xml"/><Relationship Id="rId401" Type="http://schemas.openxmlformats.org/officeDocument/2006/relationships/slide" Target="slides/slide399.xml"/><Relationship Id="rId422" Type="http://schemas.openxmlformats.org/officeDocument/2006/relationships/slide" Target="slides/slide420.xml"/><Relationship Id="rId443" Type="http://schemas.openxmlformats.org/officeDocument/2006/relationships/slide" Target="slides/slide441.xml"/><Relationship Id="rId464" Type="http://schemas.openxmlformats.org/officeDocument/2006/relationships/theme" Target="theme/theme1.xml"/><Relationship Id="rId303" Type="http://schemas.openxmlformats.org/officeDocument/2006/relationships/slide" Target="slides/slide301.xml"/><Relationship Id="rId42" Type="http://schemas.openxmlformats.org/officeDocument/2006/relationships/slide" Target="slides/slide40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345" Type="http://schemas.openxmlformats.org/officeDocument/2006/relationships/slide" Target="slides/slide343.xml"/><Relationship Id="rId387" Type="http://schemas.openxmlformats.org/officeDocument/2006/relationships/slide" Target="slides/slide385.xml"/><Relationship Id="rId191" Type="http://schemas.openxmlformats.org/officeDocument/2006/relationships/slide" Target="slides/slide189.xml"/><Relationship Id="rId205" Type="http://schemas.openxmlformats.org/officeDocument/2006/relationships/slide" Target="slides/slide203.xml"/><Relationship Id="rId247" Type="http://schemas.openxmlformats.org/officeDocument/2006/relationships/slide" Target="slides/slide245.xml"/><Relationship Id="rId412" Type="http://schemas.openxmlformats.org/officeDocument/2006/relationships/slide" Target="slides/slide410.xml"/><Relationship Id="rId107" Type="http://schemas.openxmlformats.org/officeDocument/2006/relationships/slide" Target="slides/slide105.xml"/><Relationship Id="rId289" Type="http://schemas.openxmlformats.org/officeDocument/2006/relationships/slide" Target="slides/slide287.xml"/><Relationship Id="rId454" Type="http://schemas.openxmlformats.org/officeDocument/2006/relationships/slide" Target="slides/slide452.xml"/><Relationship Id="rId11" Type="http://schemas.openxmlformats.org/officeDocument/2006/relationships/slide" Target="slides/slide9.xml"/><Relationship Id="rId53" Type="http://schemas.openxmlformats.org/officeDocument/2006/relationships/slide" Target="slides/slide51.xml"/><Relationship Id="rId149" Type="http://schemas.openxmlformats.org/officeDocument/2006/relationships/slide" Target="slides/slide147.xml"/><Relationship Id="rId314" Type="http://schemas.openxmlformats.org/officeDocument/2006/relationships/slide" Target="slides/slide312.xml"/><Relationship Id="rId356" Type="http://schemas.openxmlformats.org/officeDocument/2006/relationships/slide" Target="slides/slide354.xml"/><Relationship Id="rId398" Type="http://schemas.openxmlformats.org/officeDocument/2006/relationships/slide" Target="slides/slide396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216" Type="http://schemas.openxmlformats.org/officeDocument/2006/relationships/slide" Target="slides/slide214.xml"/><Relationship Id="rId423" Type="http://schemas.openxmlformats.org/officeDocument/2006/relationships/slide" Target="slides/slide421.xml"/><Relationship Id="rId258" Type="http://schemas.openxmlformats.org/officeDocument/2006/relationships/slide" Target="slides/slide256.xml"/><Relationship Id="rId465" Type="http://schemas.openxmlformats.org/officeDocument/2006/relationships/tableStyles" Target="tableStyles.xml"/><Relationship Id="rId22" Type="http://schemas.openxmlformats.org/officeDocument/2006/relationships/slide" Target="slides/slide20.xml"/><Relationship Id="rId64" Type="http://schemas.openxmlformats.org/officeDocument/2006/relationships/slide" Target="slides/slide62.xml"/><Relationship Id="rId118" Type="http://schemas.openxmlformats.org/officeDocument/2006/relationships/slide" Target="slides/slide116.xml"/><Relationship Id="rId325" Type="http://schemas.openxmlformats.org/officeDocument/2006/relationships/slide" Target="slides/slide323.xml"/><Relationship Id="rId367" Type="http://schemas.openxmlformats.org/officeDocument/2006/relationships/slide" Target="slides/slide365.xml"/><Relationship Id="rId171" Type="http://schemas.openxmlformats.org/officeDocument/2006/relationships/slide" Target="slides/slide169.xml"/><Relationship Id="rId227" Type="http://schemas.openxmlformats.org/officeDocument/2006/relationships/slide" Target="slides/slide225.xml"/><Relationship Id="rId269" Type="http://schemas.openxmlformats.org/officeDocument/2006/relationships/slide" Target="slides/slide267.xml"/><Relationship Id="rId434" Type="http://schemas.openxmlformats.org/officeDocument/2006/relationships/slide" Target="slides/slide432.xml"/><Relationship Id="rId33" Type="http://schemas.openxmlformats.org/officeDocument/2006/relationships/slide" Target="slides/slide31.xml"/><Relationship Id="rId129" Type="http://schemas.openxmlformats.org/officeDocument/2006/relationships/slide" Target="slides/slide127.xml"/><Relationship Id="rId280" Type="http://schemas.openxmlformats.org/officeDocument/2006/relationships/slide" Target="slides/slide278.xml"/><Relationship Id="rId336" Type="http://schemas.openxmlformats.org/officeDocument/2006/relationships/slide" Target="slides/slide334.xml"/><Relationship Id="rId75" Type="http://schemas.openxmlformats.org/officeDocument/2006/relationships/slide" Target="slides/slide73.xml"/><Relationship Id="rId140" Type="http://schemas.openxmlformats.org/officeDocument/2006/relationships/slide" Target="slides/slide138.xml"/><Relationship Id="rId182" Type="http://schemas.openxmlformats.org/officeDocument/2006/relationships/slide" Target="slides/slide180.xml"/><Relationship Id="rId378" Type="http://schemas.openxmlformats.org/officeDocument/2006/relationships/slide" Target="slides/slide376.xml"/><Relationship Id="rId403" Type="http://schemas.openxmlformats.org/officeDocument/2006/relationships/slide" Target="slides/slide401.xml"/><Relationship Id="rId6" Type="http://schemas.openxmlformats.org/officeDocument/2006/relationships/slide" Target="slides/slide4.xml"/><Relationship Id="rId238" Type="http://schemas.openxmlformats.org/officeDocument/2006/relationships/slide" Target="slides/slide236.xml"/><Relationship Id="rId445" Type="http://schemas.openxmlformats.org/officeDocument/2006/relationships/slide" Target="slides/slide443.xml"/><Relationship Id="rId291" Type="http://schemas.openxmlformats.org/officeDocument/2006/relationships/slide" Target="slides/slide289.xml"/><Relationship Id="rId305" Type="http://schemas.openxmlformats.org/officeDocument/2006/relationships/slide" Target="slides/slide303.xml"/><Relationship Id="rId347" Type="http://schemas.openxmlformats.org/officeDocument/2006/relationships/slide" Target="slides/slide345.xml"/><Relationship Id="rId44" Type="http://schemas.openxmlformats.org/officeDocument/2006/relationships/slide" Target="slides/slide42.xml"/><Relationship Id="rId86" Type="http://schemas.openxmlformats.org/officeDocument/2006/relationships/slide" Target="slides/slide84.xml"/><Relationship Id="rId151" Type="http://schemas.openxmlformats.org/officeDocument/2006/relationships/slide" Target="slides/slide149.xml"/><Relationship Id="rId389" Type="http://schemas.openxmlformats.org/officeDocument/2006/relationships/slide" Target="slides/slide387.xml"/><Relationship Id="rId193" Type="http://schemas.openxmlformats.org/officeDocument/2006/relationships/slide" Target="slides/slide191.xml"/><Relationship Id="rId207" Type="http://schemas.openxmlformats.org/officeDocument/2006/relationships/slide" Target="slides/slide205.xml"/><Relationship Id="rId249" Type="http://schemas.openxmlformats.org/officeDocument/2006/relationships/slide" Target="slides/slide247.xml"/><Relationship Id="rId414" Type="http://schemas.openxmlformats.org/officeDocument/2006/relationships/slide" Target="slides/slide412.xml"/><Relationship Id="rId456" Type="http://schemas.openxmlformats.org/officeDocument/2006/relationships/slide" Target="slides/slide454.xml"/><Relationship Id="rId13" Type="http://schemas.openxmlformats.org/officeDocument/2006/relationships/slide" Target="slides/slide11.xml"/><Relationship Id="rId109" Type="http://schemas.openxmlformats.org/officeDocument/2006/relationships/slide" Target="slides/slide107.xml"/><Relationship Id="rId260" Type="http://schemas.openxmlformats.org/officeDocument/2006/relationships/slide" Target="slides/slide258.xml"/><Relationship Id="rId316" Type="http://schemas.openxmlformats.org/officeDocument/2006/relationships/slide" Target="slides/slide314.xml"/><Relationship Id="rId55" Type="http://schemas.openxmlformats.org/officeDocument/2006/relationships/slide" Target="slides/slide53.xml"/><Relationship Id="rId97" Type="http://schemas.openxmlformats.org/officeDocument/2006/relationships/slide" Target="slides/slide95.xml"/><Relationship Id="rId120" Type="http://schemas.openxmlformats.org/officeDocument/2006/relationships/slide" Target="slides/slide118.xml"/><Relationship Id="rId358" Type="http://schemas.openxmlformats.org/officeDocument/2006/relationships/slide" Target="slides/slide356.xml"/><Relationship Id="rId162" Type="http://schemas.openxmlformats.org/officeDocument/2006/relationships/slide" Target="slides/slide160.xml"/><Relationship Id="rId218" Type="http://schemas.openxmlformats.org/officeDocument/2006/relationships/slide" Target="slides/slide216.xml"/><Relationship Id="rId425" Type="http://schemas.openxmlformats.org/officeDocument/2006/relationships/slide" Target="slides/slide423.xml"/><Relationship Id="rId467" Type="http://schemas.microsoft.com/office/2015/10/relationships/revisionInfo" Target="revisionInfo.xml"/><Relationship Id="rId271" Type="http://schemas.openxmlformats.org/officeDocument/2006/relationships/slide" Target="slides/slide269.xml"/><Relationship Id="rId24" Type="http://schemas.openxmlformats.org/officeDocument/2006/relationships/slide" Target="slides/slide22.xml"/><Relationship Id="rId66" Type="http://schemas.openxmlformats.org/officeDocument/2006/relationships/slide" Target="slides/slide64.xml"/><Relationship Id="rId131" Type="http://schemas.openxmlformats.org/officeDocument/2006/relationships/slide" Target="slides/slide129.xml"/><Relationship Id="rId327" Type="http://schemas.openxmlformats.org/officeDocument/2006/relationships/slide" Target="slides/slide325.xml"/><Relationship Id="rId369" Type="http://schemas.openxmlformats.org/officeDocument/2006/relationships/slide" Target="slides/slide367.xml"/><Relationship Id="rId173" Type="http://schemas.openxmlformats.org/officeDocument/2006/relationships/slide" Target="slides/slide171.xml"/><Relationship Id="rId229" Type="http://schemas.openxmlformats.org/officeDocument/2006/relationships/slide" Target="slides/slide227.xml"/><Relationship Id="rId380" Type="http://schemas.openxmlformats.org/officeDocument/2006/relationships/slide" Target="slides/slide378.xml"/><Relationship Id="rId436" Type="http://schemas.openxmlformats.org/officeDocument/2006/relationships/slide" Target="slides/slide434.xml"/><Relationship Id="rId240" Type="http://schemas.openxmlformats.org/officeDocument/2006/relationships/slide" Target="slides/slide238.xml"/><Relationship Id="rId35" Type="http://schemas.openxmlformats.org/officeDocument/2006/relationships/slide" Target="slides/slide33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282" Type="http://schemas.openxmlformats.org/officeDocument/2006/relationships/slide" Target="slides/slide280.xml"/><Relationship Id="rId338" Type="http://schemas.openxmlformats.org/officeDocument/2006/relationships/slide" Target="slides/slide336.xml"/><Relationship Id="rId8" Type="http://schemas.openxmlformats.org/officeDocument/2006/relationships/slide" Target="slides/slide6.xml"/><Relationship Id="rId142" Type="http://schemas.openxmlformats.org/officeDocument/2006/relationships/slide" Target="slides/slide140.xml"/><Relationship Id="rId184" Type="http://schemas.openxmlformats.org/officeDocument/2006/relationships/slide" Target="slides/slide182.xml"/><Relationship Id="rId391" Type="http://schemas.openxmlformats.org/officeDocument/2006/relationships/slide" Target="slides/slide389.xml"/><Relationship Id="rId405" Type="http://schemas.openxmlformats.org/officeDocument/2006/relationships/slide" Target="slides/slide403.xml"/><Relationship Id="rId447" Type="http://schemas.openxmlformats.org/officeDocument/2006/relationships/slide" Target="slides/slide445.xml"/><Relationship Id="rId251" Type="http://schemas.openxmlformats.org/officeDocument/2006/relationships/slide" Target="slides/slide249.xml"/><Relationship Id="rId46" Type="http://schemas.openxmlformats.org/officeDocument/2006/relationships/slide" Target="slides/slide44.xml"/><Relationship Id="rId293" Type="http://schemas.openxmlformats.org/officeDocument/2006/relationships/slide" Target="slides/slide291.xml"/><Relationship Id="rId307" Type="http://schemas.openxmlformats.org/officeDocument/2006/relationships/slide" Target="slides/slide305.xml"/><Relationship Id="rId349" Type="http://schemas.openxmlformats.org/officeDocument/2006/relationships/slide" Target="slides/slide347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53" Type="http://schemas.openxmlformats.org/officeDocument/2006/relationships/slide" Target="slides/slide151.xml"/><Relationship Id="rId195" Type="http://schemas.openxmlformats.org/officeDocument/2006/relationships/slide" Target="slides/slide193.xml"/><Relationship Id="rId209" Type="http://schemas.openxmlformats.org/officeDocument/2006/relationships/slide" Target="slides/slide207.xml"/><Relationship Id="rId360" Type="http://schemas.openxmlformats.org/officeDocument/2006/relationships/slide" Target="slides/slide358.xml"/><Relationship Id="rId416" Type="http://schemas.openxmlformats.org/officeDocument/2006/relationships/slide" Target="slides/slide414.xml"/><Relationship Id="rId220" Type="http://schemas.openxmlformats.org/officeDocument/2006/relationships/slide" Target="slides/slide218.xml"/><Relationship Id="rId458" Type="http://schemas.openxmlformats.org/officeDocument/2006/relationships/slide" Target="slides/slide456.xml"/><Relationship Id="rId15" Type="http://schemas.openxmlformats.org/officeDocument/2006/relationships/slide" Target="slides/slide13.xml"/><Relationship Id="rId57" Type="http://schemas.openxmlformats.org/officeDocument/2006/relationships/slide" Target="slides/slide55.xml"/><Relationship Id="rId262" Type="http://schemas.openxmlformats.org/officeDocument/2006/relationships/slide" Target="slides/slide260.xml"/><Relationship Id="rId318" Type="http://schemas.openxmlformats.org/officeDocument/2006/relationships/slide" Target="slides/slide316.xml"/><Relationship Id="rId99" Type="http://schemas.openxmlformats.org/officeDocument/2006/relationships/slide" Target="slides/slide97.xml"/><Relationship Id="rId122" Type="http://schemas.openxmlformats.org/officeDocument/2006/relationships/slide" Target="slides/slide120.xml"/><Relationship Id="rId164" Type="http://schemas.openxmlformats.org/officeDocument/2006/relationships/slide" Target="slides/slide162.xml"/><Relationship Id="rId371" Type="http://schemas.openxmlformats.org/officeDocument/2006/relationships/slide" Target="slides/slide369.xml"/><Relationship Id="rId427" Type="http://schemas.openxmlformats.org/officeDocument/2006/relationships/slide" Target="slides/slide425.xml"/><Relationship Id="rId26" Type="http://schemas.openxmlformats.org/officeDocument/2006/relationships/slide" Target="slides/slide24.xml"/><Relationship Id="rId231" Type="http://schemas.openxmlformats.org/officeDocument/2006/relationships/slide" Target="slides/slide229.xml"/><Relationship Id="rId273" Type="http://schemas.openxmlformats.org/officeDocument/2006/relationships/slide" Target="slides/slide271.xml"/><Relationship Id="rId329" Type="http://schemas.openxmlformats.org/officeDocument/2006/relationships/slide" Target="slides/slide327.xml"/><Relationship Id="rId68" Type="http://schemas.openxmlformats.org/officeDocument/2006/relationships/slide" Target="slides/slide66.xml"/><Relationship Id="rId133" Type="http://schemas.openxmlformats.org/officeDocument/2006/relationships/slide" Target="slides/slide131.xml"/><Relationship Id="rId175" Type="http://schemas.openxmlformats.org/officeDocument/2006/relationships/slide" Target="slides/slide173.xml"/><Relationship Id="rId340" Type="http://schemas.openxmlformats.org/officeDocument/2006/relationships/slide" Target="slides/slide338.xml"/><Relationship Id="rId200" Type="http://schemas.openxmlformats.org/officeDocument/2006/relationships/slide" Target="slides/slide198.xml"/><Relationship Id="rId382" Type="http://schemas.openxmlformats.org/officeDocument/2006/relationships/slide" Target="slides/slide380.xml"/><Relationship Id="rId438" Type="http://schemas.openxmlformats.org/officeDocument/2006/relationships/slide" Target="slides/slide436.xml"/><Relationship Id="rId242" Type="http://schemas.openxmlformats.org/officeDocument/2006/relationships/slide" Target="slides/slide240.xml"/><Relationship Id="rId284" Type="http://schemas.openxmlformats.org/officeDocument/2006/relationships/slide" Target="slides/slide282.xml"/><Relationship Id="rId37" Type="http://schemas.openxmlformats.org/officeDocument/2006/relationships/slide" Target="slides/slide35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44" Type="http://schemas.openxmlformats.org/officeDocument/2006/relationships/slide" Target="slides/slide142.xml"/><Relationship Id="rId90" Type="http://schemas.openxmlformats.org/officeDocument/2006/relationships/slide" Target="slides/slide88.xml"/><Relationship Id="rId186" Type="http://schemas.openxmlformats.org/officeDocument/2006/relationships/slide" Target="slides/slide184.xml"/><Relationship Id="rId351" Type="http://schemas.openxmlformats.org/officeDocument/2006/relationships/slide" Target="slides/slide349.xml"/><Relationship Id="rId393" Type="http://schemas.openxmlformats.org/officeDocument/2006/relationships/slide" Target="slides/slide391.xml"/><Relationship Id="rId407" Type="http://schemas.openxmlformats.org/officeDocument/2006/relationships/slide" Target="slides/slide405.xml"/><Relationship Id="rId449" Type="http://schemas.openxmlformats.org/officeDocument/2006/relationships/slide" Target="slides/slide447.xml"/><Relationship Id="rId211" Type="http://schemas.openxmlformats.org/officeDocument/2006/relationships/slide" Target="slides/slide209.xml"/><Relationship Id="rId253" Type="http://schemas.openxmlformats.org/officeDocument/2006/relationships/slide" Target="slides/slide251.xml"/><Relationship Id="rId295" Type="http://schemas.openxmlformats.org/officeDocument/2006/relationships/slide" Target="slides/slide293.xml"/><Relationship Id="rId309" Type="http://schemas.openxmlformats.org/officeDocument/2006/relationships/slide" Target="slides/slide307.xml"/><Relationship Id="rId460" Type="http://schemas.openxmlformats.org/officeDocument/2006/relationships/slide" Target="slides/slide458.xml"/><Relationship Id="rId48" Type="http://schemas.openxmlformats.org/officeDocument/2006/relationships/slide" Target="slides/slide46.xml"/><Relationship Id="rId113" Type="http://schemas.openxmlformats.org/officeDocument/2006/relationships/slide" Target="slides/slide111.xml"/><Relationship Id="rId320" Type="http://schemas.openxmlformats.org/officeDocument/2006/relationships/slide" Target="slides/slide318.xml"/><Relationship Id="rId155" Type="http://schemas.openxmlformats.org/officeDocument/2006/relationships/slide" Target="slides/slide153.xml"/><Relationship Id="rId197" Type="http://schemas.openxmlformats.org/officeDocument/2006/relationships/slide" Target="slides/slide195.xml"/><Relationship Id="rId362" Type="http://schemas.openxmlformats.org/officeDocument/2006/relationships/slide" Target="slides/slide360.xml"/><Relationship Id="rId418" Type="http://schemas.openxmlformats.org/officeDocument/2006/relationships/slide" Target="slides/slide416.xml"/><Relationship Id="rId222" Type="http://schemas.openxmlformats.org/officeDocument/2006/relationships/slide" Target="slides/slide220.xml"/><Relationship Id="rId264" Type="http://schemas.openxmlformats.org/officeDocument/2006/relationships/slide" Target="slides/slide262.xml"/><Relationship Id="rId17" Type="http://schemas.openxmlformats.org/officeDocument/2006/relationships/slide" Target="slides/slide15.xml"/><Relationship Id="rId59" Type="http://schemas.openxmlformats.org/officeDocument/2006/relationships/slide" Target="slides/slide57.xml"/><Relationship Id="rId124" Type="http://schemas.openxmlformats.org/officeDocument/2006/relationships/slide" Target="slides/slide122.xml"/><Relationship Id="rId70" Type="http://schemas.openxmlformats.org/officeDocument/2006/relationships/slide" Target="slides/slide68.xml"/><Relationship Id="rId166" Type="http://schemas.openxmlformats.org/officeDocument/2006/relationships/slide" Target="slides/slide164.xml"/><Relationship Id="rId331" Type="http://schemas.openxmlformats.org/officeDocument/2006/relationships/slide" Target="slides/slide329.xml"/><Relationship Id="rId373" Type="http://schemas.openxmlformats.org/officeDocument/2006/relationships/slide" Target="slides/slide371.xml"/><Relationship Id="rId429" Type="http://schemas.openxmlformats.org/officeDocument/2006/relationships/slide" Target="slides/slide427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1.xml"/><Relationship Id="rId440" Type="http://schemas.openxmlformats.org/officeDocument/2006/relationships/slide" Target="slides/slide438.xml"/><Relationship Id="rId28" Type="http://schemas.openxmlformats.org/officeDocument/2006/relationships/slide" Target="slides/slide26.xml"/><Relationship Id="rId275" Type="http://schemas.openxmlformats.org/officeDocument/2006/relationships/slide" Target="slides/slide273.xml"/><Relationship Id="rId300" Type="http://schemas.openxmlformats.org/officeDocument/2006/relationships/slide" Target="slides/slide298.xml"/><Relationship Id="rId81" Type="http://schemas.openxmlformats.org/officeDocument/2006/relationships/slide" Target="slides/slide79.xml"/><Relationship Id="rId135" Type="http://schemas.openxmlformats.org/officeDocument/2006/relationships/slide" Target="slides/slide133.xml"/><Relationship Id="rId177" Type="http://schemas.openxmlformats.org/officeDocument/2006/relationships/slide" Target="slides/slide175.xml"/><Relationship Id="rId342" Type="http://schemas.openxmlformats.org/officeDocument/2006/relationships/slide" Target="slides/slide340.xml"/><Relationship Id="rId384" Type="http://schemas.openxmlformats.org/officeDocument/2006/relationships/slide" Target="slides/slide382.xml"/><Relationship Id="rId202" Type="http://schemas.openxmlformats.org/officeDocument/2006/relationships/slide" Target="slides/slide200.xml"/><Relationship Id="rId244" Type="http://schemas.openxmlformats.org/officeDocument/2006/relationships/slide" Target="slides/slide242.xml"/><Relationship Id="rId39" Type="http://schemas.openxmlformats.org/officeDocument/2006/relationships/slide" Target="slides/slide37.xml"/><Relationship Id="rId286" Type="http://schemas.openxmlformats.org/officeDocument/2006/relationships/slide" Target="slides/slide284.xml"/><Relationship Id="rId451" Type="http://schemas.openxmlformats.org/officeDocument/2006/relationships/slide" Target="slides/slide449.xml"/><Relationship Id="rId50" Type="http://schemas.openxmlformats.org/officeDocument/2006/relationships/slide" Target="slides/slide48.xml"/><Relationship Id="rId104" Type="http://schemas.openxmlformats.org/officeDocument/2006/relationships/slide" Target="slides/slide102.xml"/><Relationship Id="rId146" Type="http://schemas.openxmlformats.org/officeDocument/2006/relationships/slide" Target="slides/slide144.xml"/><Relationship Id="rId188" Type="http://schemas.openxmlformats.org/officeDocument/2006/relationships/slide" Target="slides/slide186.xml"/><Relationship Id="rId311" Type="http://schemas.openxmlformats.org/officeDocument/2006/relationships/slide" Target="slides/slide309.xml"/><Relationship Id="rId353" Type="http://schemas.openxmlformats.org/officeDocument/2006/relationships/slide" Target="slides/slide351.xml"/><Relationship Id="rId395" Type="http://schemas.openxmlformats.org/officeDocument/2006/relationships/slide" Target="slides/slide393.xml"/><Relationship Id="rId409" Type="http://schemas.openxmlformats.org/officeDocument/2006/relationships/slide" Target="slides/slide407.xml"/><Relationship Id="rId92" Type="http://schemas.openxmlformats.org/officeDocument/2006/relationships/slide" Target="slides/slide90.xml"/><Relationship Id="rId213" Type="http://schemas.openxmlformats.org/officeDocument/2006/relationships/slide" Target="slides/slide211.xml"/><Relationship Id="rId420" Type="http://schemas.openxmlformats.org/officeDocument/2006/relationships/slide" Target="slides/slide418.xml"/><Relationship Id="rId255" Type="http://schemas.openxmlformats.org/officeDocument/2006/relationships/slide" Target="slides/slide253.xml"/><Relationship Id="rId297" Type="http://schemas.openxmlformats.org/officeDocument/2006/relationships/slide" Target="slides/slide295.xml"/><Relationship Id="rId462" Type="http://schemas.openxmlformats.org/officeDocument/2006/relationships/presProps" Target="presProps.xml"/><Relationship Id="rId115" Type="http://schemas.openxmlformats.org/officeDocument/2006/relationships/slide" Target="slides/slide113.xml"/><Relationship Id="rId157" Type="http://schemas.openxmlformats.org/officeDocument/2006/relationships/slide" Target="slides/slide155.xml"/><Relationship Id="rId322" Type="http://schemas.openxmlformats.org/officeDocument/2006/relationships/slide" Target="slides/slide320.xml"/><Relationship Id="rId364" Type="http://schemas.openxmlformats.org/officeDocument/2006/relationships/slide" Target="slides/slide36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sun Sobré" userId="0691871469d3e753" providerId="LiveId" clId="{89551FC3-514B-43AC-81A8-A803982CDD5D}"/>
    <pc:docChg chg="undo redo custSel modSld">
      <pc:chgData name="Asun Sobré" userId="0691871469d3e753" providerId="LiveId" clId="{89551FC3-514B-43AC-81A8-A803982CDD5D}" dt="2024-07-19T11:57:53.686" v="3626" actId="14100"/>
      <pc:docMkLst>
        <pc:docMk/>
      </pc:docMkLst>
      <pc:sldChg chg="modSp mod">
        <pc:chgData name="Asun Sobré" userId="0691871469d3e753" providerId="LiveId" clId="{89551FC3-514B-43AC-81A8-A803982CDD5D}" dt="2024-07-16T09:51:17.968" v="57" actId="1076"/>
        <pc:sldMkLst>
          <pc:docMk/>
          <pc:sldMk cId="4058007442" sldId="328"/>
        </pc:sldMkLst>
        <pc:graphicFrameChg chg="mod modGraphic">
          <ac:chgData name="Asun Sobré" userId="0691871469d3e753" providerId="LiveId" clId="{89551FC3-514B-43AC-81A8-A803982CDD5D}" dt="2024-07-16T09:51:17.968" v="57" actId="1076"/>
          <ac:graphicFrameMkLst>
            <pc:docMk/>
            <pc:sldMk cId="4058007442" sldId="328"/>
            <ac:graphicFrameMk id="4" creationId="{EE1056E4-94CD-AE22-8302-90158AAFF839}"/>
          </ac:graphicFrameMkLst>
        </pc:graphicFrameChg>
      </pc:sldChg>
      <pc:sldChg chg="modSp mod">
        <pc:chgData name="Asun Sobré" userId="0691871469d3e753" providerId="LiveId" clId="{89551FC3-514B-43AC-81A8-A803982CDD5D}" dt="2024-07-16T09:50:22.227" v="51" actId="1076"/>
        <pc:sldMkLst>
          <pc:docMk/>
          <pc:sldMk cId="1887610190" sldId="329"/>
        </pc:sldMkLst>
        <pc:graphicFrameChg chg="mod modGraphic">
          <ac:chgData name="Asun Sobré" userId="0691871469d3e753" providerId="LiveId" clId="{89551FC3-514B-43AC-81A8-A803982CDD5D}" dt="2024-07-16T09:50:22.227" v="51" actId="1076"/>
          <ac:graphicFrameMkLst>
            <pc:docMk/>
            <pc:sldMk cId="1887610190" sldId="329"/>
            <ac:graphicFrameMk id="4" creationId="{E390CF06-CFB7-23C6-3686-9EC8CAAA8C54}"/>
          </ac:graphicFrameMkLst>
        </pc:graphicFrameChg>
      </pc:sldChg>
      <pc:sldChg chg="modSp mod">
        <pc:chgData name="Asun Sobré" userId="0691871469d3e753" providerId="LiveId" clId="{89551FC3-514B-43AC-81A8-A803982CDD5D}" dt="2024-07-16T09:53:17.519" v="68" actId="1076"/>
        <pc:sldMkLst>
          <pc:docMk/>
          <pc:sldMk cId="3748323260" sldId="330"/>
        </pc:sldMkLst>
        <pc:graphicFrameChg chg="mod modGraphic">
          <ac:chgData name="Asun Sobré" userId="0691871469d3e753" providerId="LiveId" clId="{89551FC3-514B-43AC-81A8-A803982CDD5D}" dt="2024-07-16T09:53:17.519" v="68" actId="1076"/>
          <ac:graphicFrameMkLst>
            <pc:docMk/>
            <pc:sldMk cId="3748323260" sldId="330"/>
            <ac:graphicFrameMk id="4" creationId="{0EE1058C-22B2-9721-C276-A9E52DDDDA1C}"/>
          </ac:graphicFrameMkLst>
        </pc:graphicFrameChg>
      </pc:sldChg>
      <pc:sldChg chg="modSp mod">
        <pc:chgData name="Asun Sobré" userId="0691871469d3e753" providerId="LiveId" clId="{89551FC3-514B-43AC-81A8-A803982CDD5D}" dt="2024-07-16T09:55:20.462" v="75" actId="14734"/>
        <pc:sldMkLst>
          <pc:docMk/>
          <pc:sldMk cId="3946897915" sldId="331"/>
        </pc:sldMkLst>
        <pc:graphicFrameChg chg="mod modGraphic">
          <ac:chgData name="Asun Sobré" userId="0691871469d3e753" providerId="LiveId" clId="{89551FC3-514B-43AC-81A8-A803982CDD5D}" dt="2024-07-16T09:55:20.462" v="75" actId="14734"/>
          <ac:graphicFrameMkLst>
            <pc:docMk/>
            <pc:sldMk cId="3946897915" sldId="331"/>
            <ac:graphicFrameMk id="4" creationId="{AA37B602-6079-D131-DB1C-B552FF882ED3}"/>
          </ac:graphicFrameMkLst>
        </pc:graphicFrameChg>
      </pc:sldChg>
      <pc:sldChg chg="modSp mod">
        <pc:chgData name="Asun Sobré" userId="0691871469d3e753" providerId="LiveId" clId="{89551FC3-514B-43AC-81A8-A803982CDD5D}" dt="2024-07-16T09:58:07.670" v="80" actId="1076"/>
        <pc:sldMkLst>
          <pc:docMk/>
          <pc:sldMk cId="2495400373" sldId="332"/>
        </pc:sldMkLst>
        <pc:graphicFrameChg chg="mod modGraphic">
          <ac:chgData name="Asun Sobré" userId="0691871469d3e753" providerId="LiveId" clId="{89551FC3-514B-43AC-81A8-A803982CDD5D}" dt="2024-07-16T09:58:07.670" v="80" actId="1076"/>
          <ac:graphicFrameMkLst>
            <pc:docMk/>
            <pc:sldMk cId="2495400373" sldId="332"/>
            <ac:graphicFrameMk id="4" creationId="{D1059697-CDAE-06BC-3C9B-244CB70088DF}"/>
          </ac:graphicFrameMkLst>
        </pc:graphicFrameChg>
      </pc:sldChg>
      <pc:sldChg chg="modSp mod">
        <pc:chgData name="Asun Sobré" userId="0691871469d3e753" providerId="LiveId" clId="{89551FC3-514B-43AC-81A8-A803982CDD5D}" dt="2024-07-16T10:16:47.805" v="92" actId="1076"/>
        <pc:sldMkLst>
          <pc:docMk/>
          <pc:sldMk cId="946168953" sldId="333"/>
        </pc:sldMkLst>
        <pc:graphicFrameChg chg="mod modGraphic">
          <ac:chgData name="Asun Sobré" userId="0691871469d3e753" providerId="LiveId" clId="{89551FC3-514B-43AC-81A8-A803982CDD5D}" dt="2024-07-16T10:16:47.805" v="92" actId="1076"/>
          <ac:graphicFrameMkLst>
            <pc:docMk/>
            <pc:sldMk cId="946168953" sldId="333"/>
            <ac:graphicFrameMk id="3" creationId="{AC3D3654-4790-EA52-B7C7-2137F0BD815F}"/>
          </ac:graphicFrameMkLst>
        </pc:graphicFrameChg>
      </pc:sldChg>
      <pc:sldChg chg="modSp mod">
        <pc:chgData name="Asun Sobré" userId="0691871469d3e753" providerId="LiveId" clId="{89551FC3-514B-43AC-81A8-A803982CDD5D}" dt="2024-07-16T10:15:49.146" v="86" actId="14100"/>
        <pc:sldMkLst>
          <pc:docMk/>
          <pc:sldMk cId="1604869043" sldId="334"/>
        </pc:sldMkLst>
        <pc:graphicFrameChg chg="mod modGraphic">
          <ac:chgData name="Asun Sobré" userId="0691871469d3e753" providerId="LiveId" clId="{89551FC3-514B-43AC-81A8-A803982CDD5D}" dt="2024-07-16T10:15:49.146" v="86" actId="14100"/>
          <ac:graphicFrameMkLst>
            <pc:docMk/>
            <pc:sldMk cId="1604869043" sldId="334"/>
            <ac:graphicFrameMk id="4" creationId="{15AE5FB7-855C-E2AD-9910-AB2CB68DD47B}"/>
          </ac:graphicFrameMkLst>
        </pc:graphicFrameChg>
      </pc:sldChg>
      <pc:sldChg chg="modSp mod">
        <pc:chgData name="Asun Sobré" userId="0691871469d3e753" providerId="LiveId" clId="{89551FC3-514B-43AC-81A8-A803982CDD5D}" dt="2024-07-16T10:17:31.256" v="98" actId="14100"/>
        <pc:sldMkLst>
          <pc:docMk/>
          <pc:sldMk cId="3623945417" sldId="369"/>
        </pc:sldMkLst>
        <pc:graphicFrameChg chg="mod modGraphic">
          <ac:chgData name="Asun Sobré" userId="0691871469d3e753" providerId="LiveId" clId="{89551FC3-514B-43AC-81A8-A803982CDD5D}" dt="2024-07-16T10:17:31.256" v="98" actId="14100"/>
          <ac:graphicFrameMkLst>
            <pc:docMk/>
            <pc:sldMk cId="3623945417" sldId="369"/>
            <ac:graphicFrameMk id="4" creationId="{A97F8274-1FEB-FEDC-960C-9528728F12C1}"/>
          </ac:graphicFrameMkLst>
        </pc:graphicFrameChg>
      </pc:sldChg>
      <pc:sldChg chg="modSp mod">
        <pc:chgData name="Asun Sobré" userId="0691871469d3e753" providerId="LiveId" clId="{89551FC3-514B-43AC-81A8-A803982CDD5D}" dt="2024-07-16T10:23:10.916" v="131" actId="1076"/>
        <pc:sldMkLst>
          <pc:docMk/>
          <pc:sldMk cId="4063582152" sldId="370"/>
        </pc:sldMkLst>
        <pc:graphicFrameChg chg="mod modGraphic">
          <ac:chgData name="Asun Sobré" userId="0691871469d3e753" providerId="LiveId" clId="{89551FC3-514B-43AC-81A8-A803982CDD5D}" dt="2024-07-16T10:23:10.916" v="131" actId="1076"/>
          <ac:graphicFrameMkLst>
            <pc:docMk/>
            <pc:sldMk cId="4063582152" sldId="370"/>
            <ac:graphicFrameMk id="4" creationId="{9A1FD9C8-76FC-07F0-B8D6-30A28686138D}"/>
          </ac:graphicFrameMkLst>
        </pc:graphicFrameChg>
      </pc:sldChg>
      <pc:sldChg chg="modSp mod">
        <pc:chgData name="Asun Sobré" userId="0691871469d3e753" providerId="LiveId" clId="{89551FC3-514B-43AC-81A8-A803982CDD5D}" dt="2024-07-16T10:24:31.732" v="142" actId="1076"/>
        <pc:sldMkLst>
          <pc:docMk/>
          <pc:sldMk cId="1353496147" sldId="371"/>
        </pc:sldMkLst>
        <pc:graphicFrameChg chg="mod modGraphic">
          <ac:chgData name="Asun Sobré" userId="0691871469d3e753" providerId="LiveId" clId="{89551FC3-514B-43AC-81A8-A803982CDD5D}" dt="2024-07-16T10:24:31.732" v="142" actId="1076"/>
          <ac:graphicFrameMkLst>
            <pc:docMk/>
            <pc:sldMk cId="1353496147" sldId="371"/>
            <ac:graphicFrameMk id="4" creationId="{5EFDD9CB-B41C-FC2E-480E-2200F1D01EA4}"/>
          </ac:graphicFrameMkLst>
        </pc:graphicFrameChg>
      </pc:sldChg>
      <pc:sldChg chg="modSp mod">
        <pc:chgData name="Asun Sobré" userId="0691871469d3e753" providerId="LiveId" clId="{89551FC3-514B-43AC-81A8-A803982CDD5D}" dt="2024-07-16T10:23:45.496" v="137" actId="14100"/>
        <pc:sldMkLst>
          <pc:docMk/>
          <pc:sldMk cId="1248786354" sldId="372"/>
        </pc:sldMkLst>
        <pc:graphicFrameChg chg="mod modGraphic">
          <ac:chgData name="Asun Sobré" userId="0691871469d3e753" providerId="LiveId" clId="{89551FC3-514B-43AC-81A8-A803982CDD5D}" dt="2024-07-16T10:23:45.496" v="137" actId="14100"/>
          <ac:graphicFrameMkLst>
            <pc:docMk/>
            <pc:sldMk cId="1248786354" sldId="372"/>
            <ac:graphicFrameMk id="4" creationId="{E9006111-8272-8884-8C9C-2579CB116413}"/>
          </ac:graphicFrameMkLst>
        </pc:graphicFrameChg>
      </pc:sldChg>
      <pc:sldChg chg="modSp mod">
        <pc:chgData name="Asun Sobré" userId="0691871469d3e753" providerId="LiveId" clId="{89551FC3-514B-43AC-81A8-A803982CDD5D}" dt="2024-07-16T10:22:23.739" v="123" actId="1076"/>
        <pc:sldMkLst>
          <pc:docMk/>
          <pc:sldMk cId="228636411" sldId="373"/>
        </pc:sldMkLst>
        <pc:graphicFrameChg chg="mod modGraphic">
          <ac:chgData name="Asun Sobré" userId="0691871469d3e753" providerId="LiveId" clId="{89551FC3-514B-43AC-81A8-A803982CDD5D}" dt="2024-07-16T10:22:23.739" v="123" actId="1076"/>
          <ac:graphicFrameMkLst>
            <pc:docMk/>
            <pc:sldMk cId="228636411" sldId="373"/>
            <ac:graphicFrameMk id="4" creationId="{514361C6-6A0E-82C7-8DC0-E7E6020F79E3}"/>
          </ac:graphicFrameMkLst>
        </pc:graphicFrameChg>
      </pc:sldChg>
      <pc:sldChg chg="modSp mod">
        <pc:chgData name="Asun Sobré" userId="0691871469d3e753" providerId="LiveId" clId="{89551FC3-514B-43AC-81A8-A803982CDD5D}" dt="2024-07-16T10:20:29.166" v="116" actId="1076"/>
        <pc:sldMkLst>
          <pc:docMk/>
          <pc:sldMk cId="3544508755" sldId="374"/>
        </pc:sldMkLst>
        <pc:graphicFrameChg chg="mod modGraphic">
          <ac:chgData name="Asun Sobré" userId="0691871469d3e753" providerId="LiveId" clId="{89551FC3-514B-43AC-81A8-A803982CDD5D}" dt="2024-07-16T10:20:29.166" v="116" actId="1076"/>
          <ac:graphicFrameMkLst>
            <pc:docMk/>
            <pc:sldMk cId="3544508755" sldId="374"/>
            <ac:graphicFrameMk id="4" creationId="{25FB881B-D4B4-D937-9C64-562E526F2082}"/>
          </ac:graphicFrameMkLst>
        </pc:graphicFrameChg>
      </pc:sldChg>
      <pc:sldChg chg="modSp mod">
        <pc:chgData name="Asun Sobré" userId="0691871469d3e753" providerId="LiveId" clId="{89551FC3-514B-43AC-81A8-A803982CDD5D}" dt="2024-07-16T10:19:41.183" v="111" actId="14100"/>
        <pc:sldMkLst>
          <pc:docMk/>
          <pc:sldMk cId="1160625071" sldId="375"/>
        </pc:sldMkLst>
        <pc:graphicFrameChg chg="mod modGraphic">
          <ac:chgData name="Asun Sobré" userId="0691871469d3e753" providerId="LiveId" clId="{89551FC3-514B-43AC-81A8-A803982CDD5D}" dt="2024-07-16T10:19:41.183" v="111" actId="14100"/>
          <ac:graphicFrameMkLst>
            <pc:docMk/>
            <pc:sldMk cId="1160625071" sldId="375"/>
            <ac:graphicFrameMk id="4" creationId="{B28E7641-E34D-5457-AC59-4C90E365A0F0}"/>
          </ac:graphicFrameMkLst>
        </pc:graphicFrameChg>
      </pc:sldChg>
      <pc:sldChg chg="modSp mod">
        <pc:chgData name="Asun Sobré" userId="0691871469d3e753" providerId="LiveId" clId="{89551FC3-514B-43AC-81A8-A803982CDD5D}" dt="2024-07-16T10:18:16.398" v="103" actId="1076"/>
        <pc:sldMkLst>
          <pc:docMk/>
          <pc:sldMk cId="2718253498" sldId="376"/>
        </pc:sldMkLst>
        <pc:graphicFrameChg chg="mod modGraphic">
          <ac:chgData name="Asun Sobré" userId="0691871469d3e753" providerId="LiveId" clId="{89551FC3-514B-43AC-81A8-A803982CDD5D}" dt="2024-07-16T10:18:16.398" v="103" actId="1076"/>
          <ac:graphicFrameMkLst>
            <pc:docMk/>
            <pc:sldMk cId="2718253498" sldId="376"/>
            <ac:graphicFrameMk id="4" creationId="{C36EAEB5-66AC-E3BC-6356-C944CCA2E1D4}"/>
          </ac:graphicFrameMkLst>
        </pc:graphicFrameChg>
      </pc:sldChg>
      <pc:sldChg chg="modSp mod">
        <pc:chgData name="Asun Sobré" userId="0691871469d3e753" providerId="LiveId" clId="{89551FC3-514B-43AC-81A8-A803982CDD5D}" dt="2024-07-16T10:27:48.513" v="162" actId="14100"/>
        <pc:sldMkLst>
          <pc:docMk/>
          <pc:sldMk cId="961795177" sldId="377"/>
        </pc:sldMkLst>
        <pc:graphicFrameChg chg="mod modGraphic">
          <ac:chgData name="Asun Sobré" userId="0691871469d3e753" providerId="LiveId" clId="{89551FC3-514B-43AC-81A8-A803982CDD5D}" dt="2024-07-16T10:27:48.513" v="162" actId="14100"/>
          <ac:graphicFrameMkLst>
            <pc:docMk/>
            <pc:sldMk cId="961795177" sldId="377"/>
            <ac:graphicFrameMk id="3" creationId="{7B8DE4FF-CF07-64EB-9DE3-B42C91FDD999}"/>
          </ac:graphicFrameMkLst>
        </pc:graphicFrameChg>
      </pc:sldChg>
      <pc:sldChg chg="modSp mod">
        <pc:chgData name="Asun Sobré" userId="0691871469d3e753" providerId="LiveId" clId="{89551FC3-514B-43AC-81A8-A803982CDD5D}" dt="2024-07-16T10:27:08.946" v="157" actId="1076"/>
        <pc:sldMkLst>
          <pc:docMk/>
          <pc:sldMk cId="1736788930" sldId="378"/>
        </pc:sldMkLst>
        <pc:graphicFrameChg chg="mod modGraphic">
          <ac:chgData name="Asun Sobré" userId="0691871469d3e753" providerId="LiveId" clId="{89551FC3-514B-43AC-81A8-A803982CDD5D}" dt="2024-07-16T10:27:08.946" v="157" actId="1076"/>
          <ac:graphicFrameMkLst>
            <pc:docMk/>
            <pc:sldMk cId="1736788930" sldId="378"/>
            <ac:graphicFrameMk id="4" creationId="{681A4A38-A1AA-7457-A63E-63A72FDBE46A}"/>
          </ac:graphicFrameMkLst>
        </pc:graphicFrameChg>
      </pc:sldChg>
      <pc:sldChg chg="modSp mod">
        <pc:chgData name="Asun Sobré" userId="0691871469d3e753" providerId="LiveId" clId="{89551FC3-514B-43AC-81A8-A803982CDD5D}" dt="2024-07-16T10:25:15.221" v="147" actId="1076"/>
        <pc:sldMkLst>
          <pc:docMk/>
          <pc:sldMk cId="2557478717" sldId="379"/>
        </pc:sldMkLst>
        <pc:graphicFrameChg chg="mod modGraphic">
          <ac:chgData name="Asun Sobré" userId="0691871469d3e753" providerId="LiveId" clId="{89551FC3-514B-43AC-81A8-A803982CDD5D}" dt="2024-07-16T10:25:15.221" v="147" actId="1076"/>
          <ac:graphicFrameMkLst>
            <pc:docMk/>
            <pc:sldMk cId="2557478717" sldId="379"/>
            <ac:graphicFrameMk id="4" creationId="{4C9E1BAC-A9BA-8AA4-FD3B-D7F6363E720F}"/>
          </ac:graphicFrameMkLst>
        </pc:graphicFrameChg>
      </pc:sldChg>
      <pc:sldChg chg="modSp mod">
        <pc:chgData name="Asun Sobré" userId="0691871469d3e753" providerId="LiveId" clId="{89551FC3-514B-43AC-81A8-A803982CDD5D}" dt="2024-07-16T10:26:00.965" v="151" actId="1076"/>
        <pc:sldMkLst>
          <pc:docMk/>
          <pc:sldMk cId="4209173513" sldId="380"/>
        </pc:sldMkLst>
        <pc:graphicFrameChg chg="mod modGraphic">
          <ac:chgData name="Asun Sobré" userId="0691871469d3e753" providerId="LiveId" clId="{89551FC3-514B-43AC-81A8-A803982CDD5D}" dt="2024-07-16T10:26:00.965" v="151" actId="1076"/>
          <ac:graphicFrameMkLst>
            <pc:docMk/>
            <pc:sldMk cId="4209173513" sldId="380"/>
            <ac:graphicFrameMk id="4" creationId="{51137494-F96E-0B52-C723-0463467AB333}"/>
          </ac:graphicFrameMkLst>
        </pc:graphicFrameChg>
      </pc:sldChg>
      <pc:sldChg chg="modSp mod">
        <pc:chgData name="Asun Sobré" userId="0691871469d3e753" providerId="LiveId" clId="{89551FC3-514B-43AC-81A8-A803982CDD5D}" dt="2024-07-16T11:19:09.666" v="238" actId="1076"/>
        <pc:sldMkLst>
          <pc:docMk/>
          <pc:sldMk cId="1766829" sldId="381"/>
        </pc:sldMkLst>
        <pc:graphicFrameChg chg="mod modGraphic">
          <ac:chgData name="Asun Sobré" userId="0691871469d3e753" providerId="LiveId" clId="{89551FC3-514B-43AC-81A8-A803982CDD5D}" dt="2024-07-16T11:19:09.666" v="238" actId="1076"/>
          <ac:graphicFrameMkLst>
            <pc:docMk/>
            <pc:sldMk cId="1766829" sldId="381"/>
            <ac:graphicFrameMk id="4" creationId="{3DBC01DD-6C41-8CAB-AE3A-D53156453E6B}"/>
          </ac:graphicFrameMkLst>
        </pc:graphicFrameChg>
      </pc:sldChg>
      <pc:sldChg chg="modSp mod">
        <pc:chgData name="Asun Sobré" userId="0691871469d3e753" providerId="LiveId" clId="{89551FC3-514B-43AC-81A8-A803982CDD5D}" dt="2024-07-16T10:28:32.528" v="169" actId="14734"/>
        <pc:sldMkLst>
          <pc:docMk/>
          <pc:sldMk cId="2353037730" sldId="383"/>
        </pc:sldMkLst>
        <pc:graphicFrameChg chg="mod modGraphic">
          <ac:chgData name="Asun Sobré" userId="0691871469d3e753" providerId="LiveId" clId="{89551FC3-514B-43AC-81A8-A803982CDD5D}" dt="2024-07-16T10:28:32.528" v="169" actId="14734"/>
          <ac:graphicFrameMkLst>
            <pc:docMk/>
            <pc:sldMk cId="2353037730" sldId="383"/>
            <ac:graphicFrameMk id="4" creationId="{BE65B260-BFD7-2661-2328-AAFB71F1D205}"/>
          </ac:graphicFrameMkLst>
        </pc:graphicFrameChg>
      </pc:sldChg>
      <pc:sldChg chg="modSp mod">
        <pc:chgData name="Asun Sobré" userId="0691871469d3e753" providerId="LiveId" clId="{89551FC3-514B-43AC-81A8-A803982CDD5D}" dt="2024-07-16T10:29:10.318" v="174" actId="14734"/>
        <pc:sldMkLst>
          <pc:docMk/>
          <pc:sldMk cId="2033577763" sldId="384"/>
        </pc:sldMkLst>
        <pc:graphicFrameChg chg="mod modGraphic">
          <ac:chgData name="Asun Sobré" userId="0691871469d3e753" providerId="LiveId" clId="{89551FC3-514B-43AC-81A8-A803982CDD5D}" dt="2024-07-16T10:29:10.318" v="174" actId="14734"/>
          <ac:graphicFrameMkLst>
            <pc:docMk/>
            <pc:sldMk cId="2033577763" sldId="384"/>
            <ac:graphicFrameMk id="4" creationId="{036F5321-4A14-DADA-D6D3-630C7D096A4E}"/>
          </ac:graphicFrameMkLst>
        </pc:graphicFrameChg>
      </pc:sldChg>
      <pc:sldChg chg="modSp mod">
        <pc:chgData name="Asun Sobré" userId="0691871469d3e753" providerId="LiveId" clId="{89551FC3-514B-43AC-81A8-A803982CDD5D}" dt="2024-07-16T11:16:49.347" v="217" actId="14734"/>
        <pc:sldMkLst>
          <pc:docMk/>
          <pc:sldMk cId="622458457" sldId="385"/>
        </pc:sldMkLst>
        <pc:graphicFrameChg chg="mod modGraphic">
          <ac:chgData name="Asun Sobré" userId="0691871469d3e753" providerId="LiveId" clId="{89551FC3-514B-43AC-81A8-A803982CDD5D}" dt="2024-07-16T11:16:49.347" v="217" actId="14734"/>
          <ac:graphicFrameMkLst>
            <pc:docMk/>
            <pc:sldMk cId="622458457" sldId="385"/>
            <ac:graphicFrameMk id="4" creationId="{FCC24118-BFE9-193C-C19E-F1493B5FEE11}"/>
          </ac:graphicFrameMkLst>
        </pc:graphicFrameChg>
      </pc:sldChg>
      <pc:sldChg chg="modSp mod">
        <pc:chgData name="Asun Sobré" userId="0691871469d3e753" providerId="LiveId" clId="{89551FC3-514B-43AC-81A8-A803982CDD5D}" dt="2024-07-16T11:15:27.134" v="207" actId="1076"/>
        <pc:sldMkLst>
          <pc:docMk/>
          <pc:sldMk cId="1073523986" sldId="386"/>
        </pc:sldMkLst>
        <pc:graphicFrameChg chg="mod modGraphic">
          <ac:chgData name="Asun Sobré" userId="0691871469d3e753" providerId="LiveId" clId="{89551FC3-514B-43AC-81A8-A803982CDD5D}" dt="2024-07-16T11:15:27.134" v="207" actId="1076"/>
          <ac:graphicFrameMkLst>
            <pc:docMk/>
            <pc:sldMk cId="1073523986" sldId="386"/>
            <ac:graphicFrameMk id="4" creationId="{167F5135-72C0-B267-DDB9-FBBC9FC3AE88}"/>
          </ac:graphicFrameMkLst>
        </pc:graphicFrameChg>
      </pc:sldChg>
      <pc:sldChg chg="modSp mod">
        <pc:chgData name="Asun Sobré" userId="0691871469d3e753" providerId="LiveId" clId="{89551FC3-514B-43AC-81A8-A803982CDD5D}" dt="2024-07-16T11:11:34.748" v="192" actId="14734"/>
        <pc:sldMkLst>
          <pc:docMk/>
          <pc:sldMk cId="1518899969" sldId="387"/>
        </pc:sldMkLst>
        <pc:graphicFrameChg chg="mod modGraphic">
          <ac:chgData name="Asun Sobré" userId="0691871469d3e753" providerId="LiveId" clId="{89551FC3-514B-43AC-81A8-A803982CDD5D}" dt="2024-07-16T11:11:34.748" v="192" actId="14734"/>
          <ac:graphicFrameMkLst>
            <pc:docMk/>
            <pc:sldMk cId="1518899969" sldId="387"/>
            <ac:graphicFrameMk id="4" creationId="{416FBA10-B769-BF59-1213-2D67F780E0E5}"/>
          </ac:graphicFrameMkLst>
        </pc:graphicFrameChg>
      </pc:sldChg>
      <pc:sldChg chg="modSp mod">
        <pc:chgData name="Asun Sobré" userId="0691871469d3e753" providerId="LiveId" clId="{89551FC3-514B-43AC-81A8-A803982CDD5D}" dt="2024-07-16T10:30:25.470" v="183" actId="14734"/>
        <pc:sldMkLst>
          <pc:docMk/>
          <pc:sldMk cId="3936656370" sldId="388"/>
        </pc:sldMkLst>
        <pc:graphicFrameChg chg="mod modGraphic">
          <ac:chgData name="Asun Sobré" userId="0691871469d3e753" providerId="LiveId" clId="{89551FC3-514B-43AC-81A8-A803982CDD5D}" dt="2024-07-16T10:30:25.470" v="183" actId="14734"/>
          <ac:graphicFrameMkLst>
            <pc:docMk/>
            <pc:sldMk cId="3936656370" sldId="388"/>
            <ac:graphicFrameMk id="4" creationId="{EF05402E-CD51-5FA9-CA6F-FD5C29D73164}"/>
          </ac:graphicFrameMkLst>
        </pc:graphicFrameChg>
      </pc:sldChg>
      <pc:sldChg chg="modSp mod">
        <pc:chgData name="Asun Sobré" userId="0691871469d3e753" providerId="LiveId" clId="{89551FC3-514B-43AC-81A8-A803982CDD5D}" dt="2024-07-16T10:29:45.831" v="178" actId="14734"/>
        <pc:sldMkLst>
          <pc:docMk/>
          <pc:sldMk cId="1807735105" sldId="389"/>
        </pc:sldMkLst>
        <pc:graphicFrameChg chg="mod modGraphic">
          <ac:chgData name="Asun Sobré" userId="0691871469d3e753" providerId="LiveId" clId="{89551FC3-514B-43AC-81A8-A803982CDD5D}" dt="2024-07-16T10:29:45.831" v="178" actId="14734"/>
          <ac:graphicFrameMkLst>
            <pc:docMk/>
            <pc:sldMk cId="1807735105" sldId="389"/>
            <ac:graphicFrameMk id="4" creationId="{698E4030-D315-37F3-0444-CC599E3586C3}"/>
          </ac:graphicFrameMkLst>
        </pc:graphicFrameChg>
      </pc:sldChg>
      <pc:sldChg chg="modSp mod">
        <pc:chgData name="Asun Sobré" userId="0691871469d3e753" providerId="LiveId" clId="{89551FC3-514B-43AC-81A8-A803982CDD5D}" dt="2024-07-16T10:31:22.757" v="187" actId="14734"/>
        <pc:sldMkLst>
          <pc:docMk/>
          <pc:sldMk cId="92271438" sldId="390"/>
        </pc:sldMkLst>
        <pc:graphicFrameChg chg="mod modGraphic">
          <ac:chgData name="Asun Sobré" userId="0691871469d3e753" providerId="LiveId" clId="{89551FC3-514B-43AC-81A8-A803982CDD5D}" dt="2024-07-16T10:31:22.757" v="187" actId="14734"/>
          <ac:graphicFrameMkLst>
            <pc:docMk/>
            <pc:sldMk cId="92271438" sldId="390"/>
            <ac:graphicFrameMk id="4" creationId="{B73D4277-7D50-39C1-4B2D-3F3EEE43CA8D}"/>
          </ac:graphicFrameMkLst>
        </pc:graphicFrameChg>
      </pc:sldChg>
      <pc:sldChg chg="modSp mod">
        <pc:chgData name="Asun Sobré" userId="0691871469d3e753" providerId="LiveId" clId="{89551FC3-514B-43AC-81A8-A803982CDD5D}" dt="2024-07-16T11:12:56.960" v="196" actId="1076"/>
        <pc:sldMkLst>
          <pc:docMk/>
          <pc:sldMk cId="3135760624" sldId="391"/>
        </pc:sldMkLst>
        <pc:graphicFrameChg chg="mod modGraphic">
          <ac:chgData name="Asun Sobré" userId="0691871469d3e753" providerId="LiveId" clId="{89551FC3-514B-43AC-81A8-A803982CDD5D}" dt="2024-07-16T11:12:56.960" v="196" actId="1076"/>
          <ac:graphicFrameMkLst>
            <pc:docMk/>
            <pc:sldMk cId="3135760624" sldId="391"/>
            <ac:graphicFrameMk id="4" creationId="{B31B90F7-E947-8BB9-7EC7-10DEDE416BF4}"/>
          </ac:graphicFrameMkLst>
        </pc:graphicFrameChg>
      </pc:sldChg>
      <pc:sldChg chg="modSp mod">
        <pc:chgData name="Asun Sobré" userId="0691871469d3e753" providerId="LiveId" clId="{89551FC3-514B-43AC-81A8-A803982CDD5D}" dt="2024-07-16T11:14:35.251" v="202" actId="1076"/>
        <pc:sldMkLst>
          <pc:docMk/>
          <pc:sldMk cId="1076226583" sldId="392"/>
        </pc:sldMkLst>
        <pc:graphicFrameChg chg="mod modGraphic">
          <ac:chgData name="Asun Sobré" userId="0691871469d3e753" providerId="LiveId" clId="{89551FC3-514B-43AC-81A8-A803982CDD5D}" dt="2024-07-16T11:14:35.251" v="202" actId="1076"/>
          <ac:graphicFrameMkLst>
            <pc:docMk/>
            <pc:sldMk cId="1076226583" sldId="392"/>
            <ac:graphicFrameMk id="4" creationId="{FFA18100-1880-C614-70A9-995B11C47AB7}"/>
          </ac:graphicFrameMkLst>
        </pc:graphicFrameChg>
      </pc:sldChg>
      <pc:sldChg chg="modSp mod">
        <pc:chgData name="Asun Sobré" userId="0691871469d3e753" providerId="LiveId" clId="{89551FC3-514B-43AC-81A8-A803982CDD5D}" dt="2024-07-16T11:16:03.187" v="212" actId="14734"/>
        <pc:sldMkLst>
          <pc:docMk/>
          <pc:sldMk cId="1345934731" sldId="393"/>
        </pc:sldMkLst>
        <pc:graphicFrameChg chg="mod modGraphic">
          <ac:chgData name="Asun Sobré" userId="0691871469d3e753" providerId="LiveId" clId="{89551FC3-514B-43AC-81A8-A803982CDD5D}" dt="2024-07-16T11:16:03.187" v="212" actId="14734"/>
          <ac:graphicFrameMkLst>
            <pc:docMk/>
            <pc:sldMk cId="1345934731" sldId="393"/>
            <ac:graphicFrameMk id="4" creationId="{372243B1-A1DA-7692-93E8-9C06B6140060}"/>
          </ac:graphicFrameMkLst>
        </pc:graphicFrameChg>
      </pc:sldChg>
      <pc:sldChg chg="modSp mod">
        <pc:chgData name="Asun Sobré" userId="0691871469d3e753" providerId="LiveId" clId="{89551FC3-514B-43AC-81A8-A803982CDD5D}" dt="2024-07-16T11:17:34.996" v="222" actId="14100"/>
        <pc:sldMkLst>
          <pc:docMk/>
          <pc:sldMk cId="2450017127" sldId="394"/>
        </pc:sldMkLst>
        <pc:graphicFrameChg chg="mod modGraphic">
          <ac:chgData name="Asun Sobré" userId="0691871469d3e753" providerId="LiveId" clId="{89551FC3-514B-43AC-81A8-A803982CDD5D}" dt="2024-07-16T11:17:34.996" v="222" actId="14100"/>
          <ac:graphicFrameMkLst>
            <pc:docMk/>
            <pc:sldMk cId="2450017127" sldId="394"/>
            <ac:graphicFrameMk id="4" creationId="{86FE479E-C05D-3853-6D59-3E532CAEE4C5}"/>
          </ac:graphicFrameMkLst>
        </pc:graphicFrameChg>
      </pc:sldChg>
      <pc:sldChg chg="modSp mod">
        <pc:chgData name="Asun Sobré" userId="0691871469d3e753" providerId="LiveId" clId="{89551FC3-514B-43AC-81A8-A803982CDD5D}" dt="2024-07-16T11:18:25.938" v="231" actId="1076"/>
        <pc:sldMkLst>
          <pc:docMk/>
          <pc:sldMk cId="3250388330" sldId="395"/>
        </pc:sldMkLst>
        <pc:graphicFrameChg chg="mod modGraphic">
          <ac:chgData name="Asun Sobré" userId="0691871469d3e753" providerId="LiveId" clId="{89551FC3-514B-43AC-81A8-A803982CDD5D}" dt="2024-07-16T11:18:25.938" v="231" actId="1076"/>
          <ac:graphicFrameMkLst>
            <pc:docMk/>
            <pc:sldMk cId="3250388330" sldId="395"/>
            <ac:graphicFrameMk id="4" creationId="{062BB0C2-0A86-1726-7BD9-ECA0245A2B93}"/>
          </ac:graphicFrameMkLst>
        </pc:graphicFrameChg>
      </pc:sldChg>
      <pc:sldChg chg="modSp mod">
        <pc:chgData name="Asun Sobré" userId="0691871469d3e753" providerId="LiveId" clId="{89551FC3-514B-43AC-81A8-A803982CDD5D}" dt="2024-07-16T11:20:12.096" v="244" actId="1076"/>
        <pc:sldMkLst>
          <pc:docMk/>
          <pc:sldMk cId="2146995541" sldId="396"/>
        </pc:sldMkLst>
        <pc:graphicFrameChg chg="mod modGraphic">
          <ac:chgData name="Asun Sobré" userId="0691871469d3e753" providerId="LiveId" clId="{89551FC3-514B-43AC-81A8-A803982CDD5D}" dt="2024-07-16T11:20:12.096" v="244" actId="1076"/>
          <ac:graphicFrameMkLst>
            <pc:docMk/>
            <pc:sldMk cId="2146995541" sldId="396"/>
            <ac:graphicFrameMk id="4" creationId="{B48F37E8-5D79-07EB-0660-5A22CB79FD1D}"/>
          </ac:graphicFrameMkLst>
        </pc:graphicFrameChg>
      </pc:sldChg>
      <pc:sldChg chg="modSp mod">
        <pc:chgData name="Asun Sobré" userId="0691871469d3e753" providerId="LiveId" clId="{89551FC3-514B-43AC-81A8-A803982CDD5D}" dt="2024-07-16T11:21:36.100" v="251" actId="14734"/>
        <pc:sldMkLst>
          <pc:docMk/>
          <pc:sldMk cId="1215224303" sldId="397"/>
        </pc:sldMkLst>
        <pc:graphicFrameChg chg="mod modGraphic">
          <ac:chgData name="Asun Sobré" userId="0691871469d3e753" providerId="LiveId" clId="{89551FC3-514B-43AC-81A8-A803982CDD5D}" dt="2024-07-16T11:21:36.100" v="251" actId="14734"/>
          <ac:graphicFrameMkLst>
            <pc:docMk/>
            <pc:sldMk cId="1215224303" sldId="397"/>
            <ac:graphicFrameMk id="4" creationId="{6F0AE07B-EDA7-636D-16FA-AB78DEB888D0}"/>
          </ac:graphicFrameMkLst>
        </pc:graphicFrameChg>
      </pc:sldChg>
      <pc:sldChg chg="modSp mod">
        <pc:chgData name="Asun Sobré" userId="0691871469d3e753" providerId="LiveId" clId="{89551FC3-514B-43AC-81A8-A803982CDD5D}" dt="2024-07-16T11:28:29.422" v="264" actId="14734"/>
        <pc:sldMkLst>
          <pc:docMk/>
          <pc:sldMk cId="3525214462" sldId="398"/>
        </pc:sldMkLst>
        <pc:graphicFrameChg chg="mod modGraphic">
          <ac:chgData name="Asun Sobré" userId="0691871469d3e753" providerId="LiveId" clId="{89551FC3-514B-43AC-81A8-A803982CDD5D}" dt="2024-07-16T11:28:29.422" v="264" actId="14734"/>
          <ac:graphicFrameMkLst>
            <pc:docMk/>
            <pc:sldMk cId="3525214462" sldId="398"/>
            <ac:graphicFrameMk id="6" creationId="{C41E35CB-3AAC-FB13-918F-364D29981AFD}"/>
          </ac:graphicFrameMkLst>
        </pc:graphicFrameChg>
      </pc:sldChg>
      <pc:sldChg chg="modSp mod">
        <pc:chgData name="Asun Sobré" userId="0691871469d3e753" providerId="LiveId" clId="{89551FC3-514B-43AC-81A8-A803982CDD5D}" dt="2024-07-17T10:16:34.474" v="1048" actId="1076"/>
        <pc:sldMkLst>
          <pc:docMk/>
          <pc:sldMk cId="546912019" sldId="401"/>
        </pc:sldMkLst>
        <pc:graphicFrameChg chg="mod modGraphic">
          <ac:chgData name="Asun Sobré" userId="0691871469d3e753" providerId="LiveId" clId="{89551FC3-514B-43AC-81A8-A803982CDD5D}" dt="2024-07-17T10:16:34.474" v="1048" actId="1076"/>
          <ac:graphicFrameMkLst>
            <pc:docMk/>
            <pc:sldMk cId="546912019" sldId="401"/>
            <ac:graphicFrameMk id="3" creationId="{F56B2ECE-C503-66DF-4B5D-5E61BB09A602}"/>
          </ac:graphicFrameMkLst>
        </pc:graphicFrameChg>
      </pc:sldChg>
      <pc:sldChg chg="modSp mod">
        <pc:chgData name="Asun Sobré" userId="0691871469d3e753" providerId="LiveId" clId="{89551FC3-514B-43AC-81A8-A803982CDD5D}" dt="2024-07-17T10:18:51.089" v="1059" actId="1076"/>
        <pc:sldMkLst>
          <pc:docMk/>
          <pc:sldMk cId="1150834842" sldId="402"/>
        </pc:sldMkLst>
        <pc:graphicFrameChg chg="mod modGraphic">
          <ac:chgData name="Asun Sobré" userId="0691871469d3e753" providerId="LiveId" clId="{89551FC3-514B-43AC-81A8-A803982CDD5D}" dt="2024-07-17T10:18:51.089" v="1059" actId="1076"/>
          <ac:graphicFrameMkLst>
            <pc:docMk/>
            <pc:sldMk cId="1150834842" sldId="402"/>
            <ac:graphicFrameMk id="9" creationId="{0ACDA1A5-3119-7177-0DC7-B634451FB086}"/>
          </ac:graphicFrameMkLst>
        </pc:graphicFrameChg>
      </pc:sldChg>
      <pc:sldChg chg="modSp mod">
        <pc:chgData name="Asun Sobré" userId="0691871469d3e753" providerId="LiveId" clId="{89551FC3-514B-43AC-81A8-A803982CDD5D}" dt="2024-07-17T10:19:25.538" v="1064" actId="1076"/>
        <pc:sldMkLst>
          <pc:docMk/>
          <pc:sldMk cId="963439599" sldId="403"/>
        </pc:sldMkLst>
        <pc:graphicFrameChg chg="mod modGraphic">
          <ac:chgData name="Asun Sobré" userId="0691871469d3e753" providerId="LiveId" clId="{89551FC3-514B-43AC-81A8-A803982CDD5D}" dt="2024-07-17T10:19:25.538" v="1064" actId="1076"/>
          <ac:graphicFrameMkLst>
            <pc:docMk/>
            <pc:sldMk cId="963439599" sldId="403"/>
            <ac:graphicFrameMk id="3" creationId="{625E7359-5346-C900-44D2-41AD155058AB}"/>
          </ac:graphicFrameMkLst>
        </pc:graphicFrameChg>
      </pc:sldChg>
      <pc:sldChg chg="modSp mod">
        <pc:chgData name="Asun Sobré" userId="0691871469d3e753" providerId="LiveId" clId="{89551FC3-514B-43AC-81A8-A803982CDD5D}" dt="2024-07-17T10:32:24.495" v="1102" actId="1076"/>
        <pc:sldMkLst>
          <pc:docMk/>
          <pc:sldMk cId="580323617" sldId="408"/>
        </pc:sldMkLst>
        <pc:graphicFrameChg chg="mod modGraphic">
          <ac:chgData name="Asun Sobré" userId="0691871469d3e753" providerId="LiveId" clId="{89551FC3-514B-43AC-81A8-A803982CDD5D}" dt="2024-07-17T10:32:24.495" v="1102" actId="1076"/>
          <ac:graphicFrameMkLst>
            <pc:docMk/>
            <pc:sldMk cId="580323617" sldId="408"/>
            <ac:graphicFrameMk id="7" creationId="{C84C9EE7-44AA-9691-660B-C91EF1A7F985}"/>
          </ac:graphicFrameMkLst>
        </pc:graphicFrameChg>
      </pc:sldChg>
      <pc:sldChg chg="modSp mod">
        <pc:chgData name="Asun Sobré" userId="0691871469d3e753" providerId="LiveId" clId="{89551FC3-514B-43AC-81A8-A803982CDD5D}" dt="2024-07-17T11:09:17.325" v="1339" actId="1076"/>
        <pc:sldMkLst>
          <pc:docMk/>
          <pc:sldMk cId="4204454765" sldId="414"/>
        </pc:sldMkLst>
        <pc:graphicFrameChg chg="mod modGraphic">
          <ac:chgData name="Asun Sobré" userId="0691871469d3e753" providerId="LiveId" clId="{89551FC3-514B-43AC-81A8-A803982CDD5D}" dt="2024-07-17T11:09:17.325" v="1339" actId="1076"/>
          <ac:graphicFrameMkLst>
            <pc:docMk/>
            <pc:sldMk cId="4204454765" sldId="414"/>
            <ac:graphicFrameMk id="3" creationId="{8E5AE413-F589-276D-5B99-DB35DEC310DE}"/>
          </ac:graphicFrameMkLst>
        </pc:graphicFrameChg>
      </pc:sldChg>
      <pc:sldChg chg="modSp mod">
        <pc:chgData name="Asun Sobré" userId="0691871469d3e753" providerId="LiveId" clId="{89551FC3-514B-43AC-81A8-A803982CDD5D}" dt="2024-07-17T10:45:21.272" v="1179" actId="1076"/>
        <pc:sldMkLst>
          <pc:docMk/>
          <pc:sldMk cId="4094076090" sldId="427"/>
        </pc:sldMkLst>
        <pc:graphicFrameChg chg="mod modGraphic">
          <ac:chgData name="Asun Sobré" userId="0691871469d3e753" providerId="LiveId" clId="{89551FC3-514B-43AC-81A8-A803982CDD5D}" dt="2024-07-17T10:45:21.272" v="1179" actId="1076"/>
          <ac:graphicFrameMkLst>
            <pc:docMk/>
            <pc:sldMk cId="4094076090" sldId="427"/>
            <ac:graphicFrameMk id="7" creationId="{0C039D05-4138-5144-60B4-C6FFD7CCEFCD}"/>
          </ac:graphicFrameMkLst>
        </pc:graphicFrameChg>
      </pc:sldChg>
      <pc:sldChg chg="modSp mod">
        <pc:chgData name="Asun Sobré" userId="0691871469d3e753" providerId="LiveId" clId="{89551FC3-514B-43AC-81A8-A803982CDD5D}" dt="2024-07-17T10:54:56.098" v="1243" actId="1076"/>
        <pc:sldMkLst>
          <pc:docMk/>
          <pc:sldMk cId="236336826" sldId="432"/>
        </pc:sldMkLst>
        <pc:graphicFrameChg chg="mod modGraphic">
          <ac:chgData name="Asun Sobré" userId="0691871469d3e753" providerId="LiveId" clId="{89551FC3-514B-43AC-81A8-A803982CDD5D}" dt="2024-07-17T10:54:56.098" v="1243" actId="1076"/>
          <ac:graphicFrameMkLst>
            <pc:docMk/>
            <pc:sldMk cId="236336826" sldId="432"/>
            <ac:graphicFrameMk id="5" creationId="{019649CE-30B4-DA44-DA32-AA0D8AA64075}"/>
          </ac:graphicFrameMkLst>
        </pc:graphicFrameChg>
      </pc:sldChg>
      <pc:sldChg chg="modSp mod">
        <pc:chgData name="Asun Sobré" userId="0691871469d3e753" providerId="LiveId" clId="{89551FC3-514B-43AC-81A8-A803982CDD5D}" dt="2024-07-17T10:56:16.575" v="1254" actId="1076"/>
        <pc:sldMkLst>
          <pc:docMk/>
          <pc:sldMk cId="1291038351" sldId="434"/>
        </pc:sldMkLst>
        <pc:graphicFrameChg chg="mod modGraphic">
          <ac:chgData name="Asun Sobré" userId="0691871469d3e753" providerId="LiveId" clId="{89551FC3-514B-43AC-81A8-A803982CDD5D}" dt="2024-07-17T10:56:16.575" v="1254" actId="1076"/>
          <ac:graphicFrameMkLst>
            <pc:docMk/>
            <pc:sldMk cId="1291038351" sldId="434"/>
            <ac:graphicFrameMk id="4" creationId="{4E5C4A7E-48FA-A4E8-3BCC-5ECC0AAA4795}"/>
          </ac:graphicFrameMkLst>
        </pc:graphicFrameChg>
      </pc:sldChg>
      <pc:sldChg chg="modSp mod">
        <pc:chgData name="Asun Sobré" userId="0691871469d3e753" providerId="LiveId" clId="{89551FC3-514B-43AC-81A8-A803982CDD5D}" dt="2024-07-17T10:55:28.406" v="1248" actId="1076"/>
        <pc:sldMkLst>
          <pc:docMk/>
          <pc:sldMk cId="1446277413" sldId="435"/>
        </pc:sldMkLst>
        <pc:graphicFrameChg chg="mod modGraphic">
          <ac:chgData name="Asun Sobré" userId="0691871469d3e753" providerId="LiveId" clId="{89551FC3-514B-43AC-81A8-A803982CDD5D}" dt="2024-07-17T10:55:28.406" v="1248" actId="1076"/>
          <ac:graphicFrameMkLst>
            <pc:docMk/>
            <pc:sldMk cId="1446277413" sldId="435"/>
            <ac:graphicFrameMk id="3" creationId="{FA16A0F5-68C1-B0F0-A25C-1568D3C3A6FB}"/>
          </ac:graphicFrameMkLst>
        </pc:graphicFrameChg>
      </pc:sldChg>
      <pc:sldChg chg="modSp mod">
        <pc:chgData name="Asun Sobré" userId="0691871469d3e753" providerId="LiveId" clId="{89551FC3-514B-43AC-81A8-A803982CDD5D}" dt="2024-07-17T11:04:02.542" v="1311" actId="1076"/>
        <pc:sldMkLst>
          <pc:docMk/>
          <pc:sldMk cId="4194669286" sldId="437"/>
        </pc:sldMkLst>
        <pc:graphicFrameChg chg="mod modGraphic">
          <ac:chgData name="Asun Sobré" userId="0691871469d3e753" providerId="LiveId" clId="{89551FC3-514B-43AC-81A8-A803982CDD5D}" dt="2024-07-17T11:04:02.542" v="1311" actId="1076"/>
          <ac:graphicFrameMkLst>
            <pc:docMk/>
            <pc:sldMk cId="4194669286" sldId="437"/>
            <ac:graphicFrameMk id="6" creationId="{8BF839F7-202D-9482-0965-627BEA94EADE}"/>
          </ac:graphicFrameMkLst>
        </pc:graphicFrameChg>
      </pc:sldChg>
      <pc:sldChg chg="modSp mod">
        <pc:chgData name="Asun Sobré" userId="0691871469d3e753" providerId="LiveId" clId="{89551FC3-514B-43AC-81A8-A803982CDD5D}" dt="2024-07-17T11:03:16.088" v="1306" actId="1076"/>
        <pc:sldMkLst>
          <pc:docMk/>
          <pc:sldMk cId="3098114558" sldId="439"/>
        </pc:sldMkLst>
        <pc:graphicFrameChg chg="mod modGraphic">
          <ac:chgData name="Asun Sobré" userId="0691871469d3e753" providerId="LiveId" clId="{89551FC3-514B-43AC-81A8-A803982CDD5D}" dt="2024-07-17T11:03:16.088" v="1306" actId="1076"/>
          <ac:graphicFrameMkLst>
            <pc:docMk/>
            <pc:sldMk cId="3098114558" sldId="439"/>
            <ac:graphicFrameMk id="3" creationId="{E5400752-FF9F-C02E-71D6-256036715539}"/>
          </ac:graphicFrameMkLst>
        </pc:graphicFrameChg>
        <pc:graphicFrameChg chg="mod modGraphic">
          <ac:chgData name="Asun Sobré" userId="0691871469d3e753" providerId="LiveId" clId="{89551FC3-514B-43AC-81A8-A803982CDD5D}" dt="2024-07-17T11:02:43.374" v="1302" actId="1076"/>
          <ac:graphicFrameMkLst>
            <pc:docMk/>
            <pc:sldMk cId="3098114558" sldId="439"/>
            <ac:graphicFrameMk id="6" creationId="{82E78F86-B7DB-FD88-8596-82A76A365E5F}"/>
          </ac:graphicFrameMkLst>
        </pc:graphicFrameChg>
      </pc:sldChg>
      <pc:sldChg chg="modSp mod">
        <pc:chgData name="Asun Sobré" userId="0691871469d3e753" providerId="LiveId" clId="{89551FC3-514B-43AC-81A8-A803982CDD5D}" dt="2024-07-17T11:01:23.631" v="1296" actId="1076"/>
        <pc:sldMkLst>
          <pc:docMk/>
          <pc:sldMk cId="1762806363" sldId="440"/>
        </pc:sldMkLst>
        <pc:graphicFrameChg chg="mod modGraphic">
          <ac:chgData name="Asun Sobré" userId="0691871469d3e753" providerId="LiveId" clId="{89551FC3-514B-43AC-81A8-A803982CDD5D}" dt="2024-07-17T11:01:23.631" v="1296" actId="1076"/>
          <ac:graphicFrameMkLst>
            <pc:docMk/>
            <pc:sldMk cId="1762806363" sldId="440"/>
            <ac:graphicFrameMk id="6" creationId="{AA747B68-ADFB-3C7A-E7CE-D2F8D422038E}"/>
          </ac:graphicFrameMkLst>
        </pc:graphicFrameChg>
      </pc:sldChg>
      <pc:sldChg chg="modSp mod">
        <pc:chgData name="Asun Sobré" userId="0691871469d3e753" providerId="LiveId" clId="{89551FC3-514B-43AC-81A8-A803982CDD5D}" dt="2024-07-17T10:56:52.663" v="1261" actId="1076"/>
        <pc:sldMkLst>
          <pc:docMk/>
          <pc:sldMk cId="1130692741" sldId="441"/>
        </pc:sldMkLst>
        <pc:graphicFrameChg chg="mod modGraphic">
          <ac:chgData name="Asun Sobré" userId="0691871469d3e753" providerId="LiveId" clId="{89551FC3-514B-43AC-81A8-A803982CDD5D}" dt="2024-07-17T10:56:52.663" v="1261" actId="1076"/>
          <ac:graphicFrameMkLst>
            <pc:docMk/>
            <pc:sldMk cId="1130692741" sldId="441"/>
            <ac:graphicFrameMk id="4" creationId="{9AAF734D-48D8-DF1C-5564-C0951228E65C}"/>
          </ac:graphicFrameMkLst>
        </pc:graphicFrameChg>
      </pc:sldChg>
      <pc:sldChg chg="modSp mod">
        <pc:chgData name="Asun Sobré" userId="0691871469d3e753" providerId="LiveId" clId="{89551FC3-514B-43AC-81A8-A803982CDD5D}" dt="2024-07-17T11:16:47.841" v="1398" actId="14100"/>
        <pc:sldMkLst>
          <pc:docMk/>
          <pc:sldMk cId="2461118808" sldId="447"/>
        </pc:sldMkLst>
        <pc:graphicFrameChg chg="mod modGraphic">
          <ac:chgData name="Asun Sobré" userId="0691871469d3e753" providerId="LiveId" clId="{89551FC3-514B-43AC-81A8-A803982CDD5D}" dt="2024-07-17T11:16:47.841" v="1398" actId="14100"/>
          <ac:graphicFrameMkLst>
            <pc:docMk/>
            <pc:sldMk cId="2461118808" sldId="447"/>
            <ac:graphicFrameMk id="6" creationId="{7CB8BEA3-14A0-0D71-38B7-6E209056474F}"/>
          </ac:graphicFrameMkLst>
        </pc:graphicFrameChg>
      </pc:sldChg>
      <pc:sldChg chg="modSp mod">
        <pc:chgData name="Asun Sobré" userId="0691871469d3e753" providerId="LiveId" clId="{89551FC3-514B-43AC-81A8-A803982CDD5D}" dt="2024-07-17T11:53:57.596" v="1450" actId="14100"/>
        <pc:sldMkLst>
          <pc:docMk/>
          <pc:sldMk cId="3208311983" sldId="448"/>
        </pc:sldMkLst>
        <pc:graphicFrameChg chg="mod modGraphic">
          <ac:chgData name="Asun Sobré" userId="0691871469d3e753" providerId="LiveId" clId="{89551FC3-514B-43AC-81A8-A803982CDD5D}" dt="2024-07-17T11:53:31.120" v="1445" actId="14100"/>
          <ac:graphicFrameMkLst>
            <pc:docMk/>
            <pc:sldMk cId="3208311983" sldId="448"/>
            <ac:graphicFrameMk id="3" creationId="{D487887D-B2F6-3F0E-9B49-648982066ADF}"/>
          </ac:graphicFrameMkLst>
        </pc:graphicFrameChg>
        <pc:graphicFrameChg chg="mod modGraphic">
          <ac:chgData name="Asun Sobré" userId="0691871469d3e753" providerId="LiveId" clId="{89551FC3-514B-43AC-81A8-A803982CDD5D}" dt="2024-07-17T11:53:42.277" v="1447" actId="14100"/>
          <ac:graphicFrameMkLst>
            <pc:docMk/>
            <pc:sldMk cId="3208311983" sldId="448"/>
            <ac:graphicFrameMk id="5" creationId="{1AC2CFB7-8745-4273-1E4D-30A2F1217EC9}"/>
          </ac:graphicFrameMkLst>
        </pc:graphicFrameChg>
        <pc:graphicFrameChg chg="mod modGraphic">
          <ac:chgData name="Asun Sobré" userId="0691871469d3e753" providerId="LiveId" clId="{89551FC3-514B-43AC-81A8-A803982CDD5D}" dt="2024-07-17T11:53:17.044" v="1442" actId="1076"/>
          <ac:graphicFrameMkLst>
            <pc:docMk/>
            <pc:sldMk cId="3208311983" sldId="448"/>
            <ac:graphicFrameMk id="6" creationId="{2214B096-EC9D-52E2-69A8-8AA5E03FD88C}"/>
          </ac:graphicFrameMkLst>
        </pc:graphicFrameChg>
        <pc:graphicFrameChg chg="mod modGraphic">
          <ac:chgData name="Asun Sobré" userId="0691871469d3e753" providerId="LiveId" clId="{89551FC3-514B-43AC-81A8-A803982CDD5D}" dt="2024-07-17T11:53:57.596" v="1450" actId="14100"/>
          <ac:graphicFrameMkLst>
            <pc:docMk/>
            <pc:sldMk cId="3208311983" sldId="448"/>
            <ac:graphicFrameMk id="8" creationId="{A9742377-DFF4-A35D-BE14-BB0C9B844494}"/>
          </ac:graphicFrameMkLst>
        </pc:graphicFrameChg>
        <pc:picChg chg="mod">
          <ac:chgData name="Asun Sobré" userId="0691871469d3e753" providerId="LiveId" clId="{89551FC3-514B-43AC-81A8-A803982CDD5D}" dt="2024-07-17T11:51:46.692" v="1425" actId="1076"/>
          <ac:picMkLst>
            <pc:docMk/>
            <pc:sldMk cId="3208311983" sldId="448"/>
            <ac:picMk id="2" creationId="{B6517731-211C-5EC7-2147-9A875A3D9685}"/>
          </ac:picMkLst>
        </pc:picChg>
      </pc:sldChg>
      <pc:sldChg chg="modSp mod">
        <pc:chgData name="Asun Sobré" userId="0691871469d3e753" providerId="LiveId" clId="{89551FC3-514B-43AC-81A8-A803982CDD5D}" dt="2024-07-17T11:17:36.597" v="1403" actId="1076"/>
        <pc:sldMkLst>
          <pc:docMk/>
          <pc:sldMk cId="1731915460" sldId="449"/>
        </pc:sldMkLst>
        <pc:graphicFrameChg chg="mod modGraphic">
          <ac:chgData name="Asun Sobré" userId="0691871469d3e753" providerId="LiveId" clId="{89551FC3-514B-43AC-81A8-A803982CDD5D}" dt="2024-07-17T11:17:36.597" v="1403" actId="1076"/>
          <ac:graphicFrameMkLst>
            <pc:docMk/>
            <pc:sldMk cId="1731915460" sldId="449"/>
            <ac:graphicFrameMk id="4" creationId="{C0717AE7-CA58-4703-59D6-68225883701B}"/>
          </ac:graphicFrameMkLst>
        </pc:graphicFrameChg>
      </pc:sldChg>
      <pc:sldChg chg="modSp mod">
        <pc:chgData name="Asun Sobré" userId="0691871469d3e753" providerId="LiveId" clId="{89551FC3-514B-43AC-81A8-A803982CDD5D}" dt="2024-07-17T11:18:16.926" v="1408" actId="1076"/>
        <pc:sldMkLst>
          <pc:docMk/>
          <pc:sldMk cId="2853875635" sldId="450"/>
        </pc:sldMkLst>
        <pc:graphicFrameChg chg="mod modGraphic">
          <ac:chgData name="Asun Sobré" userId="0691871469d3e753" providerId="LiveId" clId="{89551FC3-514B-43AC-81A8-A803982CDD5D}" dt="2024-07-17T11:18:16.926" v="1408" actId="1076"/>
          <ac:graphicFrameMkLst>
            <pc:docMk/>
            <pc:sldMk cId="2853875635" sldId="450"/>
            <ac:graphicFrameMk id="4" creationId="{3982DF8D-580B-5DD6-0A0B-BA59C6934D25}"/>
          </ac:graphicFrameMkLst>
        </pc:graphicFrameChg>
      </pc:sldChg>
      <pc:sldChg chg="modSp mod">
        <pc:chgData name="Asun Sobré" userId="0691871469d3e753" providerId="LiveId" clId="{89551FC3-514B-43AC-81A8-A803982CDD5D}" dt="2024-07-17T12:01:06.916" v="1499" actId="1076"/>
        <pc:sldMkLst>
          <pc:docMk/>
          <pc:sldMk cId="3407628449" sldId="455"/>
        </pc:sldMkLst>
        <pc:graphicFrameChg chg="mod modGraphic">
          <ac:chgData name="Asun Sobré" userId="0691871469d3e753" providerId="LiveId" clId="{89551FC3-514B-43AC-81A8-A803982CDD5D}" dt="2024-07-17T12:01:06.916" v="1499" actId="1076"/>
          <ac:graphicFrameMkLst>
            <pc:docMk/>
            <pc:sldMk cId="3407628449" sldId="455"/>
            <ac:graphicFrameMk id="6" creationId="{387D33FE-4EF3-EFC0-3D42-938CAAF5D4D8}"/>
          </ac:graphicFrameMkLst>
        </pc:graphicFrameChg>
        <pc:picChg chg="mod">
          <ac:chgData name="Asun Sobré" userId="0691871469d3e753" providerId="LiveId" clId="{89551FC3-514B-43AC-81A8-A803982CDD5D}" dt="2024-07-17T12:00:36.523" v="1495" actId="1076"/>
          <ac:picMkLst>
            <pc:docMk/>
            <pc:sldMk cId="3407628449" sldId="455"/>
            <ac:picMk id="2" creationId="{F9A2DC75-BDAB-90EF-210D-4329A9F729A0}"/>
          </ac:picMkLst>
        </pc:picChg>
      </pc:sldChg>
      <pc:sldChg chg="modSp mod">
        <pc:chgData name="Asun Sobré" userId="0691871469d3e753" providerId="LiveId" clId="{89551FC3-514B-43AC-81A8-A803982CDD5D}" dt="2024-07-17T11:55:31.477" v="1457" actId="1076"/>
        <pc:sldMkLst>
          <pc:docMk/>
          <pc:sldMk cId="89656795" sldId="456"/>
        </pc:sldMkLst>
        <pc:graphicFrameChg chg="mod modGraphic">
          <ac:chgData name="Asun Sobré" userId="0691871469d3e753" providerId="LiveId" clId="{89551FC3-514B-43AC-81A8-A803982CDD5D}" dt="2024-07-17T11:55:31.477" v="1457" actId="1076"/>
          <ac:graphicFrameMkLst>
            <pc:docMk/>
            <pc:sldMk cId="89656795" sldId="456"/>
            <ac:graphicFrameMk id="6" creationId="{B47B3166-7EDD-F4CB-E69C-F831FD81DF7B}"/>
          </ac:graphicFrameMkLst>
        </pc:graphicFrameChg>
        <pc:picChg chg="mod">
          <ac:chgData name="Asun Sobré" userId="0691871469d3e753" providerId="LiveId" clId="{89551FC3-514B-43AC-81A8-A803982CDD5D}" dt="2024-07-17T11:55:06.748" v="1454" actId="1076"/>
          <ac:picMkLst>
            <pc:docMk/>
            <pc:sldMk cId="89656795" sldId="456"/>
            <ac:picMk id="2" creationId="{2457AB22-AF69-5F99-35D6-E1E7CF67E441}"/>
          </ac:picMkLst>
        </pc:picChg>
      </pc:sldChg>
      <pc:sldChg chg="modSp mod">
        <pc:chgData name="Asun Sobré" userId="0691871469d3e753" providerId="LiveId" clId="{89551FC3-514B-43AC-81A8-A803982CDD5D}" dt="2024-07-17T11:56:06.099" v="1462" actId="1076"/>
        <pc:sldMkLst>
          <pc:docMk/>
          <pc:sldMk cId="3382415086" sldId="463"/>
        </pc:sldMkLst>
        <pc:graphicFrameChg chg="mod modGraphic">
          <ac:chgData name="Asun Sobré" userId="0691871469d3e753" providerId="LiveId" clId="{89551FC3-514B-43AC-81A8-A803982CDD5D}" dt="2024-07-17T11:56:06.099" v="1462" actId="1076"/>
          <ac:graphicFrameMkLst>
            <pc:docMk/>
            <pc:sldMk cId="3382415086" sldId="463"/>
            <ac:graphicFrameMk id="4" creationId="{5234D151-6041-FD9F-8BED-9BA4F08652AF}"/>
          </ac:graphicFrameMkLst>
        </pc:graphicFrameChg>
      </pc:sldChg>
      <pc:sldChg chg="modSp mod">
        <pc:chgData name="Asun Sobré" userId="0691871469d3e753" providerId="LiveId" clId="{89551FC3-514B-43AC-81A8-A803982CDD5D}" dt="2024-07-18T11:17:08.741" v="1554" actId="14100"/>
        <pc:sldMkLst>
          <pc:docMk/>
          <pc:sldMk cId="3870986722" sldId="468"/>
        </pc:sldMkLst>
        <pc:graphicFrameChg chg="mod modGraphic">
          <ac:chgData name="Asun Sobré" userId="0691871469d3e753" providerId="LiveId" clId="{89551FC3-514B-43AC-81A8-A803982CDD5D}" dt="2024-07-18T11:17:08.741" v="1554" actId="14100"/>
          <ac:graphicFrameMkLst>
            <pc:docMk/>
            <pc:sldMk cId="3870986722" sldId="468"/>
            <ac:graphicFrameMk id="4" creationId="{8982FEB9-1464-6BBE-178C-B01296368697}"/>
          </ac:graphicFrameMkLst>
        </pc:graphicFrameChg>
      </pc:sldChg>
      <pc:sldChg chg="modSp mod">
        <pc:chgData name="Asun Sobré" userId="0691871469d3e753" providerId="LiveId" clId="{89551FC3-514B-43AC-81A8-A803982CDD5D}" dt="2024-07-17T12:06:03.780" v="1542" actId="1076"/>
        <pc:sldMkLst>
          <pc:docMk/>
          <pc:sldMk cId="1675964169" sldId="471"/>
        </pc:sldMkLst>
        <pc:graphicFrameChg chg="mod modGraphic">
          <ac:chgData name="Asun Sobré" userId="0691871469d3e753" providerId="LiveId" clId="{89551FC3-514B-43AC-81A8-A803982CDD5D}" dt="2024-07-17T12:05:48.252" v="1539" actId="1076"/>
          <ac:graphicFrameMkLst>
            <pc:docMk/>
            <pc:sldMk cId="1675964169" sldId="471"/>
            <ac:graphicFrameMk id="3" creationId="{3AD2C36A-7D5B-69BD-98A2-64E785FAAAEA}"/>
          </ac:graphicFrameMkLst>
        </pc:graphicFrameChg>
        <pc:graphicFrameChg chg="mod modGraphic">
          <ac:chgData name="Asun Sobré" userId="0691871469d3e753" providerId="LiveId" clId="{89551FC3-514B-43AC-81A8-A803982CDD5D}" dt="2024-07-17T12:05:35.309" v="1536" actId="14100"/>
          <ac:graphicFrameMkLst>
            <pc:docMk/>
            <pc:sldMk cId="1675964169" sldId="471"/>
            <ac:graphicFrameMk id="5" creationId="{5914D639-D0D1-E53A-F201-13A84508742D}"/>
          </ac:graphicFrameMkLst>
        </pc:graphicFrameChg>
        <pc:graphicFrameChg chg="mod modGraphic">
          <ac:chgData name="Asun Sobré" userId="0691871469d3e753" providerId="LiveId" clId="{89551FC3-514B-43AC-81A8-A803982CDD5D}" dt="2024-07-17T12:05:58.795" v="1541" actId="14100"/>
          <ac:graphicFrameMkLst>
            <pc:docMk/>
            <pc:sldMk cId="1675964169" sldId="471"/>
            <ac:graphicFrameMk id="6" creationId="{265BBC8E-1BD2-69A4-DB60-D24C51B7A11F}"/>
          </ac:graphicFrameMkLst>
        </pc:graphicFrameChg>
        <pc:graphicFrameChg chg="mod modGraphic">
          <ac:chgData name="Asun Sobré" userId="0691871469d3e753" providerId="LiveId" clId="{89551FC3-514B-43AC-81A8-A803982CDD5D}" dt="2024-07-17T12:05:30.549" v="1535" actId="14100"/>
          <ac:graphicFrameMkLst>
            <pc:docMk/>
            <pc:sldMk cId="1675964169" sldId="471"/>
            <ac:graphicFrameMk id="8" creationId="{34136194-1A46-EA5B-B1B7-2E6BAD54C8F7}"/>
          </ac:graphicFrameMkLst>
        </pc:graphicFrameChg>
        <pc:picChg chg="mod">
          <ac:chgData name="Asun Sobré" userId="0691871469d3e753" providerId="LiveId" clId="{89551FC3-514B-43AC-81A8-A803982CDD5D}" dt="2024-07-17T12:06:03.780" v="1542" actId="1076"/>
          <ac:picMkLst>
            <pc:docMk/>
            <pc:sldMk cId="1675964169" sldId="471"/>
            <ac:picMk id="2" creationId="{07CE61D3-ECB7-B112-1ECF-25FC18CD4E14}"/>
          </ac:picMkLst>
        </pc:picChg>
      </pc:sldChg>
      <pc:sldChg chg="modSp mod">
        <pc:chgData name="Asun Sobré" userId="0691871469d3e753" providerId="LiveId" clId="{89551FC3-514B-43AC-81A8-A803982CDD5D}" dt="2024-07-17T11:59:51.103" v="1491" actId="14100"/>
        <pc:sldMkLst>
          <pc:docMk/>
          <pc:sldMk cId="3679612311" sldId="472"/>
        </pc:sldMkLst>
        <pc:graphicFrameChg chg="mod modGraphic">
          <ac:chgData name="Asun Sobré" userId="0691871469d3e753" providerId="LiveId" clId="{89551FC3-514B-43AC-81A8-A803982CDD5D}" dt="2024-07-17T11:59:51.103" v="1491" actId="14100"/>
          <ac:graphicFrameMkLst>
            <pc:docMk/>
            <pc:sldMk cId="3679612311" sldId="472"/>
            <ac:graphicFrameMk id="6" creationId="{4A8055F7-9B5B-A685-1886-676A84EAC9AC}"/>
          </ac:graphicFrameMkLst>
        </pc:graphicFrameChg>
        <pc:graphicFrameChg chg="mod modGraphic">
          <ac:chgData name="Asun Sobré" userId="0691871469d3e753" providerId="LiveId" clId="{89551FC3-514B-43AC-81A8-A803982CDD5D}" dt="2024-07-17T11:59:34.797" v="1489" actId="1076"/>
          <ac:graphicFrameMkLst>
            <pc:docMk/>
            <pc:sldMk cId="3679612311" sldId="472"/>
            <ac:graphicFrameMk id="7" creationId="{5F0C30AE-D825-0D1B-F5F8-BCE79658C0F5}"/>
          </ac:graphicFrameMkLst>
        </pc:graphicFrameChg>
        <pc:picChg chg="mod">
          <ac:chgData name="Asun Sobré" userId="0691871469d3e753" providerId="LiveId" clId="{89551FC3-514B-43AC-81A8-A803982CDD5D}" dt="2024-07-17T11:59:27.451" v="1488" actId="1076"/>
          <ac:picMkLst>
            <pc:docMk/>
            <pc:sldMk cId="3679612311" sldId="472"/>
            <ac:picMk id="2" creationId="{41EC6944-9BE7-148E-B0A6-905B49C2A270}"/>
          </ac:picMkLst>
        </pc:picChg>
      </pc:sldChg>
      <pc:sldChg chg="modSp mod">
        <pc:chgData name="Asun Sobré" userId="0691871469d3e753" providerId="LiveId" clId="{89551FC3-514B-43AC-81A8-A803982CDD5D}" dt="2024-07-18T11:46:53.223" v="1637" actId="14100"/>
        <pc:sldMkLst>
          <pc:docMk/>
          <pc:sldMk cId="4126009340" sldId="479"/>
        </pc:sldMkLst>
        <pc:graphicFrameChg chg="mod modGraphic">
          <ac:chgData name="Asun Sobré" userId="0691871469d3e753" providerId="LiveId" clId="{89551FC3-514B-43AC-81A8-A803982CDD5D}" dt="2024-07-18T11:46:53.223" v="1637" actId="14100"/>
          <ac:graphicFrameMkLst>
            <pc:docMk/>
            <pc:sldMk cId="4126009340" sldId="479"/>
            <ac:graphicFrameMk id="3" creationId="{A00C9221-1205-B311-0114-B1A269580A19}"/>
          </ac:graphicFrameMkLst>
        </pc:graphicFrameChg>
      </pc:sldChg>
      <pc:sldChg chg="modSp mod">
        <pc:chgData name="Asun Sobré" userId="0691871469d3e753" providerId="LiveId" clId="{89551FC3-514B-43AC-81A8-A803982CDD5D}" dt="2024-07-18T11:20:52.859" v="1584" actId="14100"/>
        <pc:sldMkLst>
          <pc:docMk/>
          <pc:sldMk cId="1791837789" sldId="480"/>
        </pc:sldMkLst>
        <pc:graphicFrameChg chg="mod modGraphic">
          <ac:chgData name="Asun Sobré" userId="0691871469d3e753" providerId="LiveId" clId="{89551FC3-514B-43AC-81A8-A803982CDD5D}" dt="2024-07-18T11:20:52.859" v="1584" actId="14100"/>
          <ac:graphicFrameMkLst>
            <pc:docMk/>
            <pc:sldMk cId="1791837789" sldId="480"/>
            <ac:graphicFrameMk id="4" creationId="{4158BDAA-A0F1-9049-6A00-ED554D82C119}"/>
          </ac:graphicFrameMkLst>
        </pc:graphicFrameChg>
      </pc:sldChg>
      <pc:sldChg chg="modSp mod">
        <pc:chgData name="Asun Sobré" userId="0691871469d3e753" providerId="LiveId" clId="{89551FC3-514B-43AC-81A8-A803982CDD5D}" dt="2024-07-18T11:16:35.234" v="1549" actId="14734"/>
        <pc:sldMkLst>
          <pc:docMk/>
          <pc:sldMk cId="1525302503" sldId="481"/>
        </pc:sldMkLst>
        <pc:graphicFrameChg chg="mod modGraphic">
          <ac:chgData name="Asun Sobré" userId="0691871469d3e753" providerId="LiveId" clId="{89551FC3-514B-43AC-81A8-A803982CDD5D}" dt="2024-07-18T11:16:35.234" v="1549" actId="14734"/>
          <ac:graphicFrameMkLst>
            <pc:docMk/>
            <pc:sldMk cId="1525302503" sldId="481"/>
            <ac:graphicFrameMk id="4" creationId="{1CE71807-5930-D8B7-8796-706E298BC41C}"/>
          </ac:graphicFrameMkLst>
        </pc:graphicFrameChg>
      </pc:sldChg>
      <pc:sldChg chg="modSp mod">
        <pc:chgData name="Asun Sobré" userId="0691871469d3e753" providerId="LiveId" clId="{89551FC3-514B-43AC-81A8-A803982CDD5D}" dt="2024-07-18T11:21:44.224" v="1591" actId="1076"/>
        <pc:sldMkLst>
          <pc:docMk/>
          <pc:sldMk cId="3622087669" sldId="482"/>
        </pc:sldMkLst>
        <pc:graphicFrameChg chg="mod modGraphic">
          <ac:chgData name="Asun Sobré" userId="0691871469d3e753" providerId="LiveId" clId="{89551FC3-514B-43AC-81A8-A803982CDD5D}" dt="2024-07-18T11:21:44.224" v="1591" actId="1076"/>
          <ac:graphicFrameMkLst>
            <pc:docMk/>
            <pc:sldMk cId="3622087669" sldId="482"/>
            <ac:graphicFrameMk id="4" creationId="{53588C28-4DF2-49C5-FB96-F3CF98DF8FB2}"/>
          </ac:graphicFrameMkLst>
        </pc:graphicFrameChg>
      </pc:sldChg>
      <pc:sldChg chg="modSp mod">
        <pc:chgData name="Asun Sobré" userId="0691871469d3e753" providerId="LiveId" clId="{89551FC3-514B-43AC-81A8-A803982CDD5D}" dt="2024-07-18T11:42:59.524" v="1622" actId="14100"/>
        <pc:sldMkLst>
          <pc:docMk/>
          <pc:sldMk cId="291754781" sldId="490"/>
        </pc:sldMkLst>
        <pc:graphicFrameChg chg="mod modGraphic">
          <ac:chgData name="Asun Sobré" userId="0691871469d3e753" providerId="LiveId" clId="{89551FC3-514B-43AC-81A8-A803982CDD5D}" dt="2024-07-18T11:42:59.524" v="1622" actId="14100"/>
          <ac:graphicFrameMkLst>
            <pc:docMk/>
            <pc:sldMk cId="291754781" sldId="490"/>
            <ac:graphicFrameMk id="4" creationId="{BF23CF70-37DC-64DA-B0E4-65E264C96E33}"/>
          </ac:graphicFrameMkLst>
        </pc:graphicFrameChg>
      </pc:sldChg>
      <pc:sldChg chg="modSp mod">
        <pc:chgData name="Asun Sobré" userId="0691871469d3e753" providerId="LiveId" clId="{89551FC3-514B-43AC-81A8-A803982CDD5D}" dt="2024-07-18T11:22:22.385" v="1596" actId="1076"/>
        <pc:sldMkLst>
          <pc:docMk/>
          <pc:sldMk cId="680528364" sldId="491"/>
        </pc:sldMkLst>
        <pc:graphicFrameChg chg="mod modGraphic">
          <ac:chgData name="Asun Sobré" userId="0691871469d3e753" providerId="LiveId" clId="{89551FC3-514B-43AC-81A8-A803982CDD5D}" dt="2024-07-18T11:22:22.385" v="1596" actId="1076"/>
          <ac:graphicFrameMkLst>
            <pc:docMk/>
            <pc:sldMk cId="680528364" sldId="491"/>
            <ac:graphicFrameMk id="4" creationId="{EDD11C4C-0D8B-E8BA-73FC-8CCE3702D240}"/>
          </ac:graphicFrameMkLst>
        </pc:graphicFrameChg>
      </pc:sldChg>
      <pc:sldChg chg="modSp mod">
        <pc:chgData name="Asun Sobré" userId="0691871469d3e753" providerId="LiveId" clId="{89551FC3-514B-43AC-81A8-A803982CDD5D}" dt="2024-07-18T11:22:58.527" v="1603" actId="1076"/>
        <pc:sldMkLst>
          <pc:docMk/>
          <pc:sldMk cId="54660910" sldId="492"/>
        </pc:sldMkLst>
        <pc:graphicFrameChg chg="mod modGraphic">
          <ac:chgData name="Asun Sobré" userId="0691871469d3e753" providerId="LiveId" clId="{89551FC3-514B-43AC-81A8-A803982CDD5D}" dt="2024-07-18T11:22:58.527" v="1603" actId="1076"/>
          <ac:graphicFrameMkLst>
            <pc:docMk/>
            <pc:sldMk cId="54660910" sldId="492"/>
            <ac:graphicFrameMk id="4" creationId="{3B75C729-B86F-30D5-5C27-CEF4209FC97C}"/>
          </ac:graphicFrameMkLst>
        </pc:graphicFrameChg>
      </pc:sldChg>
      <pc:sldChg chg="modSp mod">
        <pc:chgData name="Asun Sobré" userId="0691871469d3e753" providerId="LiveId" clId="{89551FC3-514B-43AC-81A8-A803982CDD5D}" dt="2024-07-18T11:42:21.269" v="1617" actId="1076"/>
        <pc:sldMkLst>
          <pc:docMk/>
          <pc:sldMk cId="2252312804" sldId="493"/>
        </pc:sldMkLst>
        <pc:graphicFrameChg chg="mod modGraphic">
          <ac:chgData name="Asun Sobré" userId="0691871469d3e753" providerId="LiveId" clId="{89551FC3-514B-43AC-81A8-A803982CDD5D}" dt="2024-07-18T11:42:21.269" v="1617" actId="1076"/>
          <ac:graphicFrameMkLst>
            <pc:docMk/>
            <pc:sldMk cId="2252312804" sldId="493"/>
            <ac:graphicFrameMk id="4" creationId="{41AA6A9B-A264-51F7-B302-CA1D630D78FC}"/>
          </ac:graphicFrameMkLst>
        </pc:graphicFrameChg>
      </pc:sldChg>
      <pc:sldChg chg="modSp mod">
        <pc:chgData name="Asun Sobré" userId="0691871469d3e753" providerId="LiveId" clId="{89551FC3-514B-43AC-81A8-A803982CDD5D}" dt="2024-07-18T11:41:27.154" v="1610" actId="1076"/>
        <pc:sldMkLst>
          <pc:docMk/>
          <pc:sldMk cId="2077849483" sldId="494"/>
        </pc:sldMkLst>
        <pc:graphicFrameChg chg="mod modGraphic">
          <ac:chgData name="Asun Sobré" userId="0691871469d3e753" providerId="LiveId" clId="{89551FC3-514B-43AC-81A8-A803982CDD5D}" dt="2024-07-18T11:41:27.154" v="1610" actId="1076"/>
          <ac:graphicFrameMkLst>
            <pc:docMk/>
            <pc:sldMk cId="2077849483" sldId="494"/>
            <ac:graphicFrameMk id="4" creationId="{CDD3B7F9-D7EF-01FC-21D0-1EF38A535987}"/>
          </ac:graphicFrameMkLst>
        </pc:graphicFrameChg>
      </pc:sldChg>
      <pc:sldChg chg="modSp mod">
        <pc:chgData name="Asun Sobré" userId="0691871469d3e753" providerId="LiveId" clId="{89551FC3-514B-43AC-81A8-A803982CDD5D}" dt="2024-07-18T11:46:00.748" v="1632" actId="1076"/>
        <pc:sldMkLst>
          <pc:docMk/>
          <pc:sldMk cId="203249254" sldId="495"/>
        </pc:sldMkLst>
        <pc:graphicFrameChg chg="mod modGraphic">
          <ac:chgData name="Asun Sobré" userId="0691871469d3e753" providerId="LiveId" clId="{89551FC3-514B-43AC-81A8-A803982CDD5D}" dt="2024-07-18T11:46:00.748" v="1632" actId="1076"/>
          <ac:graphicFrameMkLst>
            <pc:docMk/>
            <pc:sldMk cId="203249254" sldId="495"/>
            <ac:graphicFrameMk id="4" creationId="{FFA2D9F0-6312-B5AC-04B4-9CD095CF39AD}"/>
          </ac:graphicFrameMkLst>
        </pc:graphicFrameChg>
      </pc:sldChg>
      <pc:sldChg chg="modSp mod">
        <pc:chgData name="Asun Sobré" userId="0691871469d3e753" providerId="LiveId" clId="{89551FC3-514B-43AC-81A8-A803982CDD5D}" dt="2024-07-18T11:44:40.009" v="1627" actId="14100"/>
        <pc:sldMkLst>
          <pc:docMk/>
          <pc:sldMk cId="3860427406" sldId="496"/>
        </pc:sldMkLst>
        <pc:graphicFrameChg chg="mod modGraphic">
          <ac:chgData name="Asun Sobré" userId="0691871469d3e753" providerId="LiveId" clId="{89551FC3-514B-43AC-81A8-A803982CDD5D}" dt="2024-07-18T11:44:40.009" v="1627" actId="14100"/>
          <ac:graphicFrameMkLst>
            <pc:docMk/>
            <pc:sldMk cId="3860427406" sldId="496"/>
            <ac:graphicFrameMk id="4" creationId="{1F75CA4D-A070-5B40-6595-17CE512CBE35}"/>
          </ac:graphicFrameMkLst>
        </pc:graphicFrameChg>
      </pc:sldChg>
      <pc:sldChg chg="modSp mod">
        <pc:chgData name="Asun Sobré" userId="0691871469d3e753" providerId="LiveId" clId="{89551FC3-514B-43AC-81A8-A803982CDD5D}" dt="2024-07-18T11:55:51.048" v="1703" actId="1076"/>
        <pc:sldMkLst>
          <pc:docMk/>
          <pc:sldMk cId="2895248123" sldId="497"/>
        </pc:sldMkLst>
        <pc:graphicFrameChg chg="mod modGraphic">
          <ac:chgData name="Asun Sobré" userId="0691871469d3e753" providerId="LiveId" clId="{89551FC3-514B-43AC-81A8-A803982CDD5D}" dt="2024-07-18T11:55:19.322" v="1699" actId="14100"/>
          <ac:graphicFrameMkLst>
            <pc:docMk/>
            <pc:sldMk cId="2895248123" sldId="497"/>
            <ac:graphicFrameMk id="6" creationId="{8B3F86A2-4C80-915B-2B9E-71C16216C00C}"/>
          </ac:graphicFrameMkLst>
        </pc:graphicFrameChg>
        <pc:graphicFrameChg chg="mod modGraphic">
          <ac:chgData name="Asun Sobré" userId="0691871469d3e753" providerId="LiveId" clId="{89551FC3-514B-43AC-81A8-A803982CDD5D}" dt="2024-07-18T11:55:51.048" v="1703" actId="1076"/>
          <ac:graphicFrameMkLst>
            <pc:docMk/>
            <pc:sldMk cId="2895248123" sldId="497"/>
            <ac:graphicFrameMk id="7" creationId="{0CC99765-935B-C7BE-9530-5B2E2AB5E19D}"/>
          </ac:graphicFrameMkLst>
        </pc:graphicFrameChg>
        <pc:picChg chg="mod">
          <ac:chgData name="Asun Sobré" userId="0691871469d3e753" providerId="LiveId" clId="{89551FC3-514B-43AC-81A8-A803982CDD5D}" dt="2024-07-18T11:55:27.425" v="1701" actId="1076"/>
          <ac:picMkLst>
            <pc:docMk/>
            <pc:sldMk cId="2895248123" sldId="497"/>
            <ac:picMk id="5" creationId="{F10C1C35-AEC4-DDFD-A4E5-2AEB273EA4D6}"/>
          </ac:picMkLst>
        </pc:picChg>
      </pc:sldChg>
      <pc:sldChg chg="modSp mod">
        <pc:chgData name="Asun Sobré" userId="0691871469d3e753" providerId="LiveId" clId="{89551FC3-514B-43AC-81A8-A803982CDD5D}" dt="2024-07-18T12:23:42.366" v="1739" actId="1076"/>
        <pc:sldMkLst>
          <pc:docMk/>
          <pc:sldMk cId="3851738734" sldId="499"/>
        </pc:sldMkLst>
        <pc:graphicFrameChg chg="mod modGraphic">
          <ac:chgData name="Asun Sobré" userId="0691871469d3e753" providerId="LiveId" clId="{89551FC3-514B-43AC-81A8-A803982CDD5D}" dt="2024-07-18T12:23:42.366" v="1739" actId="1076"/>
          <ac:graphicFrameMkLst>
            <pc:docMk/>
            <pc:sldMk cId="3851738734" sldId="499"/>
            <ac:graphicFrameMk id="4" creationId="{37619C44-6D6D-99D2-0673-750D69CFD57E}"/>
          </ac:graphicFrameMkLst>
        </pc:graphicFrameChg>
      </pc:sldChg>
      <pc:sldChg chg="modSp mod">
        <pc:chgData name="Asun Sobré" userId="0691871469d3e753" providerId="LiveId" clId="{89551FC3-514B-43AC-81A8-A803982CDD5D}" dt="2024-07-18T11:56:39.249" v="1709" actId="14100"/>
        <pc:sldMkLst>
          <pc:docMk/>
          <pc:sldMk cId="1324835357" sldId="500"/>
        </pc:sldMkLst>
        <pc:graphicFrameChg chg="mod modGraphic">
          <ac:chgData name="Asun Sobré" userId="0691871469d3e753" providerId="LiveId" clId="{89551FC3-514B-43AC-81A8-A803982CDD5D}" dt="2024-07-18T11:56:39.249" v="1709" actId="14100"/>
          <ac:graphicFrameMkLst>
            <pc:docMk/>
            <pc:sldMk cId="1324835357" sldId="500"/>
            <ac:graphicFrameMk id="3" creationId="{B13BDADB-D038-3292-8201-DB458E5EC36F}"/>
          </ac:graphicFrameMkLst>
        </pc:graphicFrameChg>
      </pc:sldChg>
      <pc:sldChg chg="modSp mod">
        <pc:chgData name="Asun Sobré" userId="0691871469d3e753" providerId="LiveId" clId="{89551FC3-514B-43AC-81A8-A803982CDD5D}" dt="2024-07-18T11:59:33.027" v="1734" actId="1076"/>
        <pc:sldMkLst>
          <pc:docMk/>
          <pc:sldMk cId="696909444" sldId="501"/>
        </pc:sldMkLst>
        <pc:graphicFrameChg chg="mod modGraphic">
          <ac:chgData name="Asun Sobré" userId="0691871469d3e753" providerId="LiveId" clId="{89551FC3-514B-43AC-81A8-A803982CDD5D}" dt="2024-07-18T11:59:33.027" v="1734" actId="1076"/>
          <ac:graphicFrameMkLst>
            <pc:docMk/>
            <pc:sldMk cId="696909444" sldId="501"/>
            <ac:graphicFrameMk id="3" creationId="{DF108D21-8103-FCBA-5D1F-98349EDDC304}"/>
          </ac:graphicFrameMkLst>
        </pc:graphicFrameChg>
        <pc:graphicFrameChg chg="mod modGraphic">
          <ac:chgData name="Asun Sobré" userId="0691871469d3e753" providerId="LiveId" clId="{89551FC3-514B-43AC-81A8-A803982CDD5D}" dt="2024-07-18T11:59:26.677" v="1733" actId="14734"/>
          <ac:graphicFrameMkLst>
            <pc:docMk/>
            <pc:sldMk cId="696909444" sldId="501"/>
            <ac:graphicFrameMk id="5" creationId="{8224F7F7-10BF-AEC5-3C37-F0056F4F455A}"/>
          </ac:graphicFrameMkLst>
        </pc:graphicFrameChg>
      </pc:sldChg>
      <pc:sldChg chg="modSp mod">
        <pc:chgData name="Asun Sobré" userId="0691871469d3e753" providerId="LiveId" clId="{89551FC3-514B-43AC-81A8-A803982CDD5D}" dt="2024-07-18T12:37:21.465" v="1819" actId="1076"/>
        <pc:sldMkLst>
          <pc:docMk/>
          <pc:sldMk cId="3010598908" sldId="503"/>
        </pc:sldMkLst>
        <pc:graphicFrameChg chg="mod modGraphic">
          <ac:chgData name="Asun Sobré" userId="0691871469d3e753" providerId="LiveId" clId="{89551FC3-514B-43AC-81A8-A803982CDD5D}" dt="2024-07-18T12:37:21.465" v="1819" actId="1076"/>
          <ac:graphicFrameMkLst>
            <pc:docMk/>
            <pc:sldMk cId="3010598908" sldId="503"/>
            <ac:graphicFrameMk id="4" creationId="{DD9C66C1-21CB-CFA3-82B7-2F714AD983A1}"/>
          </ac:graphicFrameMkLst>
        </pc:graphicFrameChg>
      </pc:sldChg>
      <pc:sldChg chg="modSp mod">
        <pc:chgData name="Asun Sobré" userId="0691871469d3e753" providerId="LiveId" clId="{89551FC3-514B-43AC-81A8-A803982CDD5D}" dt="2024-07-18T12:34:33.476" v="1792" actId="14734"/>
        <pc:sldMkLst>
          <pc:docMk/>
          <pc:sldMk cId="1431219976" sldId="504"/>
        </pc:sldMkLst>
        <pc:graphicFrameChg chg="mod modGraphic">
          <ac:chgData name="Asun Sobré" userId="0691871469d3e753" providerId="LiveId" clId="{89551FC3-514B-43AC-81A8-A803982CDD5D}" dt="2024-07-18T12:32:45.917" v="1777" actId="14734"/>
          <ac:graphicFrameMkLst>
            <pc:docMk/>
            <pc:sldMk cId="1431219976" sldId="504"/>
            <ac:graphicFrameMk id="5" creationId="{4C29A143-6C12-CFB2-8EEA-0BDFC55A0F27}"/>
          </ac:graphicFrameMkLst>
        </pc:graphicFrameChg>
        <pc:graphicFrameChg chg="mod modGraphic">
          <ac:chgData name="Asun Sobré" userId="0691871469d3e753" providerId="LiveId" clId="{89551FC3-514B-43AC-81A8-A803982CDD5D}" dt="2024-07-18T12:32:05.776" v="1770" actId="1076"/>
          <ac:graphicFrameMkLst>
            <pc:docMk/>
            <pc:sldMk cId="1431219976" sldId="504"/>
            <ac:graphicFrameMk id="6" creationId="{CEDEFC8C-A4A6-44B6-5177-959697CB0A7C}"/>
          </ac:graphicFrameMkLst>
        </pc:graphicFrameChg>
        <pc:graphicFrameChg chg="mod modGraphic">
          <ac:chgData name="Asun Sobré" userId="0691871469d3e753" providerId="LiveId" clId="{89551FC3-514B-43AC-81A8-A803982CDD5D}" dt="2024-07-18T12:33:33.501" v="1783" actId="14734"/>
          <ac:graphicFrameMkLst>
            <pc:docMk/>
            <pc:sldMk cId="1431219976" sldId="504"/>
            <ac:graphicFrameMk id="7" creationId="{21D6AFC4-1141-5CB5-D6BD-C814A4A41273}"/>
          </ac:graphicFrameMkLst>
        </pc:graphicFrameChg>
        <pc:graphicFrameChg chg="mod modGraphic">
          <ac:chgData name="Asun Sobré" userId="0691871469d3e753" providerId="LiveId" clId="{89551FC3-514B-43AC-81A8-A803982CDD5D}" dt="2024-07-18T12:34:33.476" v="1792" actId="14734"/>
          <ac:graphicFrameMkLst>
            <pc:docMk/>
            <pc:sldMk cId="1431219976" sldId="504"/>
            <ac:graphicFrameMk id="9" creationId="{10A6CCF8-5BD7-0397-6AD7-49C5C8086A40}"/>
          </ac:graphicFrameMkLst>
        </pc:graphicFrameChg>
        <pc:picChg chg="mod">
          <ac:chgData name="Asun Sobré" userId="0691871469d3e753" providerId="LiveId" clId="{89551FC3-514B-43AC-81A8-A803982CDD5D}" dt="2024-07-18T12:32:13.891" v="1772" actId="1076"/>
          <ac:picMkLst>
            <pc:docMk/>
            <pc:sldMk cId="1431219976" sldId="504"/>
            <ac:picMk id="3" creationId="{2B84E61F-F152-F1EB-D718-26B10A7EAA82}"/>
          </ac:picMkLst>
        </pc:picChg>
      </pc:sldChg>
      <pc:sldChg chg="modSp mod">
        <pc:chgData name="Asun Sobré" userId="0691871469d3e753" providerId="LiveId" clId="{89551FC3-514B-43AC-81A8-A803982CDD5D}" dt="2024-07-18T13:01:10.854" v="1873" actId="1076"/>
        <pc:sldMkLst>
          <pc:docMk/>
          <pc:sldMk cId="2473266429" sldId="513"/>
        </pc:sldMkLst>
        <pc:graphicFrameChg chg="mod modGraphic">
          <ac:chgData name="Asun Sobré" userId="0691871469d3e753" providerId="LiveId" clId="{89551FC3-514B-43AC-81A8-A803982CDD5D}" dt="2024-07-18T13:01:10.854" v="1873" actId="1076"/>
          <ac:graphicFrameMkLst>
            <pc:docMk/>
            <pc:sldMk cId="2473266429" sldId="513"/>
            <ac:graphicFrameMk id="6" creationId="{919AD87F-296A-6D72-28C2-95C36BACAE6B}"/>
          </ac:graphicFrameMkLst>
        </pc:graphicFrameChg>
      </pc:sldChg>
      <pc:sldChg chg="addSp delSp modSp mod">
        <pc:chgData name="Asun Sobré" userId="0691871469d3e753" providerId="LiveId" clId="{89551FC3-514B-43AC-81A8-A803982CDD5D}" dt="2024-07-19T07:54:07.883" v="1916" actId="1076"/>
        <pc:sldMkLst>
          <pc:docMk/>
          <pc:sldMk cId="2760964742" sldId="514"/>
        </pc:sldMkLst>
        <pc:graphicFrameChg chg="add del mod modGraphic">
          <ac:chgData name="Asun Sobré" userId="0691871469d3e753" providerId="LiveId" clId="{89551FC3-514B-43AC-81A8-A803982CDD5D}" dt="2024-07-19T07:54:02.986" v="1915" actId="14100"/>
          <ac:graphicFrameMkLst>
            <pc:docMk/>
            <pc:sldMk cId="2760964742" sldId="514"/>
            <ac:graphicFrameMk id="4" creationId="{11943E82-2AAF-5545-5D22-0CAB4674C9C5}"/>
          </ac:graphicFrameMkLst>
        </pc:graphicFrameChg>
        <pc:picChg chg="mod">
          <ac:chgData name="Asun Sobré" userId="0691871469d3e753" providerId="LiveId" clId="{89551FC3-514B-43AC-81A8-A803982CDD5D}" dt="2024-07-19T07:54:07.883" v="1916" actId="1076"/>
          <ac:picMkLst>
            <pc:docMk/>
            <pc:sldMk cId="2760964742" sldId="514"/>
            <ac:picMk id="2" creationId="{DA102493-5FCE-6F73-2C49-DC93705FCC3D}"/>
          </ac:picMkLst>
        </pc:picChg>
      </pc:sldChg>
      <pc:sldChg chg="modSp mod">
        <pc:chgData name="Asun Sobré" userId="0691871469d3e753" providerId="LiveId" clId="{89551FC3-514B-43AC-81A8-A803982CDD5D}" dt="2024-07-18T12:37:54.935" v="1824" actId="1076"/>
        <pc:sldMkLst>
          <pc:docMk/>
          <pc:sldMk cId="3841999669" sldId="515"/>
        </pc:sldMkLst>
        <pc:graphicFrameChg chg="mod modGraphic">
          <ac:chgData name="Asun Sobré" userId="0691871469d3e753" providerId="LiveId" clId="{89551FC3-514B-43AC-81A8-A803982CDD5D}" dt="2024-07-18T12:37:54.935" v="1824" actId="1076"/>
          <ac:graphicFrameMkLst>
            <pc:docMk/>
            <pc:sldMk cId="3841999669" sldId="515"/>
            <ac:graphicFrameMk id="4" creationId="{07881C77-3AAF-A43C-7FAE-B366504B47CF}"/>
          </ac:graphicFrameMkLst>
        </pc:graphicFrameChg>
      </pc:sldChg>
      <pc:sldChg chg="modSp mod">
        <pc:chgData name="Asun Sobré" userId="0691871469d3e753" providerId="LiveId" clId="{89551FC3-514B-43AC-81A8-A803982CDD5D}" dt="2024-07-18T12:38:27.146" v="1829" actId="1076"/>
        <pc:sldMkLst>
          <pc:docMk/>
          <pc:sldMk cId="2324655101" sldId="520"/>
        </pc:sldMkLst>
        <pc:graphicFrameChg chg="mod modGraphic">
          <ac:chgData name="Asun Sobré" userId="0691871469d3e753" providerId="LiveId" clId="{89551FC3-514B-43AC-81A8-A803982CDD5D}" dt="2024-07-18T12:38:27.146" v="1829" actId="1076"/>
          <ac:graphicFrameMkLst>
            <pc:docMk/>
            <pc:sldMk cId="2324655101" sldId="520"/>
            <ac:graphicFrameMk id="4" creationId="{0390ECB9-5651-A26A-AD9D-B3927C7A9887}"/>
          </ac:graphicFrameMkLst>
        </pc:graphicFrameChg>
      </pc:sldChg>
      <pc:sldChg chg="modSp mod">
        <pc:chgData name="Asun Sobré" userId="0691871469d3e753" providerId="LiveId" clId="{89551FC3-514B-43AC-81A8-A803982CDD5D}" dt="2024-07-19T07:55:49.365" v="1927" actId="1076"/>
        <pc:sldMkLst>
          <pc:docMk/>
          <pc:sldMk cId="2675264632" sldId="525"/>
        </pc:sldMkLst>
        <pc:graphicFrameChg chg="mod modGraphic">
          <ac:chgData name="Asun Sobré" userId="0691871469d3e753" providerId="LiveId" clId="{89551FC3-514B-43AC-81A8-A803982CDD5D}" dt="2024-07-19T07:55:49.365" v="1927" actId="1076"/>
          <ac:graphicFrameMkLst>
            <pc:docMk/>
            <pc:sldMk cId="2675264632" sldId="525"/>
            <ac:graphicFrameMk id="3" creationId="{9759583D-772B-F936-F138-8BD619655A3D}"/>
          </ac:graphicFrameMkLst>
        </pc:graphicFrameChg>
      </pc:sldChg>
      <pc:sldChg chg="modSp mod">
        <pc:chgData name="Asun Sobré" userId="0691871469d3e753" providerId="LiveId" clId="{89551FC3-514B-43AC-81A8-A803982CDD5D}" dt="2024-07-19T07:55:00.379" v="1921" actId="1076"/>
        <pc:sldMkLst>
          <pc:docMk/>
          <pc:sldMk cId="3596451050" sldId="526"/>
        </pc:sldMkLst>
        <pc:graphicFrameChg chg="mod modGraphic">
          <ac:chgData name="Asun Sobré" userId="0691871469d3e753" providerId="LiveId" clId="{89551FC3-514B-43AC-81A8-A803982CDD5D}" dt="2024-07-19T07:54:54.769" v="1920" actId="14100"/>
          <ac:graphicFrameMkLst>
            <pc:docMk/>
            <pc:sldMk cId="3596451050" sldId="526"/>
            <ac:graphicFrameMk id="6" creationId="{1846D4A4-8603-2DBF-23EC-402A8074CF35}"/>
          </ac:graphicFrameMkLst>
        </pc:graphicFrameChg>
        <pc:picChg chg="mod">
          <ac:chgData name="Asun Sobré" userId="0691871469d3e753" providerId="LiveId" clId="{89551FC3-514B-43AC-81A8-A803982CDD5D}" dt="2024-07-19T07:55:00.379" v="1921" actId="1076"/>
          <ac:picMkLst>
            <pc:docMk/>
            <pc:sldMk cId="3596451050" sldId="526"/>
            <ac:picMk id="2" creationId="{2CC33ABC-C906-6D93-AF4F-BF0D881A9A50}"/>
          </ac:picMkLst>
        </pc:picChg>
      </pc:sldChg>
      <pc:sldChg chg="modSp mod">
        <pc:chgData name="Asun Sobré" userId="0691871469d3e753" providerId="LiveId" clId="{89551FC3-514B-43AC-81A8-A803982CDD5D}" dt="2024-07-19T07:52:24.694" v="1902" actId="1076"/>
        <pc:sldMkLst>
          <pc:docMk/>
          <pc:sldMk cId="3913428110" sldId="527"/>
        </pc:sldMkLst>
        <pc:graphicFrameChg chg="modGraphic">
          <ac:chgData name="Asun Sobré" userId="0691871469d3e753" providerId="LiveId" clId="{89551FC3-514B-43AC-81A8-A803982CDD5D}" dt="2024-07-19T07:52:20.619" v="1901" actId="14100"/>
          <ac:graphicFrameMkLst>
            <pc:docMk/>
            <pc:sldMk cId="3913428110" sldId="527"/>
            <ac:graphicFrameMk id="4" creationId="{6751051F-CB5D-B0C9-901C-17B60FF5B01D}"/>
          </ac:graphicFrameMkLst>
        </pc:graphicFrameChg>
        <pc:picChg chg="mod">
          <ac:chgData name="Asun Sobré" userId="0691871469d3e753" providerId="LiveId" clId="{89551FC3-514B-43AC-81A8-A803982CDD5D}" dt="2024-07-19T07:52:24.694" v="1902" actId="1076"/>
          <ac:picMkLst>
            <pc:docMk/>
            <pc:sldMk cId="3913428110" sldId="527"/>
            <ac:picMk id="2" creationId="{764D4CFC-DD0A-928C-9115-3FE1B42C435F}"/>
          </ac:picMkLst>
        </pc:picChg>
      </pc:sldChg>
      <pc:sldChg chg="modSp mod">
        <pc:chgData name="Asun Sobré" userId="0691871469d3e753" providerId="LiveId" clId="{89551FC3-514B-43AC-81A8-A803982CDD5D}" dt="2024-07-19T07:48:23.248" v="1878" actId="1076"/>
        <pc:sldMkLst>
          <pc:docMk/>
          <pc:sldMk cId="1953728452" sldId="530"/>
        </pc:sldMkLst>
        <pc:graphicFrameChg chg="mod modGraphic">
          <ac:chgData name="Asun Sobré" userId="0691871469d3e753" providerId="LiveId" clId="{89551FC3-514B-43AC-81A8-A803982CDD5D}" dt="2024-07-19T07:48:23.248" v="1878" actId="1076"/>
          <ac:graphicFrameMkLst>
            <pc:docMk/>
            <pc:sldMk cId="1953728452" sldId="530"/>
            <ac:graphicFrameMk id="6" creationId="{29F04F9C-C3B6-26DE-997F-782C44F54128}"/>
          </ac:graphicFrameMkLst>
        </pc:graphicFrameChg>
      </pc:sldChg>
      <pc:sldChg chg="modSp mod">
        <pc:chgData name="Asun Sobré" userId="0691871469d3e753" providerId="LiveId" clId="{89551FC3-514B-43AC-81A8-A803982CDD5D}" dt="2024-07-19T07:51:28.704" v="1897" actId="14734"/>
        <pc:sldMkLst>
          <pc:docMk/>
          <pc:sldMk cId="3286054555" sldId="536"/>
        </pc:sldMkLst>
        <pc:graphicFrameChg chg="mod modGraphic">
          <ac:chgData name="Asun Sobré" userId="0691871469d3e753" providerId="LiveId" clId="{89551FC3-514B-43AC-81A8-A803982CDD5D}" dt="2024-07-19T07:51:28.704" v="1897" actId="14734"/>
          <ac:graphicFrameMkLst>
            <pc:docMk/>
            <pc:sldMk cId="3286054555" sldId="536"/>
            <ac:graphicFrameMk id="3" creationId="{35A0D068-D495-5873-A5B6-C38DD3D8974E}"/>
          </ac:graphicFrameMkLst>
        </pc:graphicFrameChg>
        <pc:graphicFrameChg chg="mod modGraphic">
          <ac:chgData name="Asun Sobré" userId="0691871469d3e753" providerId="LiveId" clId="{89551FC3-514B-43AC-81A8-A803982CDD5D}" dt="2024-07-19T07:51:16.790" v="1896" actId="14734"/>
          <ac:graphicFrameMkLst>
            <pc:docMk/>
            <pc:sldMk cId="3286054555" sldId="536"/>
            <ac:graphicFrameMk id="4" creationId="{442500E9-A5D8-57D1-9DBA-C2D1AEDF86E1}"/>
          </ac:graphicFrameMkLst>
        </pc:graphicFrameChg>
      </pc:sldChg>
      <pc:sldChg chg="modSp mod">
        <pc:chgData name="Asun Sobré" userId="0691871469d3e753" providerId="LiveId" clId="{89551FC3-514B-43AC-81A8-A803982CDD5D}" dt="2024-07-19T07:56:22.803" v="1934" actId="1076"/>
        <pc:sldMkLst>
          <pc:docMk/>
          <pc:sldMk cId="361358437" sldId="549"/>
        </pc:sldMkLst>
        <pc:graphicFrameChg chg="mod modGraphic">
          <ac:chgData name="Asun Sobré" userId="0691871469d3e753" providerId="LiveId" clId="{89551FC3-514B-43AC-81A8-A803982CDD5D}" dt="2024-07-19T07:56:22.803" v="1934" actId="1076"/>
          <ac:graphicFrameMkLst>
            <pc:docMk/>
            <pc:sldMk cId="361358437" sldId="549"/>
            <ac:graphicFrameMk id="4" creationId="{67AE4E89-183B-615E-B0F8-EC113047FBFF}"/>
          </ac:graphicFrameMkLst>
        </pc:graphicFrameChg>
      </pc:sldChg>
      <pc:sldChg chg="modSp mod">
        <pc:chgData name="Asun Sobré" userId="0691871469d3e753" providerId="LiveId" clId="{89551FC3-514B-43AC-81A8-A803982CDD5D}" dt="2024-07-18T12:41:17.247" v="1860" actId="14100"/>
        <pc:sldMkLst>
          <pc:docMk/>
          <pc:sldMk cId="2623218286" sldId="553"/>
        </pc:sldMkLst>
        <pc:graphicFrameChg chg="mod modGraphic">
          <ac:chgData name="Asun Sobré" userId="0691871469d3e753" providerId="LiveId" clId="{89551FC3-514B-43AC-81A8-A803982CDD5D}" dt="2024-07-18T12:40:53.560" v="1857" actId="14100"/>
          <ac:graphicFrameMkLst>
            <pc:docMk/>
            <pc:sldMk cId="2623218286" sldId="553"/>
            <ac:graphicFrameMk id="5" creationId="{B1054932-EAA3-B7E5-7445-D107B48C4C41}"/>
          </ac:graphicFrameMkLst>
        </pc:graphicFrameChg>
        <pc:graphicFrameChg chg="mod modGraphic">
          <ac:chgData name="Asun Sobré" userId="0691871469d3e753" providerId="LiveId" clId="{89551FC3-514B-43AC-81A8-A803982CDD5D}" dt="2024-07-18T12:41:17.247" v="1860" actId="14100"/>
          <ac:graphicFrameMkLst>
            <pc:docMk/>
            <pc:sldMk cId="2623218286" sldId="553"/>
            <ac:graphicFrameMk id="6" creationId="{750E4D3D-820E-5EB8-BB73-28678D5F9D62}"/>
          </ac:graphicFrameMkLst>
        </pc:graphicFrameChg>
        <pc:graphicFrameChg chg="mod modGraphic">
          <ac:chgData name="Asun Sobré" userId="0691871469d3e753" providerId="LiveId" clId="{89551FC3-514B-43AC-81A8-A803982CDD5D}" dt="2024-07-18T12:40:32.711" v="1853" actId="1076"/>
          <ac:graphicFrameMkLst>
            <pc:docMk/>
            <pc:sldMk cId="2623218286" sldId="553"/>
            <ac:graphicFrameMk id="7" creationId="{3BB12C82-6E54-F36F-9EE5-71378E9E35BB}"/>
          </ac:graphicFrameMkLst>
        </pc:graphicFrameChg>
        <pc:picChg chg="mod">
          <ac:chgData name="Asun Sobré" userId="0691871469d3e753" providerId="LiveId" clId="{89551FC3-514B-43AC-81A8-A803982CDD5D}" dt="2024-07-18T12:39:12.539" v="1838" actId="1076"/>
          <ac:picMkLst>
            <pc:docMk/>
            <pc:sldMk cId="2623218286" sldId="553"/>
            <ac:picMk id="3" creationId="{98EFD555-A8B8-B595-4B31-77FF32746585}"/>
          </ac:picMkLst>
        </pc:picChg>
      </pc:sldChg>
      <pc:sldChg chg="modSp mod">
        <pc:chgData name="Asun Sobré" userId="0691871469d3e753" providerId="LiveId" clId="{89551FC3-514B-43AC-81A8-A803982CDD5D}" dt="2024-07-19T07:53:08.964" v="1907" actId="1076"/>
        <pc:sldMkLst>
          <pc:docMk/>
          <pc:sldMk cId="902092600" sldId="555"/>
        </pc:sldMkLst>
        <pc:graphicFrameChg chg="mod modGraphic">
          <ac:chgData name="Asun Sobré" userId="0691871469d3e753" providerId="LiveId" clId="{89551FC3-514B-43AC-81A8-A803982CDD5D}" dt="2024-07-19T07:53:08.964" v="1907" actId="1076"/>
          <ac:graphicFrameMkLst>
            <pc:docMk/>
            <pc:sldMk cId="902092600" sldId="555"/>
            <ac:graphicFrameMk id="3" creationId="{85882209-773F-1CAB-D16C-43FD1DA8670C}"/>
          </ac:graphicFrameMkLst>
        </pc:graphicFrameChg>
      </pc:sldChg>
      <pc:sldChg chg="modSp mod">
        <pc:chgData name="Asun Sobré" userId="0691871469d3e753" providerId="LiveId" clId="{89551FC3-514B-43AC-81A8-A803982CDD5D}" dt="2024-07-19T08:03:53.033" v="1987" actId="1076"/>
        <pc:sldMkLst>
          <pc:docMk/>
          <pc:sldMk cId="1936629273" sldId="557"/>
        </pc:sldMkLst>
        <pc:graphicFrameChg chg="mod modGraphic">
          <ac:chgData name="Asun Sobré" userId="0691871469d3e753" providerId="LiveId" clId="{89551FC3-514B-43AC-81A8-A803982CDD5D}" dt="2024-07-19T08:03:48.004" v="1986" actId="14100"/>
          <ac:graphicFrameMkLst>
            <pc:docMk/>
            <pc:sldMk cId="1936629273" sldId="557"/>
            <ac:graphicFrameMk id="5" creationId="{7C62BE26-FA74-46CA-FEA3-9950B3EFE45B}"/>
          </ac:graphicFrameMkLst>
        </pc:graphicFrameChg>
        <pc:picChg chg="mod">
          <ac:chgData name="Asun Sobré" userId="0691871469d3e753" providerId="LiveId" clId="{89551FC3-514B-43AC-81A8-A803982CDD5D}" dt="2024-07-19T08:03:53.033" v="1987" actId="1076"/>
          <ac:picMkLst>
            <pc:docMk/>
            <pc:sldMk cId="1936629273" sldId="557"/>
            <ac:picMk id="2" creationId="{BFAC2AD2-58BA-57D5-5077-CDC621B56A73}"/>
          </ac:picMkLst>
        </pc:picChg>
      </pc:sldChg>
      <pc:sldChg chg="modSp mod">
        <pc:chgData name="Asun Sobré" userId="0691871469d3e753" providerId="LiveId" clId="{89551FC3-514B-43AC-81A8-A803982CDD5D}" dt="2024-07-19T08:07:22.523" v="2013" actId="1076"/>
        <pc:sldMkLst>
          <pc:docMk/>
          <pc:sldMk cId="1464313641" sldId="564"/>
        </pc:sldMkLst>
        <pc:graphicFrameChg chg="mod modGraphic">
          <ac:chgData name="Asun Sobré" userId="0691871469d3e753" providerId="LiveId" clId="{89551FC3-514B-43AC-81A8-A803982CDD5D}" dt="2024-07-19T08:07:22.523" v="2013" actId="1076"/>
          <ac:graphicFrameMkLst>
            <pc:docMk/>
            <pc:sldMk cId="1464313641" sldId="564"/>
            <ac:graphicFrameMk id="4" creationId="{E16A685F-B478-961C-63EE-D7E29A7A0472}"/>
          </ac:graphicFrameMkLst>
        </pc:graphicFrameChg>
      </pc:sldChg>
      <pc:sldChg chg="modSp mod">
        <pc:chgData name="Asun Sobré" userId="0691871469d3e753" providerId="LiveId" clId="{89551FC3-514B-43AC-81A8-A803982CDD5D}" dt="2024-07-19T08:06:44.473" v="2008" actId="1076"/>
        <pc:sldMkLst>
          <pc:docMk/>
          <pc:sldMk cId="2517005530" sldId="565"/>
        </pc:sldMkLst>
        <pc:graphicFrameChg chg="mod modGraphic">
          <ac:chgData name="Asun Sobré" userId="0691871469d3e753" providerId="LiveId" clId="{89551FC3-514B-43AC-81A8-A803982CDD5D}" dt="2024-07-19T08:06:44.473" v="2008" actId="1076"/>
          <ac:graphicFrameMkLst>
            <pc:docMk/>
            <pc:sldMk cId="2517005530" sldId="565"/>
            <ac:graphicFrameMk id="4" creationId="{ABCDF9FB-E840-3203-9474-049E28C5C254}"/>
          </ac:graphicFrameMkLst>
        </pc:graphicFrameChg>
      </pc:sldChg>
      <pc:sldChg chg="modSp mod">
        <pc:chgData name="Asun Sobré" userId="0691871469d3e753" providerId="LiveId" clId="{89551FC3-514B-43AC-81A8-A803982CDD5D}" dt="2024-07-19T08:04:30.298" v="1992" actId="1076"/>
        <pc:sldMkLst>
          <pc:docMk/>
          <pc:sldMk cId="3225277030" sldId="566"/>
        </pc:sldMkLst>
        <pc:graphicFrameChg chg="mod modGraphic">
          <ac:chgData name="Asun Sobré" userId="0691871469d3e753" providerId="LiveId" clId="{89551FC3-514B-43AC-81A8-A803982CDD5D}" dt="2024-07-19T08:04:30.298" v="1992" actId="1076"/>
          <ac:graphicFrameMkLst>
            <pc:docMk/>
            <pc:sldMk cId="3225277030" sldId="566"/>
            <ac:graphicFrameMk id="4" creationId="{F4E5E9A5-9895-5EF1-05D9-5A6F30EA82B6}"/>
          </ac:graphicFrameMkLst>
        </pc:graphicFrameChg>
      </pc:sldChg>
      <pc:sldChg chg="modSp mod">
        <pc:chgData name="Asun Sobré" userId="0691871469d3e753" providerId="LiveId" clId="{89551FC3-514B-43AC-81A8-A803982CDD5D}" dt="2024-07-19T07:57:46.253" v="1944" actId="1076"/>
        <pc:sldMkLst>
          <pc:docMk/>
          <pc:sldMk cId="580555624" sldId="567"/>
        </pc:sldMkLst>
        <pc:graphicFrameChg chg="mod modGraphic">
          <ac:chgData name="Asun Sobré" userId="0691871469d3e753" providerId="LiveId" clId="{89551FC3-514B-43AC-81A8-A803982CDD5D}" dt="2024-07-19T07:57:46.253" v="1944" actId="1076"/>
          <ac:graphicFrameMkLst>
            <pc:docMk/>
            <pc:sldMk cId="580555624" sldId="567"/>
            <ac:graphicFrameMk id="3" creationId="{88DC43A9-A70A-C741-D235-0CD45649D413}"/>
          </ac:graphicFrameMkLst>
        </pc:graphicFrameChg>
      </pc:sldChg>
      <pc:sldChg chg="modSp mod">
        <pc:chgData name="Asun Sobré" userId="0691871469d3e753" providerId="LiveId" clId="{89551FC3-514B-43AC-81A8-A803982CDD5D}" dt="2024-07-19T08:32:20.531" v="2494" actId="1076"/>
        <pc:sldMkLst>
          <pc:docMk/>
          <pc:sldMk cId="3179290520" sldId="571"/>
        </pc:sldMkLst>
        <pc:graphicFrameChg chg="mod modGraphic">
          <ac:chgData name="Asun Sobré" userId="0691871469d3e753" providerId="LiveId" clId="{89551FC3-514B-43AC-81A8-A803982CDD5D}" dt="2024-07-19T08:32:20.531" v="2494" actId="1076"/>
          <ac:graphicFrameMkLst>
            <pc:docMk/>
            <pc:sldMk cId="3179290520" sldId="571"/>
            <ac:graphicFrameMk id="2" creationId="{07D16470-9968-36F5-A1F1-C3B8CDCC021D}"/>
          </ac:graphicFrameMkLst>
        </pc:graphicFrameChg>
        <pc:graphicFrameChg chg="mod modGraphic">
          <ac:chgData name="Asun Sobré" userId="0691871469d3e753" providerId="LiveId" clId="{89551FC3-514B-43AC-81A8-A803982CDD5D}" dt="2024-07-19T08:32:09.857" v="2492" actId="14100"/>
          <ac:graphicFrameMkLst>
            <pc:docMk/>
            <pc:sldMk cId="3179290520" sldId="571"/>
            <ac:graphicFrameMk id="3" creationId="{622EC41C-D087-3856-C714-2D3331547D17}"/>
          </ac:graphicFrameMkLst>
        </pc:graphicFrameChg>
      </pc:sldChg>
      <pc:sldChg chg="modSp mod">
        <pc:chgData name="Asun Sobré" userId="0691871469d3e753" providerId="LiveId" clId="{89551FC3-514B-43AC-81A8-A803982CDD5D}" dt="2024-07-19T08:15:01.813" v="2075" actId="1076"/>
        <pc:sldMkLst>
          <pc:docMk/>
          <pc:sldMk cId="1911150241" sldId="572"/>
        </pc:sldMkLst>
        <pc:graphicFrameChg chg="mod modGraphic">
          <ac:chgData name="Asun Sobré" userId="0691871469d3e753" providerId="LiveId" clId="{89551FC3-514B-43AC-81A8-A803982CDD5D}" dt="2024-07-19T08:14:56.738" v="2074" actId="1076"/>
          <ac:graphicFrameMkLst>
            <pc:docMk/>
            <pc:sldMk cId="1911150241" sldId="572"/>
            <ac:graphicFrameMk id="3" creationId="{74CC598A-77BE-AF11-60F5-DC9C83EA8689}"/>
          </ac:graphicFrameMkLst>
        </pc:graphicFrameChg>
        <pc:picChg chg="mod">
          <ac:chgData name="Asun Sobré" userId="0691871469d3e753" providerId="LiveId" clId="{89551FC3-514B-43AC-81A8-A803982CDD5D}" dt="2024-07-19T08:15:01.813" v="2075" actId="1076"/>
          <ac:picMkLst>
            <pc:docMk/>
            <pc:sldMk cId="1911150241" sldId="572"/>
            <ac:picMk id="4" creationId="{A2780FEC-9E0C-9D65-0CFD-FE7C3D60A549}"/>
          </ac:picMkLst>
        </pc:picChg>
      </pc:sldChg>
      <pc:sldChg chg="modSp mod">
        <pc:chgData name="Asun Sobré" userId="0691871469d3e753" providerId="LiveId" clId="{89551FC3-514B-43AC-81A8-A803982CDD5D}" dt="2024-07-19T08:13:56.012" v="2067" actId="14100"/>
        <pc:sldMkLst>
          <pc:docMk/>
          <pc:sldMk cId="4131034580" sldId="573"/>
        </pc:sldMkLst>
        <pc:graphicFrameChg chg="mod modGraphic">
          <ac:chgData name="Asun Sobré" userId="0691871469d3e753" providerId="LiveId" clId="{89551FC3-514B-43AC-81A8-A803982CDD5D}" dt="2024-07-19T08:13:56.012" v="2067" actId="14100"/>
          <ac:graphicFrameMkLst>
            <pc:docMk/>
            <pc:sldMk cId="4131034580" sldId="573"/>
            <ac:graphicFrameMk id="3" creationId="{1B4D9D6D-C9E8-6EED-9C89-DBB2C89FF1CD}"/>
          </ac:graphicFrameMkLst>
        </pc:graphicFrameChg>
        <pc:graphicFrameChg chg="mod modGraphic">
          <ac:chgData name="Asun Sobré" userId="0691871469d3e753" providerId="LiveId" clId="{89551FC3-514B-43AC-81A8-A803982CDD5D}" dt="2024-07-19T08:13:52.029" v="2066" actId="14100"/>
          <ac:graphicFrameMkLst>
            <pc:docMk/>
            <pc:sldMk cId="4131034580" sldId="573"/>
            <ac:graphicFrameMk id="5" creationId="{BF4D9ABE-70CF-F31B-7AB5-65074C2FE28F}"/>
          </ac:graphicFrameMkLst>
        </pc:graphicFrameChg>
      </pc:sldChg>
      <pc:sldChg chg="modSp mod">
        <pc:chgData name="Asun Sobré" userId="0691871469d3e753" providerId="LiveId" clId="{89551FC3-514B-43AC-81A8-A803982CDD5D}" dt="2024-07-19T08:12:33.843" v="2058" actId="1076"/>
        <pc:sldMkLst>
          <pc:docMk/>
          <pc:sldMk cId="1233716076" sldId="574"/>
        </pc:sldMkLst>
        <pc:graphicFrameChg chg="mod modGraphic">
          <ac:chgData name="Asun Sobré" userId="0691871469d3e753" providerId="LiveId" clId="{89551FC3-514B-43AC-81A8-A803982CDD5D}" dt="2024-07-19T08:12:33.843" v="2058" actId="1076"/>
          <ac:graphicFrameMkLst>
            <pc:docMk/>
            <pc:sldMk cId="1233716076" sldId="574"/>
            <ac:graphicFrameMk id="3" creationId="{741462DD-7EF2-9CDF-575F-CB5F706AAB8C}"/>
          </ac:graphicFrameMkLst>
        </pc:graphicFrameChg>
      </pc:sldChg>
      <pc:sldChg chg="modSp mod">
        <pc:chgData name="Asun Sobré" userId="0691871469d3e753" providerId="LiveId" clId="{89551FC3-514B-43AC-81A8-A803982CDD5D}" dt="2024-07-19T08:11:51.193" v="2053" actId="14100"/>
        <pc:sldMkLst>
          <pc:docMk/>
          <pc:sldMk cId="2985576437" sldId="575"/>
        </pc:sldMkLst>
        <pc:graphicFrameChg chg="mod modGraphic">
          <ac:chgData name="Asun Sobré" userId="0691871469d3e753" providerId="LiveId" clId="{89551FC3-514B-43AC-81A8-A803982CDD5D}" dt="2024-07-19T08:11:51.193" v="2053" actId="14100"/>
          <ac:graphicFrameMkLst>
            <pc:docMk/>
            <pc:sldMk cId="2985576437" sldId="575"/>
            <ac:graphicFrameMk id="6" creationId="{1D917FDB-AACE-C33C-CDE2-7AAAEF1A14F6}"/>
          </ac:graphicFrameMkLst>
        </pc:graphicFrameChg>
      </pc:sldChg>
      <pc:sldChg chg="modSp mod">
        <pc:chgData name="Asun Sobré" userId="0691871469d3e753" providerId="LiveId" clId="{89551FC3-514B-43AC-81A8-A803982CDD5D}" dt="2024-07-19T08:09:15.812" v="2028" actId="1076"/>
        <pc:sldMkLst>
          <pc:docMk/>
          <pc:sldMk cId="2867766672" sldId="577"/>
        </pc:sldMkLst>
        <pc:graphicFrameChg chg="mod modGraphic">
          <ac:chgData name="Asun Sobré" userId="0691871469d3e753" providerId="LiveId" clId="{89551FC3-514B-43AC-81A8-A803982CDD5D}" dt="2024-07-19T08:09:15.812" v="2028" actId="1076"/>
          <ac:graphicFrameMkLst>
            <pc:docMk/>
            <pc:sldMk cId="2867766672" sldId="577"/>
            <ac:graphicFrameMk id="4" creationId="{89F027D8-E464-C12B-5836-7350E9AD1204}"/>
          </ac:graphicFrameMkLst>
        </pc:graphicFrameChg>
      </pc:sldChg>
      <pc:sldChg chg="modSp mod">
        <pc:chgData name="Asun Sobré" userId="0691871469d3e753" providerId="LiveId" clId="{89551FC3-514B-43AC-81A8-A803982CDD5D}" dt="2024-07-19T08:08:07.663" v="2018" actId="1076"/>
        <pc:sldMkLst>
          <pc:docMk/>
          <pc:sldMk cId="2831612291" sldId="578"/>
        </pc:sldMkLst>
        <pc:graphicFrameChg chg="mod modGraphic">
          <ac:chgData name="Asun Sobré" userId="0691871469d3e753" providerId="LiveId" clId="{89551FC3-514B-43AC-81A8-A803982CDD5D}" dt="2024-07-19T08:08:07.663" v="2018" actId="1076"/>
          <ac:graphicFrameMkLst>
            <pc:docMk/>
            <pc:sldMk cId="2831612291" sldId="578"/>
            <ac:graphicFrameMk id="4" creationId="{5477560C-A36C-25F4-1879-238FE38E1FBB}"/>
          </ac:graphicFrameMkLst>
        </pc:graphicFrameChg>
      </pc:sldChg>
      <pc:sldChg chg="modSp mod">
        <pc:chgData name="Asun Sobré" userId="0691871469d3e753" providerId="LiveId" clId="{89551FC3-514B-43AC-81A8-A803982CDD5D}" dt="2024-07-19T08:29:38.959" v="2172" actId="1076"/>
        <pc:sldMkLst>
          <pc:docMk/>
          <pc:sldMk cId="926560861" sldId="582"/>
        </pc:sldMkLst>
        <pc:graphicFrameChg chg="mod modGraphic">
          <ac:chgData name="Asun Sobré" userId="0691871469d3e753" providerId="LiveId" clId="{89551FC3-514B-43AC-81A8-A803982CDD5D}" dt="2024-07-19T08:29:38.959" v="2172" actId="1076"/>
          <ac:graphicFrameMkLst>
            <pc:docMk/>
            <pc:sldMk cId="926560861" sldId="582"/>
            <ac:graphicFrameMk id="3" creationId="{ACA0F847-ABAA-DF35-5AE1-EDBE3CE2A5CE}"/>
          </ac:graphicFrameMkLst>
        </pc:graphicFrameChg>
        <pc:graphicFrameChg chg="mod modGraphic">
          <ac:chgData name="Asun Sobré" userId="0691871469d3e753" providerId="LiveId" clId="{89551FC3-514B-43AC-81A8-A803982CDD5D}" dt="2024-07-19T08:29:27.372" v="2171" actId="1076"/>
          <ac:graphicFrameMkLst>
            <pc:docMk/>
            <pc:sldMk cId="926560861" sldId="582"/>
            <ac:graphicFrameMk id="6" creationId="{5C2C02A2-B8A5-7C90-8BF6-5BBFE2F72659}"/>
          </ac:graphicFrameMkLst>
        </pc:graphicFrameChg>
      </pc:sldChg>
      <pc:sldChg chg="modSp mod">
        <pc:chgData name="Asun Sobré" userId="0691871469d3e753" providerId="LiveId" clId="{89551FC3-514B-43AC-81A8-A803982CDD5D}" dt="2024-07-19T08:24:51.332" v="2139" actId="14100"/>
        <pc:sldMkLst>
          <pc:docMk/>
          <pc:sldMk cId="969188933" sldId="583"/>
        </pc:sldMkLst>
        <pc:graphicFrameChg chg="mod modGraphic">
          <ac:chgData name="Asun Sobré" userId="0691871469d3e753" providerId="LiveId" clId="{89551FC3-514B-43AC-81A8-A803982CDD5D}" dt="2024-07-19T08:24:51.332" v="2139" actId="14100"/>
          <ac:graphicFrameMkLst>
            <pc:docMk/>
            <pc:sldMk cId="969188933" sldId="583"/>
            <ac:graphicFrameMk id="4" creationId="{E37411AA-13CD-14B6-353D-B4ADA871F2C1}"/>
          </ac:graphicFrameMkLst>
        </pc:graphicFrameChg>
      </pc:sldChg>
      <pc:sldChg chg="modSp mod">
        <pc:chgData name="Asun Sobré" userId="0691871469d3e753" providerId="LiveId" clId="{89551FC3-514B-43AC-81A8-A803982CDD5D}" dt="2024-07-19T08:23:26.947" v="2128" actId="1076"/>
        <pc:sldMkLst>
          <pc:docMk/>
          <pc:sldMk cId="3702365793" sldId="584"/>
        </pc:sldMkLst>
        <pc:graphicFrameChg chg="mod modGraphic">
          <ac:chgData name="Asun Sobré" userId="0691871469d3e753" providerId="LiveId" clId="{89551FC3-514B-43AC-81A8-A803982CDD5D}" dt="2024-07-19T08:23:26.947" v="2128" actId="1076"/>
          <ac:graphicFrameMkLst>
            <pc:docMk/>
            <pc:sldMk cId="3702365793" sldId="584"/>
            <ac:graphicFrameMk id="4" creationId="{3F59993A-8FA7-BF2C-1457-1730714FBB41}"/>
          </ac:graphicFrameMkLst>
        </pc:graphicFrameChg>
      </pc:sldChg>
      <pc:sldChg chg="modSp mod">
        <pc:chgData name="Asun Sobré" userId="0691871469d3e753" providerId="LiveId" clId="{89551FC3-514B-43AC-81A8-A803982CDD5D}" dt="2024-07-19T08:22:51.132" v="2123" actId="1076"/>
        <pc:sldMkLst>
          <pc:docMk/>
          <pc:sldMk cId="536908518" sldId="585"/>
        </pc:sldMkLst>
        <pc:graphicFrameChg chg="mod modGraphic">
          <ac:chgData name="Asun Sobré" userId="0691871469d3e753" providerId="LiveId" clId="{89551FC3-514B-43AC-81A8-A803982CDD5D}" dt="2024-07-19T08:22:51.132" v="2123" actId="1076"/>
          <ac:graphicFrameMkLst>
            <pc:docMk/>
            <pc:sldMk cId="536908518" sldId="585"/>
            <ac:graphicFrameMk id="4" creationId="{C9D4F192-F562-9D5C-FC83-25B98698125E}"/>
          </ac:graphicFrameMkLst>
        </pc:graphicFrameChg>
      </pc:sldChg>
      <pc:sldChg chg="modSp mod">
        <pc:chgData name="Asun Sobré" userId="0691871469d3e753" providerId="LiveId" clId="{89551FC3-514B-43AC-81A8-A803982CDD5D}" dt="2024-07-19T08:22:08.252" v="2118" actId="1076"/>
        <pc:sldMkLst>
          <pc:docMk/>
          <pc:sldMk cId="3139175338" sldId="586"/>
        </pc:sldMkLst>
        <pc:graphicFrameChg chg="mod modGraphic">
          <ac:chgData name="Asun Sobré" userId="0691871469d3e753" providerId="LiveId" clId="{89551FC3-514B-43AC-81A8-A803982CDD5D}" dt="2024-07-19T08:22:08.252" v="2118" actId="1076"/>
          <ac:graphicFrameMkLst>
            <pc:docMk/>
            <pc:sldMk cId="3139175338" sldId="586"/>
            <ac:graphicFrameMk id="4" creationId="{8C27D327-A3CC-C6B2-46AA-D68CC4DA83A3}"/>
          </ac:graphicFrameMkLst>
        </pc:graphicFrameChg>
      </pc:sldChg>
      <pc:sldChg chg="modSp mod">
        <pc:chgData name="Asun Sobré" userId="0691871469d3e753" providerId="LiveId" clId="{89551FC3-514B-43AC-81A8-A803982CDD5D}" dt="2024-07-19T08:21:23.252" v="2113" actId="1076"/>
        <pc:sldMkLst>
          <pc:docMk/>
          <pc:sldMk cId="1160100085" sldId="587"/>
        </pc:sldMkLst>
        <pc:graphicFrameChg chg="mod modGraphic">
          <ac:chgData name="Asun Sobré" userId="0691871469d3e753" providerId="LiveId" clId="{89551FC3-514B-43AC-81A8-A803982CDD5D}" dt="2024-07-19T08:21:23.252" v="2113" actId="1076"/>
          <ac:graphicFrameMkLst>
            <pc:docMk/>
            <pc:sldMk cId="1160100085" sldId="587"/>
            <ac:graphicFrameMk id="4" creationId="{390EEDE2-DC96-636D-C59A-512C30B4E358}"/>
          </ac:graphicFrameMkLst>
        </pc:graphicFrameChg>
      </pc:sldChg>
      <pc:sldChg chg="modSp mod">
        <pc:chgData name="Asun Sobré" userId="0691871469d3e753" providerId="LiveId" clId="{89551FC3-514B-43AC-81A8-A803982CDD5D}" dt="2024-07-19T08:18:50.747" v="2101" actId="14100"/>
        <pc:sldMkLst>
          <pc:docMk/>
          <pc:sldMk cId="292109577" sldId="588"/>
        </pc:sldMkLst>
        <pc:graphicFrameChg chg="mod modGraphic">
          <ac:chgData name="Asun Sobré" userId="0691871469d3e753" providerId="LiveId" clId="{89551FC3-514B-43AC-81A8-A803982CDD5D}" dt="2024-07-19T08:18:50.747" v="2101" actId="14100"/>
          <ac:graphicFrameMkLst>
            <pc:docMk/>
            <pc:sldMk cId="292109577" sldId="588"/>
            <ac:graphicFrameMk id="3" creationId="{74D77439-325C-F491-7CEF-01EEC84D0A7F}"/>
          </ac:graphicFrameMkLst>
        </pc:graphicFrameChg>
      </pc:sldChg>
      <pc:sldChg chg="modSp mod">
        <pc:chgData name="Asun Sobré" userId="0691871469d3e753" providerId="LiveId" clId="{89551FC3-514B-43AC-81A8-A803982CDD5D}" dt="2024-07-19T08:15:51.925" v="2081" actId="1076"/>
        <pc:sldMkLst>
          <pc:docMk/>
          <pc:sldMk cId="223960524" sldId="590"/>
        </pc:sldMkLst>
        <pc:graphicFrameChg chg="mod modGraphic">
          <ac:chgData name="Asun Sobré" userId="0691871469d3e753" providerId="LiveId" clId="{89551FC3-514B-43AC-81A8-A803982CDD5D}" dt="2024-07-19T08:15:51.925" v="2081" actId="1076"/>
          <ac:graphicFrameMkLst>
            <pc:docMk/>
            <pc:sldMk cId="223960524" sldId="590"/>
            <ac:graphicFrameMk id="3" creationId="{BE1A6EF7-F97C-CEC1-F45C-12C64FC658A8}"/>
          </ac:graphicFrameMkLst>
        </pc:graphicFrameChg>
      </pc:sldChg>
      <pc:sldChg chg="modSp mod">
        <pc:chgData name="Asun Sobré" userId="0691871469d3e753" providerId="LiveId" clId="{89551FC3-514B-43AC-81A8-A803982CDD5D}" dt="2024-07-19T08:54:46.679" v="2623" actId="14100"/>
        <pc:sldMkLst>
          <pc:docMk/>
          <pc:sldMk cId="701605119" sldId="601"/>
        </pc:sldMkLst>
        <pc:graphicFrameChg chg="mod modGraphic">
          <ac:chgData name="Asun Sobré" userId="0691871469d3e753" providerId="LiveId" clId="{89551FC3-514B-43AC-81A8-A803982CDD5D}" dt="2024-07-19T08:54:46.679" v="2623" actId="14100"/>
          <ac:graphicFrameMkLst>
            <pc:docMk/>
            <pc:sldMk cId="701605119" sldId="601"/>
            <ac:graphicFrameMk id="4" creationId="{11B301D6-644A-D709-BE43-65FCFA6B4840}"/>
          </ac:graphicFrameMkLst>
        </pc:graphicFrameChg>
      </pc:sldChg>
      <pc:sldChg chg="modSp mod">
        <pc:chgData name="Asun Sobré" userId="0691871469d3e753" providerId="LiveId" clId="{89551FC3-514B-43AC-81A8-A803982CDD5D}" dt="2024-07-19T08:49:59.811" v="2601" actId="1076"/>
        <pc:sldMkLst>
          <pc:docMk/>
          <pc:sldMk cId="2438686262" sldId="602"/>
        </pc:sldMkLst>
        <pc:graphicFrameChg chg="mod modGraphic">
          <ac:chgData name="Asun Sobré" userId="0691871469d3e753" providerId="LiveId" clId="{89551FC3-514B-43AC-81A8-A803982CDD5D}" dt="2024-07-19T08:49:59.811" v="2601" actId="1076"/>
          <ac:graphicFrameMkLst>
            <pc:docMk/>
            <pc:sldMk cId="2438686262" sldId="602"/>
            <ac:graphicFrameMk id="4" creationId="{27EE2BF6-AE7E-D10F-95AC-0D08E141ADE1}"/>
          </ac:graphicFrameMkLst>
        </pc:graphicFrameChg>
      </pc:sldChg>
      <pc:sldChg chg="modSp mod">
        <pc:chgData name="Asun Sobré" userId="0691871469d3e753" providerId="LiveId" clId="{89551FC3-514B-43AC-81A8-A803982CDD5D}" dt="2024-07-19T08:49:14.911" v="2596" actId="1076"/>
        <pc:sldMkLst>
          <pc:docMk/>
          <pc:sldMk cId="3700141985" sldId="603"/>
        </pc:sldMkLst>
        <pc:graphicFrameChg chg="mod modGraphic">
          <ac:chgData name="Asun Sobré" userId="0691871469d3e753" providerId="LiveId" clId="{89551FC3-514B-43AC-81A8-A803982CDD5D}" dt="2024-07-19T08:49:14.911" v="2596" actId="1076"/>
          <ac:graphicFrameMkLst>
            <pc:docMk/>
            <pc:sldMk cId="3700141985" sldId="603"/>
            <ac:graphicFrameMk id="4" creationId="{1686B48F-51D3-19D2-B6F9-12C6494E7202}"/>
          </ac:graphicFrameMkLst>
        </pc:graphicFrameChg>
      </pc:sldChg>
      <pc:sldChg chg="modSp mod">
        <pc:chgData name="Asun Sobré" userId="0691871469d3e753" providerId="LiveId" clId="{89551FC3-514B-43AC-81A8-A803982CDD5D}" dt="2024-07-19T08:48:40.011" v="2590" actId="1076"/>
        <pc:sldMkLst>
          <pc:docMk/>
          <pc:sldMk cId="247814685" sldId="604"/>
        </pc:sldMkLst>
        <pc:graphicFrameChg chg="mod modGraphic">
          <ac:chgData name="Asun Sobré" userId="0691871469d3e753" providerId="LiveId" clId="{89551FC3-514B-43AC-81A8-A803982CDD5D}" dt="2024-07-19T08:48:40.011" v="2590" actId="1076"/>
          <ac:graphicFrameMkLst>
            <pc:docMk/>
            <pc:sldMk cId="247814685" sldId="604"/>
            <ac:graphicFrameMk id="4" creationId="{8A8C15C4-AC9E-3DCB-7442-9FB0A46E7F39}"/>
          </ac:graphicFrameMkLst>
        </pc:graphicFrameChg>
      </pc:sldChg>
      <pc:sldChg chg="modSp mod">
        <pc:chgData name="Asun Sobré" userId="0691871469d3e753" providerId="LiveId" clId="{89551FC3-514B-43AC-81A8-A803982CDD5D}" dt="2024-07-19T08:48:04.121" v="2584" actId="1076"/>
        <pc:sldMkLst>
          <pc:docMk/>
          <pc:sldMk cId="754958748" sldId="605"/>
        </pc:sldMkLst>
        <pc:graphicFrameChg chg="mod modGraphic">
          <ac:chgData name="Asun Sobré" userId="0691871469d3e753" providerId="LiveId" clId="{89551FC3-514B-43AC-81A8-A803982CDD5D}" dt="2024-07-19T08:48:04.121" v="2584" actId="1076"/>
          <ac:graphicFrameMkLst>
            <pc:docMk/>
            <pc:sldMk cId="754958748" sldId="605"/>
            <ac:graphicFrameMk id="4" creationId="{2FEAE09C-9A1D-DBC1-A4CF-64D63669092F}"/>
          </ac:graphicFrameMkLst>
        </pc:graphicFrameChg>
      </pc:sldChg>
      <pc:sldChg chg="modSp mod">
        <pc:chgData name="Asun Sobré" userId="0691871469d3e753" providerId="LiveId" clId="{89551FC3-514B-43AC-81A8-A803982CDD5D}" dt="2024-07-19T08:46:36.661" v="2574" actId="1076"/>
        <pc:sldMkLst>
          <pc:docMk/>
          <pc:sldMk cId="1265939344" sldId="606"/>
        </pc:sldMkLst>
        <pc:graphicFrameChg chg="mod modGraphic">
          <ac:chgData name="Asun Sobré" userId="0691871469d3e753" providerId="LiveId" clId="{89551FC3-514B-43AC-81A8-A803982CDD5D}" dt="2024-07-19T08:46:36.661" v="2574" actId="1076"/>
          <ac:graphicFrameMkLst>
            <pc:docMk/>
            <pc:sldMk cId="1265939344" sldId="606"/>
            <ac:graphicFrameMk id="4" creationId="{63391273-459D-49CF-40CF-B31FE7CBF57F}"/>
          </ac:graphicFrameMkLst>
        </pc:graphicFrameChg>
      </pc:sldChg>
      <pc:sldChg chg="modSp mod">
        <pc:chgData name="Asun Sobré" userId="0691871469d3e753" providerId="LiveId" clId="{89551FC3-514B-43AC-81A8-A803982CDD5D}" dt="2024-07-19T08:45:49.942" v="2568" actId="1076"/>
        <pc:sldMkLst>
          <pc:docMk/>
          <pc:sldMk cId="2180990262" sldId="607"/>
        </pc:sldMkLst>
        <pc:graphicFrameChg chg="mod modGraphic">
          <ac:chgData name="Asun Sobré" userId="0691871469d3e753" providerId="LiveId" clId="{89551FC3-514B-43AC-81A8-A803982CDD5D}" dt="2024-07-19T08:45:49.942" v="2568" actId="1076"/>
          <ac:graphicFrameMkLst>
            <pc:docMk/>
            <pc:sldMk cId="2180990262" sldId="607"/>
            <ac:graphicFrameMk id="4" creationId="{ABDC33DD-63D2-BE94-BDD0-697F7C9332BD}"/>
          </ac:graphicFrameMkLst>
        </pc:graphicFrameChg>
      </pc:sldChg>
      <pc:sldChg chg="modSp mod">
        <pc:chgData name="Asun Sobré" userId="0691871469d3e753" providerId="LiveId" clId="{89551FC3-514B-43AC-81A8-A803982CDD5D}" dt="2024-07-19T08:45:12.571" v="2563" actId="1076"/>
        <pc:sldMkLst>
          <pc:docMk/>
          <pc:sldMk cId="4115117290" sldId="608"/>
        </pc:sldMkLst>
        <pc:graphicFrameChg chg="mod modGraphic">
          <ac:chgData name="Asun Sobré" userId="0691871469d3e753" providerId="LiveId" clId="{89551FC3-514B-43AC-81A8-A803982CDD5D}" dt="2024-07-19T08:45:12.571" v="2563" actId="1076"/>
          <ac:graphicFrameMkLst>
            <pc:docMk/>
            <pc:sldMk cId="4115117290" sldId="608"/>
            <ac:graphicFrameMk id="4" creationId="{99C53F98-21E5-FA03-019E-F03F4C48980A}"/>
          </ac:graphicFrameMkLst>
        </pc:graphicFrameChg>
      </pc:sldChg>
      <pc:sldChg chg="modSp mod">
        <pc:chgData name="Asun Sobré" userId="0691871469d3e753" providerId="LiveId" clId="{89551FC3-514B-43AC-81A8-A803982CDD5D}" dt="2024-07-19T08:56:10.190" v="2634" actId="14100"/>
        <pc:sldMkLst>
          <pc:docMk/>
          <pc:sldMk cId="2912120054" sldId="612"/>
        </pc:sldMkLst>
        <pc:graphicFrameChg chg="mod modGraphic">
          <ac:chgData name="Asun Sobré" userId="0691871469d3e753" providerId="LiveId" clId="{89551FC3-514B-43AC-81A8-A803982CDD5D}" dt="2024-07-19T08:56:10.190" v="2634" actId="14100"/>
          <ac:graphicFrameMkLst>
            <pc:docMk/>
            <pc:sldMk cId="2912120054" sldId="612"/>
            <ac:graphicFrameMk id="3" creationId="{8F5042F5-5072-ADA7-7DB7-113BE3D9FB38}"/>
          </ac:graphicFrameMkLst>
        </pc:graphicFrameChg>
        <pc:graphicFrameChg chg="mod modGraphic">
          <ac:chgData name="Asun Sobré" userId="0691871469d3e753" providerId="LiveId" clId="{89551FC3-514B-43AC-81A8-A803982CDD5D}" dt="2024-07-19T08:56:05.496" v="2633" actId="14100"/>
          <ac:graphicFrameMkLst>
            <pc:docMk/>
            <pc:sldMk cId="2912120054" sldId="612"/>
            <ac:graphicFrameMk id="7" creationId="{649B5DF6-B007-B412-FFB1-12141A7B0442}"/>
          </ac:graphicFrameMkLst>
        </pc:graphicFrameChg>
        <pc:picChg chg="mod">
          <ac:chgData name="Asun Sobré" userId="0691871469d3e753" providerId="LiveId" clId="{89551FC3-514B-43AC-81A8-A803982CDD5D}" dt="2024-07-19T08:55:55.090" v="2631" actId="1076"/>
          <ac:picMkLst>
            <pc:docMk/>
            <pc:sldMk cId="2912120054" sldId="612"/>
            <ac:picMk id="8" creationId="{76FED090-4140-7A26-5D2D-471A39B9F601}"/>
          </ac:picMkLst>
        </pc:picChg>
      </pc:sldChg>
      <pc:sldChg chg="modSp mod">
        <pc:chgData name="Asun Sobré" userId="0691871469d3e753" providerId="LiveId" clId="{89551FC3-514B-43AC-81A8-A803982CDD5D}" dt="2024-07-19T08:53:20.610" v="2617" actId="1076"/>
        <pc:sldMkLst>
          <pc:docMk/>
          <pc:sldMk cId="1923738246" sldId="613"/>
        </pc:sldMkLst>
        <pc:graphicFrameChg chg="mod modGraphic">
          <ac:chgData name="Asun Sobré" userId="0691871469d3e753" providerId="LiveId" clId="{89551FC3-514B-43AC-81A8-A803982CDD5D}" dt="2024-07-19T08:53:20.610" v="2617" actId="1076"/>
          <ac:graphicFrameMkLst>
            <pc:docMk/>
            <pc:sldMk cId="1923738246" sldId="613"/>
            <ac:graphicFrameMk id="6" creationId="{DD2A1948-B659-89F0-6E45-0ADD05E490A5}"/>
          </ac:graphicFrameMkLst>
        </pc:graphicFrameChg>
      </pc:sldChg>
      <pc:sldChg chg="modSp mod">
        <pc:chgData name="Asun Sobré" userId="0691871469d3e753" providerId="LiveId" clId="{89551FC3-514B-43AC-81A8-A803982CDD5D}" dt="2024-07-19T08:47:25.413" v="2579" actId="1076"/>
        <pc:sldMkLst>
          <pc:docMk/>
          <pc:sldMk cId="686850411" sldId="614"/>
        </pc:sldMkLst>
        <pc:graphicFrameChg chg="mod modGraphic">
          <ac:chgData name="Asun Sobré" userId="0691871469d3e753" providerId="LiveId" clId="{89551FC3-514B-43AC-81A8-A803982CDD5D}" dt="2024-07-19T08:47:25.413" v="2579" actId="1076"/>
          <ac:graphicFrameMkLst>
            <pc:docMk/>
            <pc:sldMk cId="686850411" sldId="614"/>
            <ac:graphicFrameMk id="4" creationId="{BEB34037-8552-FE4B-EC52-7591082454A2}"/>
          </ac:graphicFrameMkLst>
        </pc:graphicFrameChg>
      </pc:sldChg>
      <pc:sldChg chg="modSp mod">
        <pc:chgData name="Asun Sobré" userId="0691871469d3e753" providerId="LiveId" clId="{89551FC3-514B-43AC-81A8-A803982CDD5D}" dt="2024-07-19T08:56:51.614" v="2638" actId="14100"/>
        <pc:sldMkLst>
          <pc:docMk/>
          <pc:sldMk cId="4214956068" sldId="615"/>
        </pc:sldMkLst>
        <pc:graphicFrameChg chg="mod modGraphic">
          <ac:chgData name="Asun Sobré" userId="0691871469d3e753" providerId="LiveId" clId="{89551FC3-514B-43AC-81A8-A803982CDD5D}" dt="2024-07-19T08:56:51.614" v="2638" actId="14100"/>
          <ac:graphicFrameMkLst>
            <pc:docMk/>
            <pc:sldMk cId="4214956068" sldId="615"/>
            <ac:graphicFrameMk id="4" creationId="{1639404F-DA16-2833-AAF8-F400D63CB843}"/>
          </ac:graphicFrameMkLst>
        </pc:graphicFrameChg>
      </pc:sldChg>
      <pc:sldChg chg="modSp mod">
        <pc:chgData name="Asun Sobré" userId="0691871469d3e753" providerId="LiveId" clId="{89551FC3-514B-43AC-81A8-A803982CDD5D}" dt="2024-07-19T09:06:25.194" v="2693" actId="1076"/>
        <pc:sldMkLst>
          <pc:docMk/>
          <pc:sldMk cId="3819926890" sldId="616"/>
        </pc:sldMkLst>
        <pc:graphicFrameChg chg="mod modGraphic">
          <ac:chgData name="Asun Sobré" userId="0691871469d3e753" providerId="LiveId" clId="{89551FC3-514B-43AC-81A8-A803982CDD5D}" dt="2024-07-19T09:06:25.194" v="2693" actId="1076"/>
          <ac:graphicFrameMkLst>
            <pc:docMk/>
            <pc:sldMk cId="3819926890" sldId="616"/>
            <ac:graphicFrameMk id="4" creationId="{E0C7662A-4D1E-39EC-8E37-CD1B05C3470A}"/>
          </ac:graphicFrameMkLst>
        </pc:graphicFrameChg>
      </pc:sldChg>
      <pc:sldChg chg="modSp mod">
        <pc:chgData name="Asun Sobré" userId="0691871469d3e753" providerId="LiveId" clId="{89551FC3-514B-43AC-81A8-A803982CDD5D}" dt="2024-07-19T09:05:41.570" v="2687" actId="1076"/>
        <pc:sldMkLst>
          <pc:docMk/>
          <pc:sldMk cId="1568238128" sldId="617"/>
        </pc:sldMkLst>
        <pc:graphicFrameChg chg="mod modGraphic">
          <ac:chgData name="Asun Sobré" userId="0691871469d3e753" providerId="LiveId" clId="{89551FC3-514B-43AC-81A8-A803982CDD5D}" dt="2024-07-19T09:05:41.570" v="2687" actId="1076"/>
          <ac:graphicFrameMkLst>
            <pc:docMk/>
            <pc:sldMk cId="1568238128" sldId="617"/>
            <ac:graphicFrameMk id="4" creationId="{32B9FDB8-A5FF-9FDF-A14E-CF3638A51277}"/>
          </ac:graphicFrameMkLst>
        </pc:graphicFrameChg>
      </pc:sldChg>
      <pc:sldChg chg="modSp mod">
        <pc:chgData name="Asun Sobré" userId="0691871469d3e753" providerId="LiveId" clId="{89551FC3-514B-43AC-81A8-A803982CDD5D}" dt="2024-07-19T09:05:13.820" v="2682" actId="1076"/>
        <pc:sldMkLst>
          <pc:docMk/>
          <pc:sldMk cId="3619958359" sldId="618"/>
        </pc:sldMkLst>
        <pc:graphicFrameChg chg="mod modGraphic">
          <ac:chgData name="Asun Sobré" userId="0691871469d3e753" providerId="LiveId" clId="{89551FC3-514B-43AC-81A8-A803982CDD5D}" dt="2024-07-19T09:05:13.820" v="2682" actId="1076"/>
          <ac:graphicFrameMkLst>
            <pc:docMk/>
            <pc:sldMk cId="3619958359" sldId="618"/>
            <ac:graphicFrameMk id="4" creationId="{16D28DC7-F33B-04CF-A687-A6237628902F}"/>
          </ac:graphicFrameMkLst>
        </pc:graphicFrameChg>
      </pc:sldChg>
      <pc:sldChg chg="modSp mod">
        <pc:chgData name="Asun Sobré" userId="0691871469d3e753" providerId="LiveId" clId="{89551FC3-514B-43AC-81A8-A803982CDD5D}" dt="2024-07-19T09:03:55.960" v="2677" actId="14100"/>
        <pc:sldMkLst>
          <pc:docMk/>
          <pc:sldMk cId="1386653782" sldId="620"/>
        </pc:sldMkLst>
        <pc:graphicFrameChg chg="mod modGraphic">
          <ac:chgData name="Asun Sobré" userId="0691871469d3e753" providerId="LiveId" clId="{89551FC3-514B-43AC-81A8-A803982CDD5D}" dt="2024-07-19T08:59:01.130" v="2651" actId="1076"/>
          <ac:graphicFrameMkLst>
            <pc:docMk/>
            <pc:sldMk cId="1386653782" sldId="620"/>
            <ac:graphicFrameMk id="3" creationId="{D0F6F951-7BB8-0063-A4DD-94288A8399A2}"/>
          </ac:graphicFrameMkLst>
        </pc:graphicFrameChg>
        <pc:graphicFrameChg chg="mod modGraphic">
          <ac:chgData name="Asun Sobré" userId="0691871469d3e753" providerId="LiveId" clId="{89551FC3-514B-43AC-81A8-A803982CDD5D}" dt="2024-07-19T09:03:55.960" v="2677" actId="14100"/>
          <ac:graphicFrameMkLst>
            <pc:docMk/>
            <pc:sldMk cId="1386653782" sldId="620"/>
            <ac:graphicFrameMk id="4" creationId="{BFB6F587-40F1-6A3C-6422-DC82E88311E8}"/>
          </ac:graphicFrameMkLst>
        </pc:graphicFrameChg>
      </pc:sldChg>
      <pc:sldChg chg="modSp mod">
        <pc:chgData name="Asun Sobré" userId="0691871469d3e753" providerId="LiveId" clId="{89551FC3-514B-43AC-81A8-A803982CDD5D}" dt="2024-07-19T08:57:43.776" v="2643" actId="1076"/>
        <pc:sldMkLst>
          <pc:docMk/>
          <pc:sldMk cId="503214126" sldId="622"/>
        </pc:sldMkLst>
        <pc:graphicFrameChg chg="mod modGraphic">
          <ac:chgData name="Asun Sobré" userId="0691871469d3e753" providerId="LiveId" clId="{89551FC3-514B-43AC-81A8-A803982CDD5D}" dt="2024-07-19T08:57:43.776" v="2643" actId="1076"/>
          <ac:graphicFrameMkLst>
            <pc:docMk/>
            <pc:sldMk cId="503214126" sldId="622"/>
            <ac:graphicFrameMk id="7" creationId="{8E63053B-DD9D-ED6C-F738-F618030BEB93}"/>
          </ac:graphicFrameMkLst>
        </pc:graphicFrameChg>
      </pc:sldChg>
      <pc:sldChg chg="modSp mod">
        <pc:chgData name="Asun Sobré" userId="0691871469d3e753" providerId="LiveId" clId="{89551FC3-514B-43AC-81A8-A803982CDD5D}" dt="2024-07-19T10:08:22.022" v="2876" actId="1076"/>
        <pc:sldMkLst>
          <pc:docMk/>
          <pc:sldMk cId="1538277838" sldId="636"/>
        </pc:sldMkLst>
        <pc:graphicFrameChg chg="mod modGraphic">
          <ac:chgData name="Asun Sobré" userId="0691871469d3e753" providerId="LiveId" clId="{89551FC3-514B-43AC-81A8-A803982CDD5D}" dt="2024-07-19T10:08:22.022" v="2876" actId="1076"/>
          <ac:graphicFrameMkLst>
            <pc:docMk/>
            <pc:sldMk cId="1538277838" sldId="636"/>
            <ac:graphicFrameMk id="3" creationId="{3FB3F2CC-C6B1-EFDD-FC2C-F4E08A20A291}"/>
          </ac:graphicFrameMkLst>
        </pc:graphicFrameChg>
      </pc:sldChg>
      <pc:sldChg chg="modSp mod">
        <pc:chgData name="Asun Sobré" userId="0691871469d3e753" providerId="LiveId" clId="{89551FC3-514B-43AC-81A8-A803982CDD5D}" dt="2024-07-19T09:30:04.039" v="2773" actId="14734"/>
        <pc:sldMkLst>
          <pc:docMk/>
          <pc:sldMk cId="690639084" sldId="644"/>
        </pc:sldMkLst>
        <pc:graphicFrameChg chg="mod modGraphic">
          <ac:chgData name="Asun Sobré" userId="0691871469d3e753" providerId="LiveId" clId="{89551FC3-514B-43AC-81A8-A803982CDD5D}" dt="2024-07-19T09:28:17.879" v="2755" actId="14734"/>
          <ac:graphicFrameMkLst>
            <pc:docMk/>
            <pc:sldMk cId="690639084" sldId="644"/>
            <ac:graphicFrameMk id="3" creationId="{91B625E2-09D6-8D20-58CD-E0C8ABEEB0FF}"/>
          </ac:graphicFrameMkLst>
        </pc:graphicFrameChg>
        <pc:graphicFrameChg chg="mod modGraphic">
          <ac:chgData name="Asun Sobré" userId="0691871469d3e753" providerId="LiveId" clId="{89551FC3-514B-43AC-81A8-A803982CDD5D}" dt="2024-07-19T09:30:04.039" v="2773" actId="14734"/>
          <ac:graphicFrameMkLst>
            <pc:docMk/>
            <pc:sldMk cId="690639084" sldId="644"/>
            <ac:graphicFrameMk id="5" creationId="{01D3548B-8349-5BDF-104B-3EBD72371326}"/>
          </ac:graphicFrameMkLst>
        </pc:graphicFrameChg>
        <pc:graphicFrameChg chg="mod modGraphic">
          <ac:chgData name="Asun Sobré" userId="0691871469d3e753" providerId="LiveId" clId="{89551FC3-514B-43AC-81A8-A803982CDD5D}" dt="2024-07-19T09:25:13.642" v="2719" actId="14100"/>
          <ac:graphicFrameMkLst>
            <pc:docMk/>
            <pc:sldMk cId="690639084" sldId="644"/>
            <ac:graphicFrameMk id="6" creationId="{9F020792-798E-378C-00A4-227E56CE92C7}"/>
          </ac:graphicFrameMkLst>
        </pc:graphicFrameChg>
      </pc:sldChg>
      <pc:sldChg chg="modSp mod">
        <pc:chgData name="Asun Sobré" userId="0691871469d3e753" providerId="LiveId" clId="{89551FC3-514B-43AC-81A8-A803982CDD5D}" dt="2024-07-19T10:16:46.406" v="2909" actId="1076"/>
        <pc:sldMkLst>
          <pc:docMk/>
          <pc:sldMk cId="3310987680" sldId="656"/>
        </pc:sldMkLst>
        <pc:graphicFrameChg chg="mod modGraphic">
          <ac:chgData name="Asun Sobré" userId="0691871469d3e753" providerId="LiveId" clId="{89551FC3-514B-43AC-81A8-A803982CDD5D}" dt="2024-07-19T10:16:46.406" v="2909" actId="1076"/>
          <ac:graphicFrameMkLst>
            <pc:docMk/>
            <pc:sldMk cId="3310987680" sldId="656"/>
            <ac:graphicFrameMk id="4" creationId="{9AA71E36-1A43-CBA0-48CE-BE82B55964AF}"/>
          </ac:graphicFrameMkLst>
        </pc:graphicFrameChg>
      </pc:sldChg>
      <pc:sldChg chg="modSp mod">
        <pc:chgData name="Asun Sobré" userId="0691871469d3e753" providerId="LiveId" clId="{89551FC3-514B-43AC-81A8-A803982CDD5D}" dt="2024-07-19T10:10:23.717" v="2894" actId="1076"/>
        <pc:sldMkLst>
          <pc:docMk/>
          <pc:sldMk cId="2620867148" sldId="660"/>
        </pc:sldMkLst>
        <pc:graphicFrameChg chg="mod modGraphic">
          <ac:chgData name="Asun Sobré" userId="0691871469d3e753" providerId="LiveId" clId="{89551FC3-514B-43AC-81A8-A803982CDD5D}" dt="2024-07-19T10:09:53.697" v="2888" actId="14100"/>
          <ac:graphicFrameMkLst>
            <pc:docMk/>
            <pc:sldMk cId="2620867148" sldId="660"/>
            <ac:graphicFrameMk id="2" creationId="{3DC6F4D7-1490-280C-05E3-2FA6DBF2743A}"/>
          </ac:graphicFrameMkLst>
        </pc:graphicFrameChg>
        <pc:graphicFrameChg chg="mod modGraphic">
          <ac:chgData name="Asun Sobré" userId="0691871469d3e753" providerId="LiveId" clId="{89551FC3-514B-43AC-81A8-A803982CDD5D}" dt="2024-07-19T10:10:17.516" v="2893" actId="14100"/>
          <ac:graphicFrameMkLst>
            <pc:docMk/>
            <pc:sldMk cId="2620867148" sldId="660"/>
            <ac:graphicFrameMk id="3" creationId="{36267E2C-107E-8AD7-A6AA-46272302D965}"/>
          </ac:graphicFrameMkLst>
        </pc:graphicFrameChg>
        <pc:picChg chg="mod">
          <ac:chgData name="Asun Sobré" userId="0691871469d3e753" providerId="LiveId" clId="{89551FC3-514B-43AC-81A8-A803982CDD5D}" dt="2024-07-19T10:10:23.717" v="2894" actId="1076"/>
          <ac:picMkLst>
            <pc:docMk/>
            <pc:sldMk cId="2620867148" sldId="660"/>
            <ac:picMk id="4" creationId="{BBBCC96C-39A3-770D-8100-A338A8CD357C}"/>
          </ac:picMkLst>
        </pc:picChg>
      </pc:sldChg>
      <pc:sldChg chg="modSp mod">
        <pc:chgData name="Asun Sobré" userId="0691871469d3e753" providerId="LiveId" clId="{89551FC3-514B-43AC-81A8-A803982CDD5D}" dt="2024-07-17T10:17:21.537" v="1054" actId="1076"/>
        <pc:sldMkLst>
          <pc:docMk/>
          <pc:sldMk cId="3997327306" sldId="661"/>
        </pc:sldMkLst>
        <pc:graphicFrameChg chg="mod modGraphic">
          <ac:chgData name="Asun Sobré" userId="0691871469d3e753" providerId="LiveId" clId="{89551FC3-514B-43AC-81A8-A803982CDD5D}" dt="2024-07-17T10:17:21.537" v="1054" actId="1076"/>
          <ac:graphicFrameMkLst>
            <pc:docMk/>
            <pc:sldMk cId="3997327306" sldId="661"/>
            <ac:graphicFrameMk id="4" creationId="{C1442C03-32C6-9E0C-D193-8857CE5219F1}"/>
          </ac:graphicFrameMkLst>
        </pc:graphicFrameChg>
      </pc:sldChg>
      <pc:sldChg chg="modSp mod">
        <pc:chgData name="Asun Sobré" userId="0691871469d3e753" providerId="LiveId" clId="{89551FC3-514B-43AC-81A8-A803982CDD5D}" dt="2024-07-19T10:18:01.156" v="2919" actId="1076"/>
        <pc:sldMkLst>
          <pc:docMk/>
          <pc:sldMk cId="1825462246" sldId="666"/>
        </pc:sldMkLst>
        <pc:graphicFrameChg chg="mod modGraphic">
          <ac:chgData name="Asun Sobré" userId="0691871469d3e753" providerId="LiveId" clId="{89551FC3-514B-43AC-81A8-A803982CDD5D}" dt="2024-07-19T10:18:01.156" v="2919" actId="1076"/>
          <ac:graphicFrameMkLst>
            <pc:docMk/>
            <pc:sldMk cId="1825462246" sldId="666"/>
            <ac:graphicFrameMk id="4" creationId="{9040B72D-AF96-EB26-6AB9-2CA9499AA568}"/>
          </ac:graphicFrameMkLst>
        </pc:graphicFrameChg>
      </pc:sldChg>
      <pc:sldChg chg="modSp mod">
        <pc:chgData name="Asun Sobré" userId="0691871469d3e753" providerId="LiveId" clId="{89551FC3-514B-43AC-81A8-A803982CDD5D}" dt="2024-07-17T10:34:18.944" v="1114" actId="1076"/>
        <pc:sldMkLst>
          <pc:docMk/>
          <pc:sldMk cId="642049612" sldId="667"/>
        </pc:sldMkLst>
        <pc:graphicFrameChg chg="mod modGraphic">
          <ac:chgData name="Asun Sobré" userId="0691871469d3e753" providerId="LiveId" clId="{89551FC3-514B-43AC-81A8-A803982CDD5D}" dt="2024-07-17T10:34:18.944" v="1114" actId="1076"/>
          <ac:graphicFrameMkLst>
            <pc:docMk/>
            <pc:sldMk cId="642049612" sldId="667"/>
            <ac:graphicFrameMk id="6" creationId="{7DA7290A-DFB7-1AD7-E2E1-1E41D896B22B}"/>
          </ac:graphicFrameMkLst>
        </pc:graphicFrameChg>
      </pc:sldChg>
      <pc:sldChg chg="modSp mod">
        <pc:chgData name="Asun Sobré" userId="0691871469d3e753" providerId="LiveId" clId="{89551FC3-514B-43AC-81A8-A803982CDD5D}" dt="2024-07-19T10:18:33.331" v="2924" actId="1076"/>
        <pc:sldMkLst>
          <pc:docMk/>
          <pc:sldMk cId="3880943592" sldId="674"/>
        </pc:sldMkLst>
        <pc:graphicFrameChg chg="mod modGraphic">
          <ac:chgData name="Asun Sobré" userId="0691871469d3e753" providerId="LiveId" clId="{89551FC3-514B-43AC-81A8-A803982CDD5D}" dt="2024-07-19T10:18:33.331" v="2924" actId="1076"/>
          <ac:graphicFrameMkLst>
            <pc:docMk/>
            <pc:sldMk cId="3880943592" sldId="674"/>
            <ac:graphicFrameMk id="4" creationId="{E395D6C1-C7EA-F22B-036D-0437D6463838}"/>
          </ac:graphicFrameMkLst>
        </pc:graphicFrameChg>
      </pc:sldChg>
      <pc:sldChg chg="modSp mod">
        <pc:chgData name="Asun Sobré" userId="0691871469d3e753" providerId="LiveId" clId="{89551FC3-514B-43AC-81A8-A803982CDD5D}" dt="2024-07-19T10:19:39.116" v="2934" actId="1076"/>
        <pc:sldMkLst>
          <pc:docMk/>
          <pc:sldMk cId="2855027804" sldId="675"/>
        </pc:sldMkLst>
        <pc:graphicFrameChg chg="mod modGraphic">
          <ac:chgData name="Asun Sobré" userId="0691871469d3e753" providerId="LiveId" clId="{89551FC3-514B-43AC-81A8-A803982CDD5D}" dt="2024-07-19T10:19:39.116" v="2934" actId="1076"/>
          <ac:graphicFrameMkLst>
            <pc:docMk/>
            <pc:sldMk cId="2855027804" sldId="675"/>
            <ac:graphicFrameMk id="6" creationId="{13D99FB3-C6EE-CC1C-FD05-2B5F478CDDB2}"/>
          </ac:graphicFrameMkLst>
        </pc:graphicFrameChg>
      </pc:sldChg>
      <pc:sldChg chg="modSp mod">
        <pc:chgData name="Asun Sobré" userId="0691871469d3e753" providerId="LiveId" clId="{89551FC3-514B-43AC-81A8-A803982CDD5D}" dt="2024-07-19T10:19:05.927" v="2929" actId="1076"/>
        <pc:sldMkLst>
          <pc:docMk/>
          <pc:sldMk cId="2291336441" sldId="676"/>
        </pc:sldMkLst>
        <pc:graphicFrameChg chg="mod modGraphic">
          <ac:chgData name="Asun Sobré" userId="0691871469d3e753" providerId="LiveId" clId="{89551FC3-514B-43AC-81A8-A803982CDD5D}" dt="2024-07-19T10:19:05.927" v="2929" actId="1076"/>
          <ac:graphicFrameMkLst>
            <pc:docMk/>
            <pc:sldMk cId="2291336441" sldId="676"/>
            <ac:graphicFrameMk id="7" creationId="{934D88D2-44DC-2963-8431-760AA8C07933}"/>
          </ac:graphicFrameMkLst>
        </pc:graphicFrameChg>
      </pc:sldChg>
      <pc:sldChg chg="modSp mod">
        <pc:chgData name="Asun Sobré" userId="0691871469d3e753" providerId="LiveId" clId="{89551FC3-514B-43AC-81A8-A803982CDD5D}" dt="2024-07-19T10:33:32.215" v="3008" actId="14734"/>
        <pc:sldMkLst>
          <pc:docMk/>
          <pc:sldMk cId="3322929289" sldId="677"/>
        </pc:sldMkLst>
        <pc:graphicFrameChg chg="mod modGraphic">
          <ac:chgData name="Asun Sobré" userId="0691871469d3e753" providerId="LiveId" clId="{89551FC3-514B-43AC-81A8-A803982CDD5D}" dt="2024-07-19T10:33:32.215" v="3008" actId="14734"/>
          <ac:graphicFrameMkLst>
            <pc:docMk/>
            <pc:sldMk cId="3322929289" sldId="677"/>
            <ac:graphicFrameMk id="6" creationId="{DE45D130-A1CD-2194-603E-8A138197D7F1}"/>
          </ac:graphicFrameMkLst>
        </pc:graphicFrameChg>
      </pc:sldChg>
      <pc:sldChg chg="modSp mod">
        <pc:chgData name="Asun Sobré" userId="0691871469d3e753" providerId="LiveId" clId="{89551FC3-514B-43AC-81A8-A803982CDD5D}" dt="2024-07-19T10:32:47.406" v="3003" actId="1076"/>
        <pc:sldMkLst>
          <pc:docMk/>
          <pc:sldMk cId="435840500" sldId="680"/>
        </pc:sldMkLst>
        <pc:graphicFrameChg chg="mod modGraphic">
          <ac:chgData name="Asun Sobré" userId="0691871469d3e753" providerId="LiveId" clId="{89551FC3-514B-43AC-81A8-A803982CDD5D}" dt="2024-07-19T10:32:11.571" v="2998" actId="1076"/>
          <ac:graphicFrameMkLst>
            <pc:docMk/>
            <pc:sldMk cId="435840500" sldId="680"/>
            <ac:graphicFrameMk id="2" creationId="{5DF16BB7-9D2D-59C0-7302-FE7D6E048F3A}"/>
          </ac:graphicFrameMkLst>
        </pc:graphicFrameChg>
        <pc:graphicFrameChg chg="mod modGraphic">
          <ac:chgData name="Asun Sobré" userId="0691871469d3e753" providerId="LiveId" clId="{89551FC3-514B-43AC-81A8-A803982CDD5D}" dt="2024-07-19T10:32:39.256" v="3002" actId="14100"/>
          <ac:graphicFrameMkLst>
            <pc:docMk/>
            <pc:sldMk cId="435840500" sldId="680"/>
            <ac:graphicFrameMk id="3" creationId="{5B15C000-AFB1-65CE-2F1A-A66257D270A3}"/>
          </ac:graphicFrameMkLst>
        </pc:graphicFrameChg>
        <pc:graphicFrameChg chg="modGraphic">
          <ac:chgData name="Asun Sobré" userId="0691871469d3e753" providerId="LiveId" clId="{89551FC3-514B-43AC-81A8-A803982CDD5D}" dt="2024-07-19T10:31:53.447" v="2994" actId="14100"/>
          <ac:graphicFrameMkLst>
            <pc:docMk/>
            <pc:sldMk cId="435840500" sldId="680"/>
            <ac:graphicFrameMk id="6" creationId="{A2CFA1AE-DC22-D2AF-4A8C-E1EE3E2E2E81}"/>
          </ac:graphicFrameMkLst>
        </pc:graphicFrameChg>
        <pc:picChg chg="mod">
          <ac:chgData name="Asun Sobré" userId="0691871469d3e753" providerId="LiveId" clId="{89551FC3-514B-43AC-81A8-A803982CDD5D}" dt="2024-07-19T10:32:47.406" v="3003" actId="1076"/>
          <ac:picMkLst>
            <pc:docMk/>
            <pc:sldMk cId="435840500" sldId="680"/>
            <ac:picMk id="4" creationId="{3BF0376C-34A0-F010-199A-CD8DBF797A53}"/>
          </ac:picMkLst>
        </pc:picChg>
      </pc:sldChg>
      <pc:sldChg chg="modSp mod">
        <pc:chgData name="Asun Sobré" userId="0691871469d3e753" providerId="LiveId" clId="{89551FC3-514B-43AC-81A8-A803982CDD5D}" dt="2024-07-19T10:28:54.446" v="2979" actId="1076"/>
        <pc:sldMkLst>
          <pc:docMk/>
          <pc:sldMk cId="315860889" sldId="681"/>
        </pc:sldMkLst>
        <pc:graphicFrameChg chg="mod modGraphic">
          <ac:chgData name="Asun Sobré" userId="0691871469d3e753" providerId="LiveId" clId="{89551FC3-514B-43AC-81A8-A803982CDD5D}" dt="2024-07-19T10:28:54.446" v="2979" actId="1076"/>
          <ac:graphicFrameMkLst>
            <pc:docMk/>
            <pc:sldMk cId="315860889" sldId="681"/>
            <ac:graphicFrameMk id="7" creationId="{70994AA9-D267-054C-3AA4-8C6BC93BF00A}"/>
          </ac:graphicFrameMkLst>
        </pc:graphicFrameChg>
      </pc:sldChg>
      <pc:sldChg chg="modSp mod">
        <pc:chgData name="Asun Sobré" userId="0691871469d3e753" providerId="LiveId" clId="{89551FC3-514B-43AC-81A8-A803982CDD5D}" dt="2024-07-19T10:24:25.576" v="2974" actId="1076"/>
        <pc:sldMkLst>
          <pc:docMk/>
          <pc:sldMk cId="1416668101" sldId="683"/>
        </pc:sldMkLst>
        <pc:graphicFrameChg chg="mod modGraphic">
          <ac:chgData name="Asun Sobré" userId="0691871469d3e753" providerId="LiveId" clId="{89551FC3-514B-43AC-81A8-A803982CDD5D}" dt="2024-07-19T10:24:25.576" v="2974" actId="1076"/>
          <ac:graphicFrameMkLst>
            <pc:docMk/>
            <pc:sldMk cId="1416668101" sldId="683"/>
            <ac:graphicFrameMk id="6" creationId="{134D7835-665B-7AA4-DAB6-5C8D6E828F08}"/>
          </ac:graphicFrameMkLst>
        </pc:graphicFrameChg>
      </pc:sldChg>
      <pc:sldChg chg="modSp mod">
        <pc:chgData name="Asun Sobré" userId="0691871469d3e753" providerId="LiveId" clId="{89551FC3-514B-43AC-81A8-A803982CDD5D}" dt="2024-07-19T10:44:13.485" v="3096" actId="1076"/>
        <pc:sldMkLst>
          <pc:docMk/>
          <pc:sldMk cId="852666229" sldId="694"/>
        </pc:sldMkLst>
        <pc:graphicFrameChg chg="mod modGraphic">
          <ac:chgData name="Asun Sobré" userId="0691871469d3e753" providerId="LiveId" clId="{89551FC3-514B-43AC-81A8-A803982CDD5D}" dt="2024-07-19T10:44:13.485" v="3096" actId="1076"/>
          <ac:graphicFrameMkLst>
            <pc:docMk/>
            <pc:sldMk cId="852666229" sldId="694"/>
            <ac:graphicFrameMk id="7" creationId="{722D9427-2B68-ED07-E443-AF5E31CD9CA1}"/>
          </ac:graphicFrameMkLst>
        </pc:graphicFrameChg>
      </pc:sldChg>
      <pc:sldChg chg="modSp mod">
        <pc:chgData name="Asun Sobré" userId="0691871469d3e753" providerId="LiveId" clId="{89551FC3-514B-43AC-81A8-A803982CDD5D}" dt="2024-07-19T10:43:35.247" v="3092" actId="14100"/>
        <pc:sldMkLst>
          <pc:docMk/>
          <pc:sldMk cId="56496523" sldId="695"/>
        </pc:sldMkLst>
        <pc:graphicFrameChg chg="mod modGraphic">
          <ac:chgData name="Asun Sobré" userId="0691871469d3e753" providerId="LiveId" clId="{89551FC3-514B-43AC-81A8-A803982CDD5D}" dt="2024-07-19T10:43:35.247" v="3092" actId="14100"/>
          <ac:graphicFrameMkLst>
            <pc:docMk/>
            <pc:sldMk cId="56496523" sldId="695"/>
            <ac:graphicFrameMk id="6" creationId="{28E25EC3-7076-1FED-7206-38D916DD1D26}"/>
          </ac:graphicFrameMkLst>
        </pc:graphicFrameChg>
      </pc:sldChg>
      <pc:sldChg chg="modSp mod">
        <pc:chgData name="Asun Sobré" userId="0691871469d3e753" providerId="LiveId" clId="{89551FC3-514B-43AC-81A8-A803982CDD5D}" dt="2024-07-19T10:35:55.380" v="3029" actId="1076"/>
        <pc:sldMkLst>
          <pc:docMk/>
          <pc:sldMk cId="239961869" sldId="698"/>
        </pc:sldMkLst>
        <pc:graphicFrameChg chg="mod modGraphic">
          <ac:chgData name="Asun Sobré" userId="0691871469d3e753" providerId="LiveId" clId="{89551FC3-514B-43AC-81A8-A803982CDD5D}" dt="2024-07-19T10:35:55.380" v="3029" actId="1076"/>
          <ac:graphicFrameMkLst>
            <pc:docMk/>
            <pc:sldMk cId="239961869" sldId="698"/>
            <ac:graphicFrameMk id="6" creationId="{E78A393C-5BD7-C658-4546-86EA8EB2DCBB}"/>
          </ac:graphicFrameMkLst>
        </pc:graphicFrameChg>
      </pc:sldChg>
      <pc:sldChg chg="modSp mod">
        <pc:chgData name="Asun Sobré" userId="0691871469d3e753" providerId="LiveId" clId="{89551FC3-514B-43AC-81A8-A803982CDD5D}" dt="2024-07-19T10:34:50.495" v="3019" actId="14734"/>
        <pc:sldMkLst>
          <pc:docMk/>
          <pc:sldMk cId="3391641982" sldId="699"/>
        </pc:sldMkLst>
        <pc:graphicFrameChg chg="mod modGraphic">
          <ac:chgData name="Asun Sobré" userId="0691871469d3e753" providerId="LiveId" clId="{89551FC3-514B-43AC-81A8-A803982CDD5D}" dt="2024-07-19T10:34:50.495" v="3019" actId="14734"/>
          <ac:graphicFrameMkLst>
            <pc:docMk/>
            <pc:sldMk cId="3391641982" sldId="699"/>
            <ac:graphicFrameMk id="4" creationId="{348CE4BF-C187-F37F-B909-929606421675}"/>
          </ac:graphicFrameMkLst>
        </pc:graphicFrameChg>
      </pc:sldChg>
      <pc:sldChg chg="modSp mod">
        <pc:chgData name="Asun Sobré" userId="0691871469d3e753" providerId="LiveId" clId="{89551FC3-514B-43AC-81A8-A803982CDD5D}" dt="2024-07-19T11:01:17.715" v="3215" actId="1076"/>
        <pc:sldMkLst>
          <pc:docMk/>
          <pc:sldMk cId="2914899243" sldId="708"/>
        </pc:sldMkLst>
        <pc:graphicFrameChg chg="mod modGraphic">
          <ac:chgData name="Asun Sobré" userId="0691871469d3e753" providerId="LiveId" clId="{89551FC3-514B-43AC-81A8-A803982CDD5D}" dt="2024-07-19T10:59:22.685" v="3198" actId="14734"/>
          <ac:graphicFrameMkLst>
            <pc:docMk/>
            <pc:sldMk cId="2914899243" sldId="708"/>
            <ac:graphicFrameMk id="2" creationId="{9743A4A0-0AA6-CFEF-4403-C84B88E97D66}"/>
          </ac:graphicFrameMkLst>
        </pc:graphicFrameChg>
        <pc:graphicFrameChg chg="mod modGraphic">
          <ac:chgData name="Asun Sobré" userId="0691871469d3e753" providerId="LiveId" clId="{89551FC3-514B-43AC-81A8-A803982CDD5D}" dt="2024-07-19T11:00:47.364" v="3210" actId="14734"/>
          <ac:graphicFrameMkLst>
            <pc:docMk/>
            <pc:sldMk cId="2914899243" sldId="708"/>
            <ac:graphicFrameMk id="5" creationId="{5D49664A-4FEF-C17F-66E3-78ECAFC71BF1}"/>
          </ac:graphicFrameMkLst>
        </pc:graphicFrameChg>
        <pc:graphicFrameChg chg="mod modGraphic">
          <ac:chgData name="Asun Sobré" userId="0691871469d3e753" providerId="LiveId" clId="{89551FC3-514B-43AC-81A8-A803982CDD5D}" dt="2024-07-19T10:57:56.886" v="3186" actId="14100"/>
          <ac:graphicFrameMkLst>
            <pc:docMk/>
            <pc:sldMk cId="2914899243" sldId="708"/>
            <ac:graphicFrameMk id="6" creationId="{8BF31548-225D-76DD-AF9E-5A7135840B43}"/>
          </ac:graphicFrameMkLst>
        </pc:graphicFrameChg>
        <pc:graphicFrameChg chg="mod modGraphic">
          <ac:chgData name="Asun Sobré" userId="0691871469d3e753" providerId="LiveId" clId="{89551FC3-514B-43AC-81A8-A803982CDD5D}" dt="2024-07-19T11:01:11.429" v="3214" actId="14734"/>
          <ac:graphicFrameMkLst>
            <pc:docMk/>
            <pc:sldMk cId="2914899243" sldId="708"/>
            <ac:graphicFrameMk id="8" creationId="{41C78080-CEF3-11A5-BD98-989F11CAAF4C}"/>
          </ac:graphicFrameMkLst>
        </pc:graphicFrameChg>
        <pc:picChg chg="mod">
          <ac:chgData name="Asun Sobré" userId="0691871469d3e753" providerId="LiveId" clId="{89551FC3-514B-43AC-81A8-A803982CDD5D}" dt="2024-07-19T11:01:17.715" v="3215" actId="1076"/>
          <ac:picMkLst>
            <pc:docMk/>
            <pc:sldMk cId="2914899243" sldId="708"/>
            <ac:picMk id="7" creationId="{11E938AC-6BD2-83FA-0739-6500F2773360}"/>
          </ac:picMkLst>
        </pc:picChg>
      </pc:sldChg>
      <pc:sldChg chg="modSp mod">
        <pc:chgData name="Asun Sobré" userId="0691871469d3e753" providerId="LiveId" clId="{89551FC3-514B-43AC-81A8-A803982CDD5D}" dt="2024-07-19T10:51:38.726" v="3142" actId="14100"/>
        <pc:sldMkLst>
          <pc:docMk/>
          <pc:sldMk cId="3172098020" sldId="710"/>
        </pc:sldMkLst>
        <pc:graphicFrameChg chg="mod modGraphic">
          <ac:chgData name="Asun Sobré" userId="0691871469d3e753" providerId="LiveId" clId="{89551FC3-514B-43AC-81A8-A803982CDD5D}" dt="2024-07-19T10:51:19.329" v="3139" actId="14100"/>
          <ac:graphicFrameMkLst>
            <pc:docMk/>
            <pc:sldMk cId="3172098020" sldId="710"/>
            <ac:graphicFrameMk id="2" creationId="{85C54591-8790-77A1-4C73-F6B0C0682335}"/>
          </ac:graphicFrameMkLst>
        </pc:graphicFrameChg>
        <pc:graphicFrameChg chg="mod modGraphic">
          <ac:chgData name="Asun Sobré" userId="0691871469d3e753" providerId="LiveId" clId="{89551FC3-514B-43AC-81A8-A803982CDD5D}" dt="2024-07-19T10:51:04.114" v="3137" actId="14100"/>
          <ac:graphicFrameMkLst>
            <pc:docMk/>
            <pc:sldMk cId="3172098020" sldId="710"/>
            <ac:graphicFrameMk id="5" creationId="{9E93DE68-1B2A-AA2F-520D-E76BE09001ED}"/>
          </ac:graphicFrameMkLst>
        </pc:graphicFrameChg>
        <pc:graphicFrameChg chg="mod modGraphic">
          <ac:chgData name="Asun Sobré" userId="0691871469d3e753" providerId="LiveId" clId="{89551FC3-514B-43AC-81A8-A803982CDD5D}" dt="2024-07-19T10:50:43.521" v="3134" actId="14100"/>
          <ac:graphicFrameMkLst>
            <pc:docMk/>
            <pc:sldMk cId="3172098020" sldId="710"/>
            <ac:graphicFrameMk id="6" creationId="{A56E8772-3644-152A-D666-76B5DB5844B3}"/>
          </ac:graphicFrameMkLst>
        </pc:graphicFrameChg>
        <pc:graphicFrameChg chg="mod modGraphic">
          <ac:chgData name="Asun Sobré" userId="0691871469d3e753" providerId="LiveId" clId="{89551FC3-514B-43AC-81A8-A803982CDD5D}" dt="2024-07-19T10:51:38.726" v="3142" actId="14100"/>
          <ac:graphicFrameMkLst>
            <pc:docMk/>
            <pc:sldMk cId="3172098020" sldId="710"/>
            <ac:graphicFrameMk id="9" creationId="{ECDF7E2F-AC96-5D37-FC5C-B27BE36D604D}"/>
          </ac:graphicFrameMkLst>
        </pc:graphicFrameChg>
      </pc:sldChg>
      <pc:sldChg chg="modSp mod">
        <pc:chgData name="Asun Sobré" userId="0691871469d3e753" providerId="LiveId" clId="{89551FC3-514B-43AC-81A8-A803982CDD5D}" dt="2024-07-19T10:52:34.594" v="3146" actId="14100"/>
        <pc:sldMkLst>
          <pc:docMk/>
          <pc:sldMk cId="2189388797" sldId="713"/>
        </pc:sldMkLst>
        <pc:graphicFrameChg chg="mod modGraphic">
          <ac:chgData name="Asun Sobré" userId="0691871469d3e753" providerId="LiveId" clId="{89551FC3-514B-43AC-81A8-A803982CDD5D}" dt="2024-07-19T10:52:34.594" v="3146" actId="14100"/>
          <ac:graphicFrameMkLst>
            <pc:docMk/>
            <pc:sldMk cId="2189388797" sldId="713"/>
            <ac:graphicFrameMk id="6" creationId="{B4E96DA2-067A-C872-6B6C-D7A80755EF9D}"/>
          </ac:graphicFrameMkLst>
        </pc:graphicFrameChg>
      </pc:sldChg>
      <pc:sldChg chg="modSp mod">
        <pc:chgData name="Asun Sobré" userId="0691871469d3e753" providerId="LiveId" clId="{89551FC3-514B-43AC-81A8-A803982CDD5D}" dt="2024-07-19T10:54:03.049" v="3157" actId="1076"/>
        <pc:sldMkLst>
          <pc:docMk/>
          <pc:sldMk cId="2127244098" sldId="715"/>
        </pc:sldMkLst>
        <pc:graphicFrameChg chg="mod modGraphic">
          <ac:chgData name="Asun Sobré" userId="0691871469d3e753" providerId="LiveId" clId="{89551FC3-514B-43AC-81A8-A803982CDD5D}" dt="2024-07-19T10:54:03.049" v="3157" actId="1076"/>
          <ac:graphicFrameMkLst>
            <pc:docMk/>
            <pc:sldMk cId="2127244098" sldId="715"/>
            <ac:graphicFrameMk id="3" creationId="{4FADD0CA-E905-F0EE-A5C2-2EAA68C6CB00}"/>
          </ac:graphicFrameMkLst>
        </pc:graphicFrameChg>
      </pc:sldChg>
      <pc:sldChg chg="modSp mod">
        <pc:chgData name="Asun Sobré" userId="0691871469d3e753" providerId="LiveId" clId="{89551FC3-514B-43AC-81A8-A803982CDD5D}" dt="2024-07-19T11:07:43.329" v="3254" actId="1076"/>
        <pc:sldMkLst>
          <pc:docMk/>
          <pc:sldMk cId="861975763" sldId="722"/>
        </pc:sldMkLst>
        <pc:graphicFrameChg chg="mod modGraphic">
          <ac:chgData name="Asun Sobré" userId="0691871469d3e753" providerId="LiveId" clId="{89551FC3-514B-43AC-81A8-A803982CDD5D}" dt="2024-07-19T11:07:43.329" v="3254" actId="1076"/>
          <ac:graphicFrameMkLst>
            <pc:docMk/>
            <pc:sldMk cId="861975763" sldId="722"/>
            <ac:graphicFrameMk id="3" creationId="{28CC66C7-E0B6-BEB7-2E9A-38902221AB0D}"/>
          </ac:graphicFrameMkLst>
        </pc:graphicFrameChg>
      </pc:sldChg>
      <pc:sldChg chg="modSp mod">
        <pc:chgData name="Asun Sobré" userId="0691871469d3e753" providerId="LiveId" clId="{89551FC3-514B-43AC-81A8-A803982CDD5D}" dt="2024-07-19T11:06:10.464" v="3244" actId="1076"/>
        <pc:sldMkLst>
          <pc:docMk/>
          <pc:sldMk cId="2889361414" sldId="723"/>
        </pc:sldMkLst>
        <pc:graphicFrameChg chg="mod modGraphic">
          <ac:chgData name="Asun Sobré" userId="0691871469d3e753" providerId="LiveId" clId="{89551FC3-514B-43AC-81A8-A803982CDD5D}" dt="2024-07-19T11:06:06.099" v="3242" actId="1076"/>
          <ac:graphicFrameMkLst>
            <pc:docMk/>
            <pc:sldMk cId="2889361414" sldId="723"/>
            <ac:graphicFrameMk id="2" creationId="{F7D9EDFC-F0A4-6DBF-5405-9A41D8AC6DCB}"/>
          </ac:graphicFrameMkLst>
        </pc:graphicFrameChg>
        <pc:graphicFrameChg chg="mod modGraphic">
          <ac:chgData name="Asun Sobré" userId="0691871469d3e753" providerId="LiveId" clId="{89551FC3-514B-43AC-81A8-A803982CDD5D}" dt="2024-07-19T11:05:54.556" v="3239" actId="1076"/>
          <ac:graphicFrameMkLst>
            <pc:docMk/>
            <pc:sldMk cId="2889361414" sldId="723"/>
            <ac:graphicFrameMk id="5" creationId="{2823236D-1DB8-871F-7D4B-3D6A80D1B9D9}"/>
          </ac:graphicFrameMkLst>
        </pc:graphicFrameChg>
        <pc:picChg chg="mod">
          <ac:chgData name="Asun Sobré" userId="0691871469d3e753" providerId="LiveId" clId="{89551FC3-514B-43AC-81A8-A803982CDD5D}" dt="2024-07-19T11:06:10.464" v="3244" actId="1076"/>
          <ac:picMkLst>
            <pc:docMk/>
            <pc:sldMk cId="2889361414" sldId="723"/>
            <ac:picMk id="7" creationId="{189AC95D-B346-5D0A-BC30-9F47C644D480}"/>
          </ac:picMkLst>
        </pc:picChg>
      </pc:sldChg>
      <pc:sldChg chg="modSp mod">
        <pc:chgData name="Asun Sobré" userId="0691871469d3e753" providerId="LiveId" clId="{89551FC3-514B-43AC-81A8-A803982CDD5D}" dt="2024-07-19T11:04:32.697" v="3230" actId="1076"/>
        <pc:sldMkLst>
          <pc:docMk/>
          <pc:sldMk cId="1698596651" sldId="724"/>
        </pc:sldMkLst>
        <pc:graphicFrameChg chg="mod modGraphic">
          <ac:chgData name="Asun Sobré" userId="0691871469d3e753" providerId="LiveId" clId="{89551FC3-514B-43AC-81A8-A803982CDD5D}" dt="2024-07-19T11:04:32.697" v="3230" actId="1076"/>
          <ac:graphicFrameMkLst>
            <pc:docMk/>
            <pc:sldMk cId="1698596651" sldId="724"/>
            <ac:graphicFrameMk id="4" creationId="{6FFB9F80-91A0-0297-87C2-3BC00209645D}"/>
          </ac:graphicFrameMkLst>
        </pc:graphicFrameChg>
      </pc:sldChg>
      <pc:sldChg chg="modSp mod">
        <pc:chgData name="Asun Sobré" userId="0691871469d3e753" providerId="LiveId" clId="{89551FC3-514B-43AC-81A8-A803982CDD5D}" dt="2024-07-19T11:03:44.604" v="3225" actId="1076"/>
        <pc:sldMkLst>
          <pc:docMk/>
          <pc:sldMk cId="3592306553" sldId="725"/>
        </pc:sldMkLst>
        <pc:graphicFrameChg chg="mod modGraphic">
          <ac:chgData name="Asun Sobré" userId="0691871469d3e753" providerId="LiveId" clId="{89551FC3-514B-43AC-81A8-A803982CDD5D}" dt="2024-07-19T11:03:44.604" v="3225" actId="1076"/>
          <ac:graphicFrameMkLst>
            <pc:docMk/>
            <pc:sldMk cId="3592306553" sldId="725"/>
            <ac:graphicFrameMk id="13" creationId="{B30FB568-F2B0-705D-FFD9-C90042052DFB}"/>
          </ac:graphicFrameMkLst>
        </pc:graphicFrameChg>
      </pc:sldChg>
      <pc:sldChg chg="modSp mod">
        <pc:chgData name="Asun Sobré" userId="0691871469d3e753" providerId="LiveId" clId="{89551FC3-514B-43AC-81A8-A803982CDD5D}" dt="2024-07-19T11:14:04.124" v="3275" actId="1076"/>
        <pc:sldMkLst>
          <pc:docMk/>
          <pc:sldMk cId="93386939" sldId="735"/>
        </pc:sldMkLst>
        <pc:graphicFrameChg chg="mod modGraphic">
          <ac:chgData name="Asun Sobré" userId="0691871469d3e753" providerId="LiveId" clId="{89551FC3-514B-43AC-81A8-A803982CDD5D}" dt="2024-07-19T11:14:04.124" v="3275" actId="1076"/>
          <ac:graphicFrameMkLst>
            <pc:docMk/>
            <pc:sldMk cId="93386939" sldId="735"/>
            <ac:graphicFrameMk id="4" creationId="{A1658445-B989-B7CD-48EA-8717CC2E9876}"/>
          </ac:graphicFrameMkLst>
        </pc:graphicFrameChg>
      </pc:sldChg>
      <pc:sldChg chg="modSp mod">
        <pc:chgData name="Asun Sobré" userId="0691871469d3e753" providerId="LiveId" clId="{89551FC3-514B-43AC-81A8-A803982CDD5D}" dt="2024-07-19T11:07:06.804" v="3250" actId="1076"/>
        <pc:sldMkLst>
          <pc:docMk/>
          <pc:sldMk cId="1209601092" sldId="736"/>
        </pc:sldMkLst>
        <pc:graphicFrameChg chg="mod modGraphic">
          <ac:chgData name="Asun Sobré" userId="0691871469d3e753" providerId="LiveId" clId="{89551FC3-514B-43AC-81A8-A803982CDD5D}" dt="2024-07-19T11:07:06.804" v="3250" actId="1076"/>
          <ac:graphicFrameMkLst>
            <pc:docMk/>
            <pc:sldMk cId="1209601092" sldId="736"/>
            <ac:graphicFrameMk id="3" creationId="{EFA07106-6D23-0CB1-5915-ADA8DF32E8AC}"/>
          </ac:graphicFrameMkLst>
        </pc:graphicFrameChg>
      </pc:sldChg>
      <pc:sldChg chg="modSp mod">
        <pc:chgData name="Asun Sobré" userId="0691871469d3e753" providerId="LiveId" clId="{89551FC3-514B-43AC-81A8-A803982CDD5D}" dt="2024-07-19T11:15:19.945" v="3283" actId="1076"/>
        <pc:sldMkLst>
          <pc:docMk/>
          <pc:sldMk cId="2597437515" sldId="737"/>
        </pc:sldMkLst>
        <pc:graphicFrameChg chg="mod modGraphic">
          <ac:chgData name="Asun Sobré" userId="0691871469d3e753" providerId="LiveId" clId="{89551FC3-514B-43AC-81A8-A803982CDD5D}" dt="2024-07-19T11:15:19.945" v="3283" actId="1076"/>
          <ac:graphicFrameMkLst>
            <pc:docMk/>
            <pc:sldMk cId="2597437515" sldId="737"/>
            <ac:graphicFrameMk id="6" creationId="{CE5E8F56-E018-9F63-5ABD-1AC7515D4BEF}"/>
          </ac:graphicFrameMkLst>
        </pc:graphicFrameChg>
      </pc:sldChg>
      <pc:sldChg chg="modSp mod">
        <pc:chgData name="Asun Sobré" userId="0691871469d3e753" providerId="LiveId" clId="{89551FC3-514B-43AC-81A8-A803982CDD5D}" dt="2024-07-19T11:57:43.127" v="3625" actId="1076"/>
        <pc:sldMkLst>
          <pc:docMk/>
          <pc:sldMk cId="1298880772" sldId="739"/>
        </pc:sldMkLst>
        <pc:graphicFrameChg chg="mod modGraphic">
          <ac:chgData name="Asun Sobré" userId="0691871469d3e753" providerId="LiveId" clId="{89551FC3-514B-43AC-81A8-A803982CDD5D}" dt="2024-07-19T11:57:33.742" v="3623" actId="14100"/>
          <ac:graphicFrameMkLst>
            <pc:docMk/>
            <pc:sldMk cId="1298880772" sldId="739"/>
            <ac:graphicFrameMk id="3" creationId="{12477951-82BB-3534-7287-7F2B7C1AA4AD}"/>
          </ac:graphicFrameMkLst>
        </pc:graphicFrameChg>
        <pc:graphicFrameChg chg="mod modGraphic">
          <ac:chgData name="Asun Sobré" userId="0691871469d3e753" providerId="LiveId" clId="{89551FC3-514B-43AC-81A8-A803982CDD5D}" dt="2024-07-19T11:57:27.212" v="3622" actId="14100"/>
          <ac:graphicFrameMkLst>
            <pc:docMk/>
            <pc:sldMk cId="1298880772" sldId="739"/>
            <ac:graphicFrameMk id="5" creationId="{B7A985B9-473B-EABA-0BAD-A7DC2911D6FD}"/>
          </ac:graphicFrameMkLst>
        </pc:graphicFrameChg>
        <pc:graphicFrameChg chg="mod modGraphic">
          <ac:chgData name="Asun Sobré" userId="0691871469d3e753" providerId="LiveId" clId="{89551FC3-514B-43AC-81A8-A803982CDD5D}" dt="2024-07-19T11:57:43.127" v="3625" actId="1076"/>
          <ac:graphicFrameMkLst>
            <pc:docMk/>
            <pc:sldMk cId="1298880772" sldId="739"/>
            <ac:graphicFrameMk id="6" creationId="{89B2CE99-E03E-D05F-FE9F-855F75B4BC0B}"/>
          </ac:graphicFrameMkLst>
        </pc:graphicFrameChg>
      </pc:sldChg>
      <pc:sldChg chg="modSp mod">
        <pc:chgData name="Asun Sobré" userId="0691871469d3e753" providerId="LiveId" clId="{89551FC3-514B-43AC-81A8-A803982CDD5D}" dt="2024-07-19T11:19:52.213" v="3319" actId="14100"/>
        <pc:sldMkLst>
          <pc:docMk/>
          <pc:sldMk cId="1198978838" sldId="742"/>
        </pc:sldMkLst>
        <pc:graphicFrameChg chg="mod modGraphic">
          <ac:chgData name="Asun Sobré" userId="0691871469d3e753" providerId="LiveId" clId="{89551FC3-514B-43AC-81A8-A803982CDD5D}" dt="2024-07-19T11:19:29.078" v="3316" actId="14100"/>
          <ac:graphicFrameMkLst>
            <pc:docMk/>
            <pc:sldMk cId="1198978838" sldId="742"/>
            <ac:graphicFrameMk id="3" creationId="{AD239F4E-17A6-1AE5-CD74-26B21D0C1C48}"/>
          </ac:graphicFrameMkLst>
        </pc:graphicFrameChg>
        <pc:graphicFrameChg chg="mod modGraphic">
          <ac:chgData name="Asun Sobré" userId="0691871469d3e753" providerId="LiveId" clId="{89551FC3-514B-43AC-81A8-A803982CDD5D}" dt="2024-07-19T11:19:52.213" v="3319" actId="14100"/>
          <ac:graphicFrameMkLst>
            <pc:docMk/>
            <pc:sldMk cId="1198978838" sldId="742"/>
            <ac:graphicFrameMk id="4" creationId="{CC2B32AF-C90D-756C-64AE-FBB7380B9377}"/>
          </ac:graphicFrameMkLst>
        </pc:graphicFrameChg>
      </pc:sldChg>
      <pc:sldChg chg="modSp mod">
        <pc:chgData name="Asun Sobré" userId="0691871469d3e753" providerId="LiveId" clId="{89551FC3-514B-43AC-81A8-A803982CDD5D}" dt="2024-07-19T11:57:18.086" v="3621" actId="14100"/>
        <pc:sldMkLst>
          <pc:docMk/>
          <pc:sldMk cId="3011383919" sldId="744"/>
        </pc:sldMkLst>
        <pc:graphicFrameChg chg="mod modGraphic">
          <ac:chgData name="Asun Sobré" userId="0691871469d3e753" providerId="LiveId" clId="{89551FC3-514B-43AC-81A8-A803982CDD5D}" dt="2024-07-19T11:57:12.511" v="3620" actId="14100"/>
          <ac:graphicFrameMkLst>
            <pc:docMk/>
            <pc:sldMk cId="3011383919" sldId="744"/>
            <ac:graphicFrameMk id="3" creationId="{9F223849-2ADF-E897-4672-3FB01EAC3D20}"/>
          </ac:graphicFrameMkLst>
        </pc:graphicFrameChg>
        <pc:graphicFrameChg chg="mod modGraphic">
          <ac:chgData name="Asun Sobré" userId="0691871469d3e753" providerId="LiveId" clId="{89551FC3-514B-43AC-81A8-A803982CDD5D}" dt="2024-07-19T11:57:18.086" v="3621" actId="14100"/>
          <ac:graphicFrameMkLst>
            <pc:docMk/>
            <pc:sldMk cId="3011383919" sldId="744"/>
            <ac:graphicFrameMk id="4" creationId="{E0BD8C8D-D932-6850-F8CF-5A1B82277B24}"/>
          </ac:graphicFrameMkLst>
        </pc:graphicFrameChg>
      </pc:sldChg>
      <pc:sldChg chg="modSp mod">
        <pc:chgData name="Asun Sobré" userId="0691871469d3e753" providerId="LiveId" clId="{89551FC3-514B-43AC-81A8-A803982CDD5D}" dt="2024-07-19T11:24:32.403" v="3353" actId="1076"/>
        <pc:sldMkLst>
          <pc:docMk/>
          <pc:sldMk cId="1734360304" sldId="753"/>
        </pc:sldMkLst>
        <pc:graphicFrameChg chg="mod modGraphic">
          <ac:chgData name="Asun Sobré" userId="0691871469d3e753" providerId="LiveId" clId="{89551FC3-514B-43AC-81A8-A803982CDD5D}" dt="2024-07-19T11:24:32.403" v="3353" actId="1076"/>
          <ac:graphicFrameMkLst>
            <pc:docMk/>
            <pc:sldMk cId="1734360304" sldId="753"/>
            <ac:graphicFrameMk id="6" creationId="{F15826C8-E59A-7539-894A-DB247C203B00}"/>
          </ac:graphicFrameMkLst>
        </pc:graphicFrameChg>
      </pc:sldChg>
      <pc:sldChg chg="modSp mod">
        <pc:chgData name="Asun Sobré" userId="0691871469d3e753" providerId="LiveId" clId="{89551FC3-514B-43AC-81A8-A803982CDD5D}" dt="2024-07-19T11:23:33.395" v="3347" actId="1076"/>
        <pc:sldMkLst>
          <pc:docMk/>
          <pc:sldMk cId="3426528842" sldId="754"/>
        </pc:sldMkLst>
        <pc:graphicFrameChg chg="mod modGraphic">
          <ac:chgData name="Asun Sobré" userId="0691871469d3e753" providerId="LiveId" clId="{89551FC3-514B-43AC-81A8-A803982CDD5D}" dt="2024-07-19T11:23:33.395" v="3347" actId="1076"/>
          <ac:graphicFrameMkLst>
            <pc:docMk/>
            <pc:sldMk cId="3426528842" sldId="754"/>
            <ac:graphicFrameMk id="4" creationId="{E10F6582-0436-5F18-AB02-24C51DC542B4}"/>
          </ac:graphicFrameMkLst>
        </pc:graphicFrameChg>
      </pc:sldChg>
      <pc:sldChg chg="modSp mod">
        <pc:chgData name="Asun Sobré" userId="0691871469d3e753" providerId="LiveId" clId="{89551FC3-514B-43AC-81A8-A803982CDD5D}" dt="2024-07-19T11:23:03.808" v="3343" actId="14100"/>
        <pc:sldMkLst>
          <pc:docMk/>
          <pc:sldMk cId="3650949819" sldId="755"/>
        </pc:sldMkLst>
        <pc:graphicFrameChg chg="mod modGraphic">
          <ac:chgData name="Asun Sobré" userId="0691871469d3e753" providerId="LiveId" clId="{89551FC3-514B-43AC-81A8-A803982CDD5D}" dt="2024-07-19T11:23:03.808" v="3343" actId="14100"/>
          <ac:graphicFrameMkLst>
            <pc:docMk/>
            <pc:sldMk cId="3650949819" sldId="755"/>
            <ac:graphicFrameMk id="2" creationId="{1FF1D05A-8CE5-C9B8-F0F7-7962B507D1A8}"/>
          </ac:graphicFrameMkLst>
        </pc:graphicFrameChg>
        <pc:graphicFrameChg chg="mod modGraphic">
          <ac:chgData name="Asun Sobré" userId="0691871469d3e753" providerId="LiveId" clId="{89551FC3-514B-43AC-81A8-A803982CDD5D}" dt="2024-07-19T11:22:58.977" v="3342" actId="14100"/>
          <ac:graphicFrameMkLst>
            <pc:docMk/>
            <pc:sldMk cId="3650949819" sldId="755"/>
            <ac:graphicFrameMk id="3" creationId="{F2CF8E22-B040-1B68-7E72-F3E0DE3CB3D9}"/>
          </ac:graphicFrameMkLst>
        </pc:graphicFrameChg>
        <pc:picChg chg="mod">
          <ac:chgData name="Asun Sobré" userId="0691871469d3e753" providerId="LiveId" clId="{89551FC3-514B-43AC-81A8-A803982CDD5D}" dt="2024-07-19T11:22:46.043" v="3341" actId="1076"/>
          <ac:picMkLst>
            <pc:docMk/>
            <pc:sldMk cId="3650949819" sldId="755"/>
            <ac:picMk id="5" creationId="{3837A7AA-A58E-A924-2258-3578AE199727}"/>
          </ac:picMkLst>
        </pc:picChg>
      </pc:sldChg>
      <pc:sldChg chg="modSp mod">
        <pc:chgData name="Asun Sobré" userId="0691871469d3e753" providerId="LiveId" clId="{89551FC3-514B-43AC-81A8-A803982CDD5D}" dt="2024-07-19T11:20:21.828" v="3323" actId="1076"/>
        <pc:sldMkLst>
          <pc:docMk/>
          <pc:sldMk cId="769854114" sldId="756"/>
        </pc:sldMkLst>
        <pc:graphicFrameChg chg="mod modGraphic">
          <ac:chgData name="Asun Sobré" userId="0691871469d3e753" providerId="LiveId" clId="{89551FC3-514B-43AC-81A8-A803982CDD5D}" dt="2024-07-19T11:20:21.828" v="3323" actId="1076"/>
          <ac:graphicFrameMkLst>
            <pc:docMk/>
            <pc:sldMk cId="769854114" sldId="756"/>
            <ac:graphicFrameMk id="3" creationId="{B1444480-451D-1700-9500-020619ECBAE2}"/>
          </ac:graphicFrameMkLst>
        </pc:graphicFrameChg>
      </pc:sldChg>
      <pc:sldChg chg="modSp mod">
        <pc:chgData name="Asun Sobré" userId="0691871469d3e753" providerId="LiveId" clId="{89551FC3-514B-43AC-81A8-A803982CDD5D}" dt="2024-07-19T11:26:17.148" v="3369" actId="1076"/>
        <pc:sldMkLst>
          <pc:docMk/>
          <pc:sldMk cId="364195390" sldId="763"/>
        </pc:sldMkLst>
        <pc:graphicFrameChg chg="mod modGraphic">
          <ac:chgData name="Asun Sobré" userId="0691871469d3e753" providerId="LiveId" clId="{89551FC3-514B-43AC-81A8-A803982CDD5D}" dt="2024-07-19T11:25:58.673" v="3366" actId="1076"/>
          <ac:graphicFrameMkLst>
            <pc:docMk/>
            <pc:sldMk cId="364195390" sldId="763"/>
            <ac:graphicFrameMk id="2" creationId="{88CCB52E-ECA4-D389-435D-D6DBF1529031}"/>
          </ac:graphicFrameMkLst>
        </pc:graphicFrameChg>
        <pc:graphicFrameChg chg="mod modGraphic">
          <ac:chgData name="Asun Sobré" userId="0691871469d3e753" providerId="LiveId" clId="{89551FC3-514B-43AC-81A8-A803982CDD5D}" dt="2024-07-19T11:26:10.604" v="3368" actId="14100"/>
          <ac:graphicFrameMkLst>
            <pc:docMk/>
            <pc:sldMk cId="364195390" sldId="763"/>
            <ac:graphicFrameMk id="3" creationId="{598A79F1-E931-FD4D-F07A-22456860A0D0}"/>
          </ac:graphicFrameMkLst>
        </pc:graphicFrameChg>
        <pc:graphicFrameChg chg="modGraphic">
          <ac:chgData name="Asun Sobré" userId="0691871469d3e753" providerId="LiveId" clId="{89551FC3-514B-43AC-81A8-A803982CDD5D}" dt="2024-07-19T11:25:48.363" v="3363" actId="14100"/>
          <ac:graphicFrameMkLst>
            <pc:docMk/>
            <pc:sldMk cId="364195390" sldId="763"/>
            <ac:graphicFrameMk id="5" creationId="{E170D2D2-63B5-9F6C-029A-50AFB3550F27}"/>
          </ac:graphicFrameMkLst>
        </pc:graphicFrameChg>
        <pc:picChg chg="mod">
          <ac:chgData name="Asun Sobré" userId="0691871469d3e753" providerId="LiveId" clId="{89551FC3-514B-43AC-81A8-A803982CDD5D}" dt="2024-07-19T11:26:17.148" v="3369" actId="1076"/>
          <ac:picMkLst>
            <pc:docMk/>
            <pc:sldMk cId="364195390" sldId="763"/>
            <ac:picMk id="4" creationId="{B300EE3A-15F4-E33D-E680-554F0F747BC2}"/>
          </ac:picMkLst>
        </pc:picChg>
      </pc:sldChg>
      <pc:sldChg chg="modSp mod">
        <pc:chgData name="Asun Sobré" userId="0691871469d3e753" providerId="LiveId" clId="{89551FC3-514B-43AC-81A8-A803982CDD5D}" dt="2024-07-19T11:31:38.753" v="3411" actId="1076"/>
        <pc:sldMkLst>
          <pc:docMk/>
          <pc:sldMk cId="3119945789" sldId="764"/>
        </pc:sldMkLst>
        <pc:graphicFrameChg chg="mod modGraphic">
          <ac:chgData name="Asun Sobré" userId="0691871469d3e753" providerId="LiveId" clId="{89551FC3-514B-43AC-81A8-A803982CDD5D}" dt="2024-07-19T11:31:32.963" v="3410" actId="14100"/>
          <ac:graphicFrameMkLst>
            <pc:docMk/>
            <pc:sldMk cId="3119945789" sldId="764"/>
            <ac:graphicFrameMk id="4" creationId="{652B4AF0-56A1-5EE0-8EA5-67A10E5AA237}"/>
          </ac:graphicFrameMkLst>
        </pc:graphicFrameChg>
        <pc:picChg chg="mod">
          <ac:chgData name="Asun Sobré" userId="0691871469d3e753" providerId="LiveId" clId="{89551FC3-514B-43AC-81A8-A803982CDD5D}" dt="2024-07-19T11:31:38.753" v="3411" actId="1076"/>
          <ac:picMkLst>
            <pc:docMk/>
            <pc:sldMk cId="3119945789" sldId="764"/>
            <ac:picMk id="5" creationId="{25E1CD1D-D591-1022-A10E-005843800125}"/>
          </ac:picMkLst>
        </pc:picChg>
      </pc:sldChg>
      <pc:sldChg chg="modSp mod">
        <pc:chgData name="Asun Sobré" userId="0691871469d3e753" providerId="LiveId" clId="{89551FC3-514B-43AC-81A8-A803982CDD5D}" dt="2024-07-19T11:31:04.539" v="3406" actId="1076"/>
        <pc:sldMkLst>
          <pc:docMk/>
          <pc:sldMk cId="1074742563" sldId="765"/>
        </pc:sldMkLst>
        <pc:graphicFrameChg chg="mod modGraphic">
          <ac:chgData name="Asun Sobré" userId="0691871469d3e753" providerId="LiveId" clId="{89551FC3-514B-43AC-81A8-A803982CDD5D}" dt="2024-07-19T11:31:04.539" v="3406" actId="1076"/>
          <ac:graphicFrameMkLst>
            <pc:docMk/>
            <pc:sldMk cId="1074742563" sldId="765"/>
            <ac:graphicFrameMk id="6" creationId="{3B9981D6-2A99-2C86-6281-18095056469C}"/>
          </ac:graphicFrameMkLst>
        </pc:graphicFrameChg>
      </pc:sldChg>
      <pc:sldChg chg="modSp mod">
        <pc:chgData name="Asun Sobré" userId="0691871469d3e753" providerId="LiveId" clId="{89551FC3-514B-43AC-81A8-A803982CDD5D}" dt="2024-07-19T11:27:42.493" v="3378" actId="1076"/>
        <pc:sldMkLst>
          <pc:docMk/>
          <pc:sldMk cId="1370421428" sldId="766"/>
        </pc:sldMkLst>
        <pc:graphicFrameChg chg="mod modGraphic">
          <ac:chgData name="Asun Sobré" userId="0691871469d3e753" providerId="LiveId" clId="{89551FC3-514B-43AC-81A8-A803982CDD5D}" dt="2024-07-19T11:27:42.493" v="3378" actId="1076"/>
          <ac:graphicFrameMkLst>
            <pc:docMk/>
            <pc:sldMk cId="1370421428" sldId="766"/>
            <ac:graphicFrameMk id="4" creationId="{A92C2250-8AE0-43C8-2B80-7DB8DEB717B0}"/>
          </ac:graphicFrameMkLst>
        </pc:graphicFrameChg>
      </pc:sldChg>
      <pc:sldChg chg="modSp mod">
        <pc:chgData name="Asun Sobré" userId="0691871469d3e753" providerId="LiveId" clId="{89551FC3-514B-43AC-81A8-A803982CDD5D}" dt="2024-07-19T11:27:04.168" v="3374" actId="1076"/>
        <pc:sldMkLst>
          <pc:docMk/>
          <pc:sldMk cId="1378265716" sldId="767"/>
        </pc:sldMkLst>
        <pc:graphicFrameChg chg="mod modGraphic">
          <ac:chgData name="Asun Sobré" userId="0691871469d3e753" providerId="LiveId" clId="{89551FC3-514B-43AC-81A8-A803982CDD5D}" dt="2024-07-19T11:27:04.168" v="3374" actId="1076"/>
          <ac:graphicFrameMkLst>
            <pc:docMk/>
            <pc:sldMk cId="1378265716" sldId="767"/>
            <ac:graphicFrameMk id="4" creationId="{B32FBE95-320F-8885-09DB-8694F7A386CB}"/>
          </ac:graphicFrameMkLst>
        </pc:graphicFrameChg>
      </pc:sldChg>
      <pc:sldChg chg="modSp mod">
        <pc:chgData name="Asun Sobré" userId="0691871469d3e753" providerId="LiveId" clId="{89551FC3-514B-43AC-81A8-A803982CDD5D}" dt="2024-07-19T11:44:41.352" v="3520" actId="1076"/>
        <pc:sldMkLst>
          <pc:docMk/>
          <pc:sldMk cId="2755913451" sldId="776"/>
        </pc:sldMkLst>
        <pc:graphicFrameChg chg="mod modGraphic">
          <ac:chgData name="Asun Sobré" userId="0691871469d3e753" providerId="LiveId" clId="{89551FC3-514B-43AC-81A8-A803982CDD5D}" dt="2024-07-19T11:44:41.352" v="3520" actId="1076"/>
          <ac:graphicFrameMkLst>
            <pc:docMk/>
            <pc:sldMk cId="2755913451" sldId="776"/>
            <ac:graphicFrameMk id="6" creationId="{399B4DE3-8363-72C4-81AC-2AA4DC07A21B}"/>
          </ac:graphicFrameMkLst>
        </pc:graphicFrameChg>
      </pc:sldChg>
      <pc:sldChg chg="addSp delSp modSp mod">
        <pc:chgData name="Asun Sobré" userId="0691871469d3e753" providerId="LiveId" clId="{89551FC3-514B-43AC-81A8-A803982CDD5D}" dt="2024-07-19T11:56:48.342" v="3619" actId="1076"/>
        <pc:sldMkLst>
          <pc:docMk/>
          <pc:sldMk cId="606430889" sldId="778"/>
        </pc:sldMkLst>
        <pc:graphicFrameChg chg="mod modGraphic">
          <ac:chgData name="Asun Sobré" userId="0691871469d3e753" providerId="LiveId" clId="{89551FC3-514B-43AC-81A8-A803982CDD5D}" dt="2024-07-19T11:56:24.346" v="3614" actId="1076"/>
          <ac:graphicFrameMkLst>
            <pc:docMk/>
            <pc:sldMk cId="606430889" sldId="778"/>
            <ac:graphicFrameMk id="3" creationId="{047B6377-D669-E225-F420-851993605E08}"/>
          </ac:graphicFrameMkLst>
        </pc:graphicFrameChg>
        <pc:graphicFrameChg chg="mod modGraphic">
          <ac:chgData name="Asun Sobré" userId="0691871469d3e753" providerId="LiveId" clId="{89551FC3-514B-43AC-81A8-A803982CDD5D}" dt="2024-07-19T11:56:43.381" v="3618" actId="1076"/>
          <ac:graphicFrameMkLst>
            <pc:docMk/>
            <pc:sldMk cId="606430889" sldId="778"/>
            <ac:graphicFrameMk id="4" creationId="{83BC9463-E3E6-27F9-078C-5A545F7A9489}"/>
          </ac:graphicFrameMkLst>
        </pc:graphicFrameChg>
        <pc:graphicFrameChg chg="mod modGraphic">
          <ac:chgData name="Asun Sobré" userId="0691871469d3e753" providerId="LiveId" clId="{89551FC3-514B-43AC-81A8-A803982CDD5D}" dt="2024-07-19T11:56:30.611" v="3615" actId="1076"/>
          <ac:graphicFrameMkLst>
            <pc:docMk/>
            <pc:sldMk cId="606430889" sldId="778"/>
            <ac:graphicFrameMk id="5" creationId="{A673F1FA-E48B-A2EA-79A3-F51C0D94EB70}"/>
          </ac:graphicFrameMkLst>
        </pc:graphicFrameChg>
        <pc:graphicFrameChg chg="add mod modGraphic">
          <ac:chgData name="Asun Sobré" userId="0691871469d3e753" providerId="LiveId" clId="{89551FC3-514B-43AC-81A8-A803982CDD5D}" dt="2024-07-19T11:56:48.342" v="3619" actId="1076"/>
          <ac:graphicFrameMkLst>
            <pc:docMk/>
            <pc:sldMk cId="606430889" sldId="778"/>
            <ac:graphicFrameMk id="6" creationId="{DF0B4100-8A98-61D4-B0C4-90D629BBB277}"/>
          </ac:graphicFrameMkLst>
        </pc:graphicFrameChg>
        <pc:graphicFrameChg chg="del mod modGraphic">
          <ac:chgData name="Asun Sobré" userId="0691871469d3e753" providerId="LiveId" clId="{89551FC3-514B-43AC-81A8-A803982CDD5D}" dt="2024-07-19T11:41:13.532" v="3491" actId="478"/>
          <ac:graphicFrameMkLst>
            <pc:docMk/>
            <pc:sldMk cId="606430889" sldId="778"/>
            <ac:graphicFrameMk id="9" creationId="{BFA1D905-5DA7-949B-8A88-ABC24B7CBC2E}"/>
          </ac:graphicFrameMkLst>
        </pc:graphicFrameChg>
        <pc:picChg chg="del mod">
          <ac:chgData name="Asun Sobré" userId="0691871469d3e753" providerId="LiveId" clId="{89551FC3-514B-43AC-81A8-A803982CDD5D}" dt="2024-07-19T11:35:12.753" v="3443" actId="478"/>
          <ac:picMkLst>
            <pc:docMk/>
            <pc:sldMk cId="606430889" sldId="778"/>
            <ac:picMk id="2" creationId="{7FD936DB-0CC5-D80B-D3C8-B234C5345B4C}"/>
          </ac:picMkLst>
        </pc:picChg>
        <pc:picChg chg="mod">
          <ac:chgData name="Asun Sobré" userId="0691871469d3e753" providerId="LiveId" clId="{89551FC3-514B-43AC-81A8-A803982CDD5D}" dt="2024-07-19T11:42:57.602" v="3508" actId="1076"/>
          <ac:picMkLst>
            <pc:docMk/>
            <pc:sldMk cId="606430889" sldId="778"/>
            <ac:picMk id="7" creationId="{59FC9334-C224-5E05-D7D0-6ED847E443D8}"/>
          </ac:picMkLst>
        </pc:picChg>
      </pc:sldChg>
      <pc:sldChg chg="modSp mod">
        <pc:chgData name="Asun Sobré" userId="0691871469d3e753" providerId="LiveId" clId="{89551FC3-514B-43AC-81A8-A803982CDD5D}" dt="2024-07-19T11:34:12.485" v="3432" actId="1076"/>
        <pc:sldMkLst>
          <pc:docMk/>
          <pc:sldMk cId="2354154157" sldId="780"/>
        </pc:sldMkLst>
        <pc:graphicFrameChg chg="mod modGraphic">
          <ac:chgData name="Asun Sobré" userId="0691871469d3e753" providerId="LiveId" clId="{89551FC3-514B-43AC-81A8-A803982CDD5D}" dt="2024-07-19T11:34:12.485" v="3432" actId="1076"/>
          <ac:graphicFrameMkLst>
            <pc:docMk/>
            <pc:sldMk cId="2354154157" sldId="780"/>
            <ac:graphicFrameMk id="3" creationId="{7E6FAA53-5FDF-1BAE-16BB-1ED0077C830A}"/>
          </ac:graphicFrameMkLst>
        </pc:graphicFrameChg>
      </pc:sldChg>
      <pc:sldChg chg="modSp mod">
        <pc:chgData name="Asun Sobré" userId="0691871469d3e753" providerId="LiveId" clId="{89551FC3-514B-43AC-81A8-A803982CDD5D}" dt="2024-07-19T11:30:22.244" v="3401" actId="14734"/>
        <pc:sldMkLst>
          <pc:docMk/>
          <pc:sldMk cId="723796074" sldId="781"/>
        </pc:sldMkLst>
        <pc:graphicFrameChg chg="mod modGraphic">
          <ac:chgData name="Asun Sobré" userId="0691871469d3e753" providerId="LiveId" clId="{89551FC3-514B-43AC-81A8-A803982CDD5D}" dt="2024-07-19T11:30:22.244" v="3401" actId="14734"/>
          <ac:graphicFrameMkLst>
            <pc:docMk/>
            <pc:sldMk cId="723796074" sldId="781"/>
            <ac:graphicFrameMk id="4" creationId="{4A5AAB67-1993-06BD-AD4E-06C35AEBDA2C}"/>
          </ac:graphicFrameMkLst>
        </pc:graphicFrameChg>
      </pc:sldChg>
      <pc:sldChg chg="modSp mod">
        <pc:chgData name="Asun Sobré" userId="0691871469d3e753" providerId="LiveId" clId="{89551FC3-514B-43AC-81A8-A803982CDD5D}" dt="2024-07-19T11:45:40.882" v="3527" actId="1076"/>
        <pc:sldMkLst>
          <pc:docMk/>
          <pc:sldMk cId="1333575457" sldId="790"/>
        </pc:sldMkLst>
        <pc:graphicFrameChg chg="mod modGraphic">
          <ac:chgData name="Asun Sobré" userId="0691871469d3e753" providerId="LiveId" clId="{89551FC3-514B-43AC-81A8-A803982CDD5D}" dt="2024-07-19T11:45:40.882" v="3527" actId="1076"/>
          <ac:graphicFrameMkLst>
            <pc:docMk/>
            <pc:sldMk cId="1333575457" sldId="790"/>
            <ac:graphicFrameMk id="8" creationId="{054E4B04-AA35-6522-4210-20967709535F}"/>
          </ac:graphicFrameMkLst>
        </pc:graphicFrameChg>
      </pc:sldChg>
      <pc:sldChg chg="modSp mod">
        <pc:chgData name="Asun Sobré" userId="0691871469d3e753" providerId="LiveId" clId="{89551FC3-514B-43AC-81A8-A803982CDD5D}" dt="2024-07-19T07:58:22.665" v="1949" actId="1076"/>
        <pc:sldMkLst>
          <pc:docMk/>
          <pc:sldMk cId="991054560" sldId="923"/>
        </pc:sldMkLst>
        <pc:graphicFrameChg chg="mod modGraphic">
          <ac:chgData name="Asun Sobré" userId="0691871469d3e753" providerId="LiveId" clId="{89551FC3-514B-43AC-81A8-A803982CDD5D}" dt="2024-07-19T07:58:22.665" v="1949" actId="1076"/>
          <ac:graphicFrameMkLst>
            <pc:docMk/>
            <pc:sldMk cId="991054560" sldId="923"/>
            <ac:graphicFrameMk id="4" creationId="{DF5D30E4-21B9-1F31-69C6-9B66D8817AE3}"/>
          </ac:graphicFrameMkLst>
        </pc:graphicFrameChg>
      </pc:sldChg>
      <pc:sldChg chg="modSp mod">
        <pc:chgData name="Asun Sobré" userId="0691871469d3e753" providerId="LiveId" clId="{89551FC3-514B-43AC-81A8-A803982CDD5D}" dt="2024-07-19T07:58:57.396" v="1954" actId="1076"/>
        <pc:sldMkLst>
          <pc:docMk/>
          <pc:sldMk cId="4024201055" sldId="924"/>
        </pc:sldMkLst>
        <pc:graphicFrameChg chg="mod modGraphic">
          <ac:chgData name="Asun Sobré" userId="0691871469d3e753" providerId="LiveId" clId="{89551FC3-514B-43AC-81A8-A803982CDD5D}" dt="2024-07-19T07:58:57.396" v="1954" actId="1076"/>
          <ac:graphicFrameMkLst>
            <pc:docMk/>
            <pc:sldMk cId="4024201055" sldId="924"/>
            <ac:graphicFrameMk id="4" creationId="{9488A7CE-A10D-12CB-61F7-5C6A462204BD}"/>
          </ac:graphicFrameMkLst>
        </pc:graphicFrameChg>
      </pc:sldChg>
      <pc:sldChg chg="modSp mod">
        <pc:chgData name="Asun Sobré" userId="0691871469d3e753" providerId="LiveId" clId="{89551FC3-514B-43AC-81A8-A803982CDD5D}" dt="2024-07-19T07:59:43.923" v="1959" actId="1076"/>
        <pc:sldMkLst>
          <pc:docMk/>
          <pc:sldMk cId="1344247640" sldId="925"/>
        </pc:sldMkLst>
        <pc:graphicFrameChg chg="mod modGraphic">
          <ac:chgData name="Asun Sobré" userId="0691871469d3e753" providerId="LiveId" clId="{89551FC3-514B-43AC-81A8-A803982CDD5D}" dt="2024-07-19T07:59:43.923" v="1959" actId="1076"/>
          <ac:graphicFrameMkLst>
            <pc:docMk/>
            <pc:sldMk cId="1344247640" sldId="925"/>
            <ac:graphicFrameMk id="4" creationId="{E7041B2C-7127-48E8-BAC4-E34D957BE55E}"/>
          </ac:graphicFrameMkLst>
        </pc:graphicFrameChg>
      </pc:sldChg>
      <pc:sldChg chg="addSp delSp modSp mod">
        <pc:chgData name="Asun Sobré" userId="0691871469d3e753" providerId="LiveId" clId="{89551FC3-514B-43AC-81A8-A803982CDD5D}" dt="2024-07-19T08:02:38.473" v="1979" actId="1076"/>
        <pc:sldMkLst>
          <pc:docMk/>
          <pc:sldMk cId="1513167721" sldId="926"/>
        </pc:sldMkLst>
        <pc:graphicFrameChg chg="add del mod modGraphic">
          <ac:chgData name="Asun Sobré" userId="0691871469d3e753" providerId="LiveId" clId="{89551FC3-514B-43AC-81A8-A803982CDD5D}" dt="2024-07-19T08:02:30.743" v="1978" actId="1076"/>
          <ac:graphicFrameMkLst>
            <pc:docMk/>
            <pc:sldMk cId="1513167721" sldId="926"/>
            <ac:graphicFrameMk id="5" creationId="{13743EF3-8304-C6FD-41A4-1F2B52AFB9F7}"/>
          </ac:graphicFrameMkLst>
        </pc:graphicFrameChg>
        <pc:graphicFrameChg chg="mod modGraphic">
          <ac:chgData name="Asun Sobré" userId="0691871469d3e753" providerId="LiveId" clId="{89551FC3-514B-43AC-81A8-A803982CDD5D}" dt="2024-07-19T08:02:18.207" v="1977" actId="1076"/>
          <ac:graphicFrameMkLst>
            <pc:docMk/>
            <pc:sldMk cId="1513167721" sldId="926"/>
            <ac:graphicFrameMk id="6" creationId="{31448D2B-81E7-EB0C-5558-9A9818A1EAA8}"/>
          </ac:graphicFrameMkLst>
        </pc:graphicFrameChg>
        <pc:graphicFrameChg chg="mod modGraphic">
          <ac:chgData name="Asun Sobré" userId="0691871469d3e753" providerId="LiveId" clId="{89551FC3-514B-43AC-81A8-A803982CDD5D}" dt="2024-07-19T08:02:38.473" v="1979" actId="1076"/>
          <ac:graphicFrameMkLst>
            <pc:docMk/>
            <pc:sldMk cId="1513167721" sldId="926"/>
            <ac:graphicFrameMk id="7" creationId="{6546876D-9B68-F36D-5C1E-B9A56F79E6D6}"/>
          </ac:graphicFrameMkLst>
        </pc:graphicFrameChg>
      </pc:sldChg>
      <pc:sldChg chg="modSp mod">
        <pc:chgData name="Asun Sobré" userId="0691871469d3e753" providerId="LiveId" clId="{89551FC3-514B-43AC-81A8-A803982CDD5D}" dt="2024-07-19T10:17:29.966" v="2914" actId="1076"/>
        <pc:sldMkLst>
          <pc:docMk/>
          <pc:sldMk cId="732350039" sldId="953"/>
        </pc:sldMkLst>
        <pc:graphicFrameChg chg="mod modGraphic">
          <ac:chgData name="Asun Sobré" userId="0691871469d3e753" providerId="LiveId" clId="{89551FC3-514B-43AC-81A8-A803982CDD5D}" dt="2024-07-19T10:17:29.966" v="2914" actId="1076"/>
          <ac:graphicFrameMkLst>
            <pc:docMk/>
            <pc:sldMk cId="732350039" sldId="953"/>
            <ac:graphicFrameMk id="4" creationId="{5C681E1F-24D2-591A-4999-DC7C2603B850}"/>
          </ac:graphicFrameMkLst>
        </pc:graphicFrameChg>
      </pc:sldChg>
      <pc:sldChg chg="modSp mod">
        <pc:chgData name="Asun Sobré" userId="0691871469d3e753" providerId="LiveId" clId="{89551FC3-514B-43AC-81A8-A803982CDD5D}" dt="2024-07-19T10:07:24.427" v="2871" actId="14734"/>
        <pc:sldMkLst>
          <pc:docMk/>
          <pc:sldMk cId="2114444117" sldId="954"/>
        </pc:sldMkLst>
        <pc:graphicFrameChg chg="mod modGraphic">
          <ac:chgData name="Asun Sobré" userId="0691871469d3e753" providerId="LiveId" clId="{89551FC3-514B-43AC-81A8-A803982CDD5D}" dt="2024-07-19T10:05:22.907" v="2849" actId="14100"/>
          <ac:graphicFrameMkLst>
            <pc:docMk/>
            <pc:sldMk cId="2114444117" sldId="954"/>
            <ac:graphicFrameMk id="3" creationId="{9162303B-D6E0-5EEF-EACF-5E2091FFAF2D}"/>
          </ac:graphicFrameMkLst>
        </pc:graphicFrameChg>
        <pc:graphicFrameChg chg="mod modGraphic">
          <ac:chgData name="Asun Sobré" userId="0691871469d3e753" providerId="LiveId" clId="{89551FC3-514B-43AC-81A8-A803982CDD5D}" dt="2024-07-19T10:07:24.427" v="2871" actId="14734"/>
          <ac:graphicFrameMkLst>
            <pc:docMk/>
            <pc:sldMk cId="2114444117" sldId="954"/>
            <ac:graphicFrameMk id="5" creationId="{D1252549-51A1-0996-A976-285E7F3D9EC3}"/>
          </ac:graphicFrameMkLst>
        </pc:graphicFrameChg>
        <pc:graphicFrameChg chg="mod modGraphic">
          <ac:chgData name="Asun Sobré" userId="0691871469d3e753" providerId="LiveId" clId="{89551FC3-514B-43AC-81A8-A803982CDD5D}" dt="2024-07-19T10:05:16.937" v="2848" actId="14100"/>
          <ac:graphicFrameMkLst>
            <pc:docMk/>
            <pc:sldMk cId="2114444117" sldId="954"/>
            <ac:graphicFrameMk id="7" creationId="{427AE5F0-AFF3-E6ED-9D1D-CEC323CD25DB}"/>
          </ac:graphicFrameMkLst>
        </pc:graphicFrameChg>
      </pc:sldChg>
      <pc:sldChg chg="modSp mod">
        <pc:chgData name="Asun Sobré" userId="0691871469d3e753" providerId="LiveId" clId="{89551FC3-514B-43AC-81A8-A803982CDD5D}" dt="2024-07-19T11:20:54.353" v="3327" actId="1076"/>
        <pc:sldMkLst>
          <pc:docMk/>
          <pc:sldMk cId="1005926250" sldId="1010"/>
        </pc:sldMkLst>
        <pc:graphicFrameChg chg="mod modGraphic">
          <ac:chgData name="Asun Sobré" userId="0691871469d3e753" providerId="LiveId" clId="{89551FC3-514B-43AC-81A8-A803982CDD5D}" dt="2024-07-19T11:20:54.353" v="3327" actId="1076"/>
          <ac:graphicFrameMkLst>
            <pc:docMk/>
            <pc:sldMk cId="1005926250" sldId="1010"/>
            <ac:graphicFrameMk id="7" creationId="{884BC28A-E18B-2049-EEB1-E885EFFAF9D3}"/>
          </ac:graphicFrameMkLst>
        </pc:graphicFrameChg>
      </pc:sldChg>
      <pc:sldChg chg="modSp mod">
        <pc:chgData name="Asun Sobré" userId="0691871469d3e753" providerId="LiveId" clId="{89551FC3-514B-43AC-81A8-A803982CDD5D}" dt="2024-07-17T08:27:14.656" v="332" actId="14734"/>
        <pc:sldMkLst>
          <pc:docMk/>
          <pc:sldMk cId="2706279148" sldId="1334"/>
        </pc:sldMkLst>
        <pc:graphicFrameChg chg="mod modGraphic">
          <ac:chgData name="Asun Sobré" userId="0691871469d3e753" providerId="LiveId" clId="{89551FC3-514B-43AC-81A8-A803982CDD5D}" dt="2024-07-17T08:27:14.656" v="332" actId="14734"/>
          <ac:graphicFrameMkLst>
            <pc:docMk/>
            <pc:sldMk cId="2706279148" sldId="1334"/>
            <ac:graphicFrameMk id="4" creationId="{9FBD6B6A-9DDD-DC8B-E639-9C21D235C6FE}"/>
          </ac:graphicFrameMkLst>
        </pc:graphicFrameChg>
      </pc:sldChg>
      <pc:sldChg chg="modSp mod">
        <pc:chgData name="Asun Sobré" userId="0691871469d3e753" providerId="LiveId" clId="{89551FC3-514B-43AC-81A8-A803982CDD5D}" dt="2024-07-16T11:38:37.545" v="321" actId="14734"/>
        <pc:sldMkLst>
          <pc:docMk/>
          <pc:sldMk cId="398665511" sldId="1335"/>
        </pc:sldMkLst>
        <pc:graphicFrameChg chg="mod modGraphic">
          <ac:chgData name="Asun Sobré" userId="0691871469d3e753" providerId="LiveId" clId="{89551FC3-514B-43AC-81A8-A803982CDD5D}" dt="2024-07-16T11:38:37.545" v="321" actId="14734"/>
          <ac:graphicFrameMkLst>
            <pc:docMk/>
            <pc:sldMk cId="398665511" sldId="1335"/>
            <ac:graphicFrameMk id="4" creationId="{8C7C4D5D-20C5-B1BC-8FF5-8DDB4E173BC6}"/>
          </ac:graphicFrameMkLst>
        </pc:graphicFrameChg>
      </pc:sldChg>
      <pc:sldChg chg="modSp mod">
        <pc:chgData name="Asun Sobré" userId="0691871469d3e753" providerId="LiveId" clId="{89551FC3-514B-43AC-81A8-A803982CDD5D}" dt="2024-07-16T11:37:38.480" v="316" actId="1076"/>
        <pc:sldMkLst>
          <pc:docMk/>
          <pc:sldMk cId="1695351442" sldId="1336"/>
        </pc:sldMkLst>
        <pc:graphicFrameChg chg="mod modGraphic">
          <ac:chgData name="Asun Sobré" userId="0691871469d3e753" providerId="LiveId" clId="{89551FC3-514B-43AC-81A8-A803982CDD5D}" dt="2024-07-16T11:37:38.480" v="316" actId="1076"/>
          <ac:graphicFrameMkLst>
            <pc:docMk/>
            <pc:sldMk cId="1695351442" sldId="1336"/>
            <ac:graphicFrameMk id="4" creationId="{59CBABDA-85D4-4AE6-B854-D0C994936E8B}"/>
          </ac:graphicFrameMkLst>
        </pc:graphicFrameChg>
      </pc:sldChg>
      <pc:sldChg chg="modSp mod">
        <pc:chgData name="Asun Sobré" userId="0691871469d3e753" providerId="LiveId" clId="{89551FC3-514B-43AC-81A8-A803982CDD5D}" dt="2024-07-16T11:37:00.209" v="311" actId="14734"/>
        <pc:sldMkLst>
          <pc:docMk/>
          <pc:sldMk cId="1479914119" sldId="1337"/>
        </pc:sldMkLst>
        <pc:graphicFrameChg chg="mod modGraphic">
          <ac:chgData name="Asun Sobré" userId="0691871469d3e753" providerId="LiveId" clId="{89551FC3-514B-43AC-81A8-A803982CDD5D}" dt="2024-07-16T11:37:00.209" v="311" actId="14734"/>
          <ac:graphicFrameMkLst>
            <pc:docMk/>
            <pc:sldMk cId="1479914119" sldId="1337"/>
            <ac:graphicFrameMk id="4" creationId="{126B51CB-8024-E2D5-836F-6F920A02CCB3}"/>
          </ac:graphicFrameMkLst>
        </pc:graphicFrameChg>
      </pc:sldChg>
      <pc:sldChg chg="modSp mod">
        <pc:chgData name="Asun Sobré" userId="0691871469d3e753" providerId="LiveId" clId="{89551FC3-514B-43AC-81A8-A803982CDD5D}" dt="2024-07-16T11:35:43.664" v="304" actId="1076"/>
        <pc:sldMkLst>
          <pc:docMk/>
          <pc:sldMk cId="2276828650" sldId="1338"/>
        </pc:sldMkLst>
        <pc:graphicFrameChg chg="mod modGraphic">
          <ac:chgData name="Asun Sobré" userId="0691871469d3e753" providerId="LiveId" clId="{89551FC3-514B-43AC-81A8-A803982CDD5D}" dt="2024-07-16T11:35:43.664" v="304" actId="1076"/>
          <ac:graphicFrameMkLst>
            <pc:docMk/>
            <pc:sldMk cId="2276828650" sldId="1338"/>
            <ac:graphicFrameMk id="4" creationId="{8FB8C8D2-6C60-8219-805F-47077799681E}"/>
          </ac:graphicFrameMkLst>
        </pc:graphicFrameChg>
      </pc:sldChg>
      <pc:sldChg chg="modSp mod">
        <pc:chgData name="Asun Sobré" userId="0691871469d3e753" providerId="LiveId" clId="{89551FC3-514B-43AC-81A8-A803982CDD5D}" dt="2024-07-16T11:35:02.830" v="299" actId="14734"/>
        <pc:sldMkLst>
          <pc:docMk/>
          <pc:sldMk cId="2598124906" sldId="1339"/>
        </pc:sldMkLst>
        <pc:graphicFrameChg chg="mod modGraphic">
          <ac:chgData name="Asun Sobré" userId="0691871469d3e753" providerId="LiveId" clId="{89551FC3-514B-43AC-81A8-A803982CDD5D}" dt="2024-07-16T11:35:02.830" v="299" actId="14734"/>
          <ac:graphicFrameMkLst>
            <pc:docMk/>
            <pc:sldMk cId="2598124906" sldId="1339"/>
            <ac:graphicFrameMk id="4" creationId="{94DA34F3-943C-CD38-7033-E02E7E89A926}"/>
          </ac:graphicFrameMkLst>
        </pc:graphicFrameChg>
      </pc:sldChg>
      <pc:sldChg chg="modSp mod">
        <pc:chgData name="Asun Sobré" userId="0691871469d3e753" providerId="LiveId" clId="{89551FC3-514B-43AC-81A8-A803982CDD5D}" dt="2024-07-16T11:34:22.753" v="293" actId="14734"/>
        <pc:sldMkLst>
          <pc:docMk/>
          <pc:sldMk cId="612792042" sldId="1340"/>
        </pc:sldMkLst>
        <pc:graphicFrameChg chg="mod modGraphic">
          <ac:chgData name="Asun Sobré" userId="0691871469d3e753" providerId="LiveId" clId="{89551FC3-514B-43AC-81A8-A803982CDD5D}" dt="2024-07-16T11:34:22.753" v="293" actId="14734"/>
          <ac:graphicFrameMkLst>
            <pc:docMk/>
            <pc:sldMk cId="612792042" sldId="1340"/>
            <ac:graphicFrameMk id="4" creationId="{762A84F7-7FF0-A135-B035-5100595788A5}"/>
          </ac:graphicFrameMkLst>
        </pc:graphicFrameChg>
      </pc:sldChg>
      <pc:sldChg chg="modSp mod">
        <pc:chgData name="Asun Sobré" userId="0691871469d3e753" providerId="LiveId" clId="{89551FC3-514B-43AC-81A8-A803982CDD5D}" dt="2024-07-16T11:31:51.437" v="288" actId="1076"/>
        <pc:sldMkLst>
          <pc:docMk/>
          <pc:sldMk cId="815708994" sldId="1341"/>
        </pc:sldMkLst>
        <pc:graphicFrameChg chg="mod modGraphic">
          <ac:chgData name="Asun Sobré" userId="0691871469d3e753" providerId="LiveId" clId="{89551FC3-514B-43AC-81A8-A803982CDD5D}" dt="2024-07-16T11:31:51.437" v="288" actId="1076"/>
          <ac:graphicFrameMkLst>
            <pc:docMk/>
            <pc:sldMk cId="815708994" sldId="1341"/>
            <ac:graphicFrameMk id="4" creationId="{E1F94605-9971-1604-A14B-8B8A028E07B9}"/>
          </ac:graphicFrameMkLst>
        </pc:graphicFrameChg>
      </pc:sldChg>
      <pc:sldChg chg="modSp mod">
        <pc:chgData name="Asun Sobré" userId="0691871469d3e753" providerId="LiveId" clId="{89551FC3-514B-43AC-81A8-A803982CDD5D}" dt="2024-07-16T11:30:52.475" v="284" actId="1076"/>
        <pc:sldMkLst>
          <pc:docMk/>
          <pc:sldMk cId="968174229" sldId="1342"/>
        </pc:sldMkLst>
        <pc:graphicFrameChg chg="mod modGraphic">
          <ac:chgData name="Asun Sobré" userId="0691871469d3e753" providerId="LiveId" clId="{89551FC3-514B-43AC-81A8-A803982CDD5D}" dt="2024-07-16T11:30:52.475" v="284" actId="1076"/>
          <ac:graphicFrameMkLst>
            <pc:docMk/>
            <pc:sldMk cId="968174229" sldId="1342"/>
            <ac:graphicFrameMk id="4" creationId="{03FB5D82-7768-6732-960B-958F0A04528E}"/>
          </ac:graphicFrameMkLst>
        </pc:graphicFrameChg>
      </pc:sldChg>
      <pc:sldChg chg="modSp mod">
        <pc:chgData name="Asun Sobré" userId="0691871469d3e753" providerId="LiveId" clId="{89551FC3-514B-43AC-81A8-A803982CDD5D}" dt="2024-07-16T11:30:10.787" v="278" actId="14734"/>
        <pc:sldMkLst>
          <pc:docMk/>
          <pc:sldMk cId="1974220713" sldId="1343"/>
        </pc:sldMkLst>
        <pc:graphicFrameChg chg="mod modGraphic">
          <ac:chgData name="Asun Sobré" userId="0691871469d3e753" providerId="LiveId" clId="{89551FC3-514B-43AC-81A8-A803982CDD5D}" dt="2024-07-16T11:30:10.787" v="278" actId="14734"/>
          <ac:graphicFrameMkLst>
            <pc:docMk/>
            <pc:sldMk cId="1974220713" sldId="1343"/>
            <ac:graphicFrameMk id="4" creationId="{6B59945A-25D3-FB02-F0EE-E9D5DD3981FD}"/>
          </ac:graphicFrameMkLst>
        </pc:graphicFrameChg>
      </pc:sldChg>
      <pc:sldChg chg="modSp mod">
        <pc:chgData name="Asun Sobré" userId="0691871469d3e753" providerId="LiveId" clId="{89551FC3-514B-43AC-81A8-A803982CDD5D}" dt="2024-07-16T11:29:08.898" v="269" actId="14734"/>
        <pc:sldMkLst>
          <pc:docMk/>
          <pc:sldMk cId="544062775" sldId="1344"/>
        </pc:sldMkLst>
        <pc:graphicFrameChg chg="mod modGraphic">
          <ac:chgData name="Asun Sobré" userId="0691871469d3e753" providerId="LiveId" clId="{89551FC3-514B-43AC-81A8-A803982CDD5D}" dt="2024-07-16T11:29:08.898" v="269" actId="14734"/>
          <ac:graphicFrameMkLst>
            <pc:docMk/>
            <pc:sldMk cId="544062775" sldId="1344"/>
            <ac:graphicFrameMk id="4" creationId="{18F02A33-D5AC-F7D2-735A-61985DAFDA49}"/>
          </ac:graphicFrameMkLst>
        </pc:graphicFrameChg>
      </pc:sldChg>
      <pc:sldChg chg="modSp mod">
        <pc:chgData name="Asun Sobré" userId="0691871469d3e753" providerId="LiveId" clId="{89551FC3-514B-43AC-81A8-A803982CDD5D}" dt="2024-07-16T11:27:33.461" v="257" actId="1076"/>
        <pc:sldMkLst>
          <pc:docMk/>
          <pc:sldMk cId="1273620820" sldId="1345"/>
        </pc:sldMkLst>
        <pc:graphicFrameChg chg="mod modGraphic">
          <ac:chgData name="Asun Sobré" userId="0691871469d3e753" providerId="LiveId" clId="{89551FC3-514B-43AC-81A8-A803982CDD5D}" dt="2024-07-16T11:27:33.461" v="257" actId="1076"/>
          <ac:graphicFrameMkLst>
            <pc:docMk/>
            <pc:sldMk cId="1273620820" sldId="1345"/>
            <ac:graphicFrameMk id="4" creationId="{6001FF8A-062B-2591-A48A-CC2FDBD8BBF3}"/>
          </ac:graphicFrameMkLst>
        </pc:graphicFrameChg>
      </pc:sldChg>
      <pc:sldChg chg="modSp mod">
        <pc:chgData name="Asun Sobré" userId="0691871469d3e753" providerId="LiveId" clId="{89551FC3-514B-43AC-81A8-A803982CDD5D}" dt="2024-07-17T08:32:21.287" v="372" actId="1076"/>
        <pc:sldMkLst>
          <pc:docMk/>
          <pc:sldMk cId="1690749182" sldId="1346"/>
        </pc:sldMkLst>
        <pc:graphicFrameChg chg="mod modGraphic">
          <ac:chgData name="Asun Sobré" userId="0691871469d3e753" providerId="LiveId" clId="{89551FC3-514B-43AC-81A8-A803982CDD5D}" dt="2024-07-17T08:32:21.287" v="372" actId="1076"/>
          <ac:graphicFrameMkLst>
            <pc:docMk/>
            <pc:sldMk cId="1690749182" sldId="1346"/>
            <ac:graphicFrameMk id="3" creationId="{E7C4E38F-1BB4-1E71-FD51-B8B9662B06DA}"/>
          </ac:graphicFrameMkLst>
        </pc:graphicFrameChg>
      </pc:sldChg>
      <pc:sldChg chg="modSp mod">
        <pc:chgData name="Asun Sobré" userId="0691871469d3e753" providerId="LiveId" clId="{89551FC3-514B-43AC-81A8-A803982CDD5D}" dt="2024-07-17T08:31:38.199" v="367" actId="1076"/>
        <pc:sldMkLst>
          <pc:docMk/>
          <pc:sldMk cId="550439688" sldId="1347"/>
        </pc:sldMkLst>
        <pc:graphicFrameChg chg="mod modGraphic">
          <ac:chgData name="Asun Sobré" userId="0691871469d3e753" providerId="LiveId" clId="{89551FC3-514B-43AC-81A8-A803982CDD5D}" dt="2024-07-17T08:31:38.199" v="367" actId="1076"/>
          <ac:graphicFrameMkLst>
            <pc:docMk/>
            <pc:sldMk cId="550439688" sldId="1347"/>
            <ac:graphicFrameMk id="3" creationId="{1274FE9E-F731-BC08-D730-562001D1E903}"/>
          </ac:graphicFrameMkLst>
        </pc:graphicFrameChg>
      </pc:sldChg>
      <pc:sldChg chg="modSp mod">
        <pc:chgData name="Asun Sobré" userId="0691871469d3e753" providerId="LiveId" clId="{89551FC3-514B-43AC-81A8-A803982CDD5D}" dt="2024-07-17T08:28:12.174" v="339" actId="1076"/>
        <pc:sldMkLst>
          <pc:docMk/>
          <pc:sldMk cId="2818164142" sldId="1348"/>
        </pc:sldMkLst>
        <pc:graphicFrameChg chg="mod modGraphic">
          <ac:chgData name="Asun Sobré" userId="0691871469d3e753" providerId="LiveId" clId="{89551FC3-514B-43AC-81A8-A803982CDD5D}" dt="2024-07-17T08:28:12.174" v="339" actId="1076"/>
          <ac:graphicFrameMkLst>
            <pc:docMk/>
            <pc:sldMk cId="2818164142" sldId="1348"/>
            <ac:graphicFrameMk id="3" creationId="{296CB563-36CC-4B82-90ED-F1E7B4C89345}"/>
          </ac:graphicFrameMkLst>
        </pc:graphicFrameChg>
      </pc:sldChg>
      <pc:sldChg chg="modSp mod">
        <pc:chgData name="Asun Sobré" userId="0691871469d3e753" providerId="LiveId" clId="{89551FC3-514B-43AC-81A8-A803982CDD5D}" dt="2024-07-17T08:30:39.224" v="359" actId="1076"/>
        <pc:sldMkLst>
          <pc:docMk/>
          <pc:sldMk cId="1187540771" sldId="1349"/>
        </pc:sldMkLst>
        <pc:graphicFrameChg chg="mod modGraphic">
          <ac:chgData name="Asun Sobré" userId="0691871469d3e753" providerId="LiveId" clId="{89551FC3-514B-43AC-81A8-A803982CDD5D}" dt="2024-07-17T08:30:39.224" v="359" actId="1076"/>
          <ac:graphicFrameMkLst>
            <pc:docMk/>
            <pc:sldMk cId="1187540771" sldId="1349"/>
            <ac:graphicFrameMk id="3" creationId="{E69EF0AD-8059-E3DC-404D-5CC3479962FF}"/>
          </ac:graphicFrameMkLst>
        </pc:graphicFrameChg>
      </pc:sldChg>
      <pc:sldChg chg="modSp mod">
        <pc:chgData name="Asun Sobré" userId="0691871469d3e753" providerId="LiveId" clId="{89551FC3-514B-43AC-81A8-A803982CDD5D}" dt="2024-07-17T08:30:00.614" v="354" actId="1076"/>
        <pc:sldMkLst>
          <pc:docMk/>
          <pc:sldMk cId="720508186" sldId="1350"/>
        </pc:sldMkLst>
        <pc:graphicFrameChg chg="mod modGraphic">
          <ac:chgData name="Asun Sobré" userId="0691871469d3e753" providerId="LiveId" clId="{89551FC3-514B-43AC-81A8-A803982CDD5D}" dt="2024-07-17T08:30:00.614" v="354" actId="1076"/>
          <ac:graphicFrameMkLst>
            <pc:docMk/>
            <pc:sldMk cId="720508186" sldId="1350"/>
            <ac:graphicFrameMk id="3" creationId="{372BBA28-5525-EACF-77A4-705AEB10E0F5}"/>
          </ac:graphicFrameMkLst>
        </pc:graphicFrameChg>
      </pc:sldChg>
      <pc:sldChg chg="modSp mod">
        <pc:chgData name="Asun Sobré" userId="0691871469d3e753" providerId="LiveId" clId="{89551FC3-514B-43AC-81A8-A803982CDD5D}" dt="2024-07-17T08:29:22.166" v="349" actId="1076"/>
        <pc:sldMkLst>
          <pc:docMk/>
          <pc:sldMk cId="3121967746" sldId="1351"/>
        </pc:sldMkLst>
        <pc:graphicFrameChg chg="mod modGraphic">
          <ac:chgData name="Asun Sobré" userId="0691871469d3e753" providerId="LiveId" clId="{89551FC3-514B-43AC-81A8-A803982CDD5D}" dt="2024-07-17T08:29:22.166" v="349" actId="1076"/>
          <ac:graphicFrameMkLst>
            <pc:docMk/>
            <pc:sldMk cId="3121967746" sldId="1351"/>
            <ac:graphicFrameMk id="3" creationId="{CBA914AF-6FA2-C094-99E2-730890A3076E}"/>
          </ac:graphicFrameMkLst>
        </pc:graphicFrameChg>
      </pc:sldChg>
      <pc:sldChg chg="modSp mod">
        <pc:chgData name="Asun Sobré" userId="0691871469d3e753" providerId="LiveId" clId="{89551FC3-514B-43AC-81A8-A803982CDD5D}" dt="2024-07-17T08:28:51.032" v="344" actId="1076"/>
        <pc:sldMkLst>
          <pc:docMk/>
          <pc:sldMk cId="1687538544" sldId="1352"/>
        </pc:sldMkLst>
        <pc:graphicFrameChg chg="mod modGraphic">
          <ac:chgData name="Asun Sobré" userId="0691871469d3e753" providerId="LiveId" clId="{89551FC3-514B-43AC-81A8-A803982CDD5D}" dt="2024-07-17T08:28:51.032" v="344" actId="1076"/>
          <ac:graphicFrameMkLst>
            <pc:docMk/>
            <pc:sldMk cId="1687538544" sldId="1352"/>
            <ac:graphicFrameMk id="3" creationId="{0EBDFD06-F909-C18B-DCC1-0957623E6300}"/>
          </ac:graphicFrameMkLst>
        </pc:graphicFrameChg>
      </pc:sldChg>
      <pc:sldChg chg="modSp mod">
        <pc:chgData name="Asun Sobré" userId="0691871469d3e753" providerId="LiveId" clId="{89551FC3-514B-43AC-81A8-A803982CDD5D}" dt="2024-07-17T08:40:48.247" v="420" actId="1076"/>
        <pc:sldMkLst>
          <pc:docMk/>
          <pc:sldMk cId="552436452" sldId="1354"/>
        </pc:sldMkLst>
        <pc:graphicFrameChg chg="mod modGraphic">
          <ac:chgData name="Asun Sobré" userId="0691871469d3e753" providerId="LiveId" clId="{89551FC3-514B-43AC-81A8-A803982CDD5D}" dt="2024-07-17T08:40:48.247" v="420" actId="1076"/>
          <ac:graphicFrameMkLst>
            <pc:docMk/>
            <pc:sldMk cId="552436452" sldId="1354"/>
            <ac:graphicFrameMk id="3" creationId="{C3AB8659-5674-88FA-727E-79DD22FD31A4}"/>
          </ac:graphicFrameMkLst>
        </pc:graphicFrameChg>
      </pc:sldChg>
      <pc:sldChg chg="modSp mod">
        <pc:chgData name="Asun Sobré" userId="0691871469d3e753" providerId="LiveId" clId="{89551FC3-514B-43AC-81A8-A803982CDD5D}" dt="2024-07-17T08:39:25.246" v="412" actId="1076"/>
        <pc:sldMkLst>
          <pc:docMk/>
          <pc:sldMk cId="2390041469" sldId="1355"/>
        </pc:sldMkLst>
        <pc:graphicFrameChg chg="mod modGraphic">
          <ac:chgData name="Asun Sobré" userId="0691871469d3e753" providerId="LiveId" clId="{89551FC3-514B-43AC-81A8-A803982CDD5D}" dt="2024-07-17T08:39:25.246" v="412" actId="1076"/>
          <ac:graphicFrameMkLst>
            <pc:docMk/>
            <pc:sldMk cId="2390041469" sldId="1355"/>
            <ac:graphicFrameMk id="3" creationId="{E96CD69F-10C2-4712-DF73-48592ADA2DB8}"/>
          </ac:graphicFrameMkLst>
        </pc:graphicFrameChg>
      </pc:sldChg>
      <pc:sldChg chg="modSp mod">
        <pc:chgData name="Asun Sobré" userId="0691871469d3e753" providerId="LiveId" clId="{89551FC3-514B-43AC-81A8-A803982CDD5D}" dt="2024-07-17T08:37:29.096" v="403" actId="14734"/>
        <pc:sldMkLst>
          <pc:docMk/>
          <pc:sldMk cId="1462426080" sldId="1356"/>
        </pc:sldMkLst>
        <pc:graphicFrameChg chg="mod modGraphic">
          <ac:chgData name="Asun Sobré" userId="0691871469d3e753" providerId="LiveId" clId="{89551FC3-514B-43AC-81A8-A803982CDD5D}" dt="2024-07-17T08:37:29.096" v="403" actId="14734"/>
          <ac:graphicFrameMkLst>
            <pc:docMk/>
            <pc:sldMk cId="1462426080" sldId="1356"/>
            <ac:graphicFrameMk id="3" creationId="{0A90B481-7C7A-C598-A1AF-2905498A9B8B}"/>
          </ac:graphicFrameMkLst>
        </pc:graphicFrameChg>
      </pc:sldChg>
      <pc:sldChg chg="modSp mod">
        <pc:chgData name="Asun Sobré" userId="0691871469d3e753" providerId="LiveId" clId="{89551FC3-514B-43AC-81A8-A803982CDD5D}" dt="2024-07-17T08:36:09.182" v="396" actId="1076"/>
        <pc:sldMkLst>
          <pc:docMk/>
          <pc:sldMk cId="273854574" sldId="1357"/>
        </pc:sldMkLst>
        <pc:graphicFrameChg chg="mod modGraphic">
          <ac:chgData name="Asun Sobré" userId="0691871469d3e753" providerId="LiveId" clId="{89551FC3-514B-43AC-81A8-A803982CDD5D}" dt="2024-07-17T08:36:09.182" v="396" actId="1076"/>
          <ac:graphicFrameMkLst>
            <pc:docMk/>
            <pc:sldMk cId="273854574" sldId="1357"/>
            <ac:graphicFrameMk id="6" creationId="{B74DEA28-886C-037E-2A98-084B877CDD38}"/>
          </ac:graphicFrameMkLst>
        </pc:graphicFrameChg>
      </pc:sldChg>
      <pc:sldChg chg="modSp mod">
        <pc:chgData name="Asun Sobré" userId="0691871469d3e753" providerId="LiveId" clId="{89551FC3-514B-43AC-81A8-A803982CDD5D}" dt="2024-07-17T08:35:17.094" v="389" actId="1076"/>
        <pc:sldMkLst>
          <pc:docMk/>
          <pc:sldMk cId="503818433" sldId="1358"/>
        </pc:sldMkLst>
        <pc:graphicFrameChg chg="mod modGraphic">
          <ac:chgData name="Asun Sobré" userId="0691871469d3e753" providerId="LiveId" clId="{89551FC3-514B-43AC-81A8-A803982CDD5D}" dt="2024-07-17T08:35:17.094" v="389" actId="1076"/>
          <ac:graphicFrameMkLst>
            <pc:docMk/>
            <pc:sldMk cId="503818433" sldId="1358"/>
            <ac:graphicFrameMk id="3" creationId="{C6BB74F3-D00E-C003-285A-583AF12CAFC1}"/>
          </ac:graphicFrameMkLst>
        </pc:graphicFrameChg>
      </pc:sldChg>
      <pc:sldChg chg="modSp mod">
        <pc:chgData name="Asun Sobré" userId="0691871469d3e753" providerId="LiveId" clId="{89551FC3-514B-43AC-81A8-A803982CDD5D}" dt="2024-07-17T08:34:19.102" v="384" actId="1076"/>
        <pc:sldMkLst>
          <pc:docMk/>
          <pc:sldMk cId="2140092700" sldId="1359"/>
        </pc:sldMkLst>
        <pc:graphicFrameChg chg="mod modGraphic">
          <ac:chgData name="Asun Sobré" userId="0691871469d3e753" providerId="LiveId" clId="{89551FC3-514B-43AC-81A8-A803982CDD5D}" dt="2024-07-17T08:34:19.102" v="384" actId="1076"/>
          <ac:graphicFrameMkLst>
            <pc:docMk/>
            <pc:sldMk cId="2140092700" sldId="1359"/>
            <ac:graphicFrameMk id="3" creationId="{501DE2DF-BD18-F6B7-6AFD-079DA6BB6151}"/>
          </ac:graphicFrameMkLst>
        </pc:graphicFrameChg>
      </pc:sldChg>
      <pc:sldChg chg="modSp mod">
        <pc:chgData name="Asun Sobré" userId="0691871469d3e753" providerId="LiveId" clId="{89551FC3-514B-43AC-81A8-A803982CDD5D}" dt="2024-07-17T08:33:25.999" v="379" actId="1076"/>
        <pc:sldMkLst>
          <pc:docMk/>
          <pc:sldMk cId="3360563090" sldId="1360"/>
        </pc:sldMkLst>
        <pc:graphicFrameChg chg="mod modGraphic">
          <ac:chgData name="Asun Sobré" userId="0691871469d3e753" providerId="LiveId" clId="{89551FC3-514B-43AC-81A8-A803982CDD5D}" dt="2024-07-17T08:33:25.999" v="379" actId="1076"/>
          <ac:graphicFrameMkLst>
            <pc:docMk/>
            <pc:sldMk cId="3360563090" sldId="1360"/>
            <ac:graphicFrameMk id="3" creationId="{232CF03D-AB02-D3E6-AC95-0891305FFF8A}"/>
          </ac:graphicFrameMkLst>
        </pc:graphicFrameChg>
      </pc:sldChg>
      <pc:sldChg chg="modSp mod">
        <pc:chgData name="Asun Sobré" userId="0691871469d3e753" providerId="LiveId" clId="{89551FC3-514B-43AC-81A8-A803982CDD5D}" dt="2024-07-17T08:46:24.638" v="459" actId="1076"/>
        <pc:sldMkLst>
          <pc:docMk/>
          <pc:sldMk cId="3846276519" sldId="1361"/>
        </pc:sldMkLst>
        <pc:graphicFrameChg chg="mod modGraphic">
          <ac:chgData name="Asun Sobré" userId="0691871469d3e753" providerId="LiveId" clId="{89551FC3-514B-43AC-81A8-A803982CDD5D}" dt="2024-07-17T08:46:24.638" v="459" actId="1076"/>
          <ac:graphicFrameMkLst>
            <pc:docMk/>
            <pc:sldMk cId="3846276519" sldId="1361"/>
            <ac:graphicFrameMk id="3" creationId="{1607671D-90AC-8B2E-B86F-6AE3E994FC3E}"/>
          </ac:graphicFrameMkLst>
        </pc:graphicFrameChg>
      </pc:sldChg>
      <pc:sldChg chg="modSp mod">
        <pc:chgData name="Asun Sobré" userId="0691871469d3e753" providerId="LiveId" clId="{89551FC3-514B-43AC-81A8-A803982CDD5D}" dt="2024-07-17T08:45:39.886" v="454" actId="1076"/>
        <pc:sldMkLst>
          <pc:docMk/>
          <pc:sldMk cId="2311999155" sldId="1362"/>
        </pc:sldMkLst>
        <pc:graphicFrameChg chg="mod modGraphic">
          <ac:chgData name="Asun Sobré" userId="0691871469d3e753" providerId="LiveId" clId="{89551FC3-514B-43AC-81A8-A803982CDD5D}" dt="2024-07-17T08:45:39.886" v="454" actId="1076"/>
          <ac:graphicFrameMkLst>
            <pc:docMk/>
            <pc:sldMk cId="2311999155" sldId="1362"/>
            <ac:graphicFrameMk id="3" creationId="{4A3133A2-C1F4-A1DE-5D09-B40348434D6A}"/>
          </ac:graphicFrameMkLst>
        </pc:graphicFrameChg>
      </pc:sldChg>
      <pc:sldChg chg="modSp mod">
        <pc:chgData name="Asun Sobré" userId="0691871469d3e753" providerId="LiveId" clId="{89551FC3-514B-43AC-81A8-A803982CDD5D}" dt="2024-07-17T08:44:52.798" v="448" actId="1076"/>
        <pc:sldMkLst>
          <pc:docMk/>
          <pc:sldMk cId="605570262" sldId="1363"/>
        </pc:sldMkLst>
        <pc:graphicFrameChg chg="mod modGraphic">
          <ac:chgData name="Asun Sobré" userId="0691871469d3e753" providerId="LiveId" clId="{89551FC3-514B-43AC-81A8-A803982CDD5D}" dt="2024-07-17T08:44:52.798" v="448" actId="1076"/>
          <ac:graphicFrameMkLst>
            <pc:docMk/>
            <pc:sldMk cId="605570262" sldId="1363"/>
            <ac:graphicFrameMk id="3" creationId="{2A1B0540-4B56-5A45-81D3-8C6F828D5BA1}"/>
          </ac:graphicFrameMkLst>
        </pc:graphicFrameChg>
      </pc:sldChg>
      <pc:sldChg chg="modSp mod">
        <pc:chgData name="Asun Sobré" userId="0691871469d3e753" providerId="LiveId" clId="{89551FC3-514B-43AC-81A8-A803982CDD5D}" dt="2024-07-17T08:44:04.453" v="441" actId="1076"/>
        <pc:sldMkLst>
          <pc:docMk/>
          <pc:sldMk cId="3159363706" sldId="1364"/>
        </pc:sldMkLst>
        <pc:graphicFrameChg chg="mod modGraphic">
          <ac:chgData name="Asun Sobré" userId="0691871469d3e753" providerId="LiveId" clId="{89551FC3-514B-43AC-81A8-A803982CDD5D}" dt="2024-07-17T08:44:04.453" v="441" actId="1076"/>
          <ac:graphicFrameMkLst>
            <pc:docMk/>
            <pc:sldMk cId="3159363706" sldId="1364"/>
            <ac:graphicFrameMk id="3" creationId="{A0D4A8C0-0573-9B9C-9F02-D9E3649E9867}"/>
          </ac:graphicFrameMkLst>
        </pc:graphicFrameChg>
      </pc:sldChg>
      <pc:sldChg chg="modSp mod">
        <pc:chgData name="Asun Sobré" userId="0691871469d3e753" providerId="LiveId" clId="{89551FC3-514B-43AC-81A8-A803982CDD5D}" dt="2024-07-17T08:43:06.958" v="436" actId="1076"/>
        <pc:sldMkLst>
          <pc:docMk/>
          <pc:sldMk cId="2086809450" sldId="1365"/>
        </pc:sldMkLst>
        <pc:graphicFrameChg chg="mod modGraphic">
          <ac:chgData name="Asun Sobré" userId="0691871469d3e753" providerId="LiveId" clId="{89551FC3-514B-43AC-81A8-A803982CDD5D}" dt="2024-07-17T08:43:06.958" v="436" actId="1076"/>
          <ac:graphicFrameMkLst>
            <pc:docMk/>
            <pc:sldMk cId="2086809450" sldId="1365"/>
            <ac:graphicFrameMk id="3" creationId="{D4FDC0A5-8C5C-89FC-93F2-B2C19C936782}"/>
          </ac:graphicFrameMkLst>
        </pc:graphicFrameChg>
      </pc:sldChg>
      <pc:sldChg chg="modSp mod">
        <pc:chgData name="Asun Sobré" userId="0691871469d3e753" providerId="LiveId" clId="{89551FC3-514B-43AC-81A8-A803982CDD5D}" dt="2024-07-17T08:41:58.767" v="428" actId="1076"/>
        <pc:sldMkLst>
          <pc:docMk/>
          <pc:sldMk cId="1337447813" sldId="1366"/>
        </pc:sldMkLst>
        <pc:graphicFrameChg chg="mod modGraphic">
          <ac:chgData name="Asun Sobré" userId="0691871469d3e753" providerId="LiveId" clId="{89551FC3-514B-43AC-81A8-A803982CDD5D}" dt="2024-07-17T08:41:58.767" v="428" actId="1076"/>
          <ac:graphicFrameMkLst>
            <pc:docMk/>
            <pc:sldMk cId="1337447813" sldId="1366"/>
            <ac:graphicFrameMk id="3" creationId="{984B230E-1D36-203C-9483-7A8384E9D687}"/>
          </ac:graphicFrameMkLst>
        </pc:graphicFrameChg>
      </pc:sldChg>
      <pc:sldChg chg="modSp mod">
        <pc:chgData name="Asun Sobré" userId="0691871469d3e753" providerId="LiveId" clId="{89551FC3-514B-43AC-81A8-A803982CDD5D}" dt="2024-07-17T08:53:06.374" v="506" actId="1076"/>
        <pc:sldMkLst>
          <pc:docMk/>
          <pc:sldMk cId="2524351567" sldId="1367"/>
        </pc:sldMkLst>
        <pc:graphicFrameChg chg="mod modGraphic">
          <ac:chgData name="Asun Sobré" userId="0691871469d3e753" providerId="LiveId" clId="{89551FC3-514B-43AC-81A8-A803982CDD5D}" dt="2024-07-17T08:53:06.374" v="506" actId="1076"/>
          <ac:graphicFrameMkLst>
            <pc:docMk/>
            <pc:sldMk cId="2524351567" sldId="1367"/>
            <ac:graphicFrameMk id="3" creationId="{B3AE6747-124E-8326-01FF-3B3119E66B1D}"/>
          </ac:graphicFrameMkLst>
        </pc:graphicFrameChg>
      </pc:sldChg>
      <pc:sldChg chg="modSp mod">
        <pc:chgData name="Asun Sobré" userId="0691871469d3e753" providerId="LiveId" clId="{89551FC3-514B-43AC-81A8-A803982CDD5D}" dt="2024-07-17T08:53:55.766" v="512" actId="1076"/>
        <pc:sldMkLst>
          <pc:docMk/>
          <pc:sldMk cId="2023250304" sldId="1368"/>
        </pc:sldMkLst>
        <pc:graphicFrameChg chg="mod modGraphic">
          <ac:chgData name="Asun Sobré" userId="0691871469d3e753" providerId="LiveId" clId="{89551FC3-514B-43AC-81A8-A803982CDD5D}" dt="2024-07-17T08:53:55.766" v="512" actId="1076"/>
          <ac:graphicFrameMkLst>
            <pc:docMk/>
            <pc:sldMk cId="2023250304" sldId="1368"/>
            <ac:graphicFrameMk id="3" creationId="{43B7FC87-8470-EE9E-5746-309FDDA3E8EA}"/>
          </ac:graphicFrameMkLst>
        </pc:graphicFrameChg>
      </pc:sldChg>
      <pc:sldChg chg="modSp mod">
        <pc:chgData name="Asun Sobré" userId="0691871469d3e753" providerId="LiveId" clId="{89551FC3-514B-43AC-81A8-A803982CDD5D}" dt="2024-07-17T08:47:15.574" v="467" actId="1076"/>
        <pc:sldMkLst>
          <pc:docMk/>
          <pc:sldMk cId="1545199356" sldId="1369"/>
        </pc:sldMkLst>
        <pc:graphicFrameChg chg="mod modGraphic">
          <ac:chgData name="Asun Sobré" userId="0691871469d3e753" providerId="LiveId" clId="{89551FC3-514B-43AC-81A8-A803982CDD5D}" dt="2024-07-17T08:47:15.574" v="467" actId="1076"/>
          <ac:graphicFrameMkLst>
            <pc:docMk/>
            <pc:sldMk cId="1545199356" sldId="1369"/>
            <ac:graphicFrameMk id="3" creationId="{54E3C4D6-C4D6-4DF2-578E-A129B6C71394}"/>
          </ac:graphicFrameMkLst>
        </pc:graphicFrameChg>
      </pc:sldChg>
      <pc:sldChg chg="modSp mod">
        <pc:chgData name="Asun Sobré" userId="0691871469d3e753" providerId="LiveId" clId="{89551FC3-514B-43AC-81A8-A803982CDD5D}" dt="2024-07-17T08:52:06.247" v="500" actId="1076"/>
        <pc:sldMkLst>
          <pc:docMk/>
          <pc:sldMk cId="175167355" sldId="1370"/>
        </pc:sldMkLst>
        <pc:graphicFrameChg chg="mod modGraphic">
          <ac:chgData name="Asun Sobré" userId="0691871469d3e753" providerId="LiveId" clId="{89551FC3-514B-43AC-81A8-A803982CDD5D}" dt="2024-07-17T08:52:06.247" v="500" actId="1076"/>
          <ac:graphicFrameMkLst>
            <pc:docMk/>
            <pc:sldMk cId="175167355" sldId="1370"/>
            <ac:graphicFrameMk id="3" creationId="{650D4FC1-5EF8-56BD-2147-67E6CDC0A1A1}"/>
          </ac:graphicFrameMkLst>
        </pc:graphicFrameChg>
      </pc:sldChg>
      <pc:sldChg chg="modSp mod">
        <pc:chgData name="Asun Sobré" userId="0691871469d3e753" providerId="LiveId" clId="{89551FC3-514B-43AC-81A8-A803982CDD5D}" dt="2024-07-17T08:51:30.781" v="495" actId="1076"/>
        <pc:sldMkLst>
          <pc:docMk/>
          <pc:sldMk cId="4167217068" sldId="1371"/>
        </pc:sldMkLst>
        <pc:graphicFrameChg chg="mod modGraphic">
          <ac:chgData name="Asun Sobré" userId="0691871469d3e753" providerId="LiveId" clId="{89551FC3-514B-43AC-81A8-A803982CDD5D}" dt="2024-07-17T08:51:30.781" v="495" actId="1076"/>
          <ac:graphicFrameMkLst>
            <pc:docMk/>
            <pc:sldMk cId="4167217068" sldId="1371"/>
            <ac:graphicFrameMk id="3" creationId="{2A94EA55-AAEF-7EE4-20ED-75D5CE9BFC88}"/>
          </ac:graphicFrameMkLst>
        </pc:graphicFrameChg>
      </pc:sldChg>
      <pc:sldChg chg="modSp mod">
        <pc:chgData name="Asun Sobré" userId="0691871469d3e753" providerId="LiveId" clId="{89551FC3-514B-43AC-81A8-A803982CDD5D}" dt="2024-07-17T08:50:45.477" v="488" actId="1076"/>
        <pc:sldMkLst>
          <pc:docMk/>
          <pc:sldMk cId="4168267299" sldId="1372"/>
        </pc:sldMkLst>
        <pc:graphicFrameChg chg="mod modGraphic">
          <ac:chgData name="Asun Sobré" userId="0691871469d3e753" providerId="LiveId" clId="{89551FC3-514B-43AC-81A8-A803982CDD5D}" dt="2024-07-17T08:50:45.477" v="488" actId="1076"/>
          <ac:graphicFrameMkLst>
            <pc:docMk/>
            <pc:sldMk cId="4168267299" sldId="1372"/>
            <ac:graphicFrameMk id="3" creationId="{0E1FB171-91F1-4A7C-7EA7-9569E26A4834}"/>
          </ac:graphicFrameMkLst>
        </pc:graphicFrameChg>
      </pc:sldChg>
      <pc:sldChg chg="modSp mod">
        <pc:chgData name="Asun Sobré" userId="0691871469d3e753" providerId="LiveId" clId="{89551FC3-514B-43AC-81A8-A803982CDD5D}" dt="2024-07-17T08:49:58.429" v="481" actId="1076"/>
        <pc:sldMkLst>
          <pc:docMk/>
          <pc:sldMk cId="3106464227" sldId="1373"/>
        </pc:sldMkLst>
        <pc:graphicFrameChg chg="mod modGraphic">
          <ac:chgData name="Asun Sobré" userId="0691871469d3e753" providerId="LiveId" clId="{89551FC3-514B-43AC-81A8-A803982CDD5D}" dt="2024-07-17T08:49:58.429" v="481" actId="1076"/>
          <ac:graphicFrameMkLst>
            <pc:docMk/>
            <pc:sldMk cId="3106464227" sldId="1373"/>
            <ac:graphicFrameMk id="3" creationId="{A59BE4AC-F257-2018-3E59-C975DD82B706}"/>
          </ac:graphicFrameMkLst>
        </pc:graphicFrameChg>
      </pc:sldChg>
      <pc:sldChg chg="modSp mod">
        <pc:chgData name="Asun Sobré" userId="0691871469d3e753" providerId="LiveId" clId="{89551FC3-514B-43AC-81A8-A803982CDD5D}" dt="2024-07-17T08:47:52.278" v="472" actId="1076"/>
        <pc:sldMkLst>
          <pc:docMk/>
          <pc:sldMk cId="1685909440" sldId="1374"/>
        </pc:sldMkLst>
        <pc:graphicFrameChg chg="mod modGraphic">
          <ac:chgData name="Asun Sobré" userId="0691871469d3e753" providerId="LiveId" clId="{89551FC3-514B-43AC-81A8-A803982CDD5D}" dt="2024-07-17T08:47:52.278" v="472" actId="1076"/>
          <ac:graphicFrameMkLst>
            <pc:docMk/>
            <pc:sldMk cId="1685909440" sldId="1374"/>
            <ac:graphicFrameMk id="3" creationId="{8C89E0E7-9B6F-8761-4317-147FEF44FA84}"/>
          </ac:graphicFrameMkLst>
        </pc:graphicFrameChg>
      </pc:sldChg>
      <pc:sldChg chg="modSp mod">
        <pc:chgData name="Asun Sobré" userId="0691871469d3e753" providerId="LiveId" clId="{89551FC3-514B-43AC-81A8-A803982CDD5D}" dt="2024-07-17T09:02:13.403" v="564" actId="14100"/>
        <pc:sldMkLst>
          <pc:docMk/>
          <pc:sldMk cId="1221223090" sldId="1375"/>
        </pc:sldMkLst>
        <pc:graphicFrameChg chg="mod modGraphic">
          <ac:chgData name="Asun Sobré" userId="0691871469d3e753" providerId="LiveId" clId="{89551FC3-514B-43AC-81A8-A803982CDD5D}" dt="2024-07-17T09:02:13.403" v="564" actId="14100"/>
          <ac:graphicFrameMkLst>
            <pc:docMk/>
            <pc:sldMk cId="1221223090" sldId="1375"/>
            <ac:graphicFrameMk id="3" creationId="{38E13AA4-4D32-55C8-AD94-55FBC2657557}"/>
          </ac:graphicFrameMkLst>
        </pc:graphicFrameChg>
      </pc:sldChg>
      <pc:sldChg chg="modSp mod">
        <pc:chgData name="Asun Sobré" userId="0691871469d3e753" providerId="LiveId" clId="{89551FC3-514B-43AC-81A8-A803982CDD5D}" dt="2024-07-17T09:01:38.781" v="559" actId="1076"/>
        <pc:sldMkLst>
          <pc:docMk/>
          <pc:sldMk cId="2588370666" sldId="1376"/>
        </pc:sldMkLst>
        <pc:graphicFrameChg chg="mod modGraphic">
          <ac:chgData name="Asun Sobré" userId="0691871469d3e753" providerId="LiveId" clId="{89551FC3-514B-43AC-81A8-A803982CDD5D}" dt="2024-07-17T09:01:38.781" v="559" actId="1076"/>
          <ac:graphicFrameMkLst>
            <pc:docMk/>
            <pc:sldMk cId="2588370666" sldId="1376"/>
            <ac:graphicFrameMk id="3" creationId="{84493136-2A7E-F758-AE2E-9702FCC3B3D7}"/>
          </ac:graphicFrameMkLst>
        </pc:graphicFrameChg>
      </pc:sldChg>
      <pc:sldChg chg="modSp mod">
        <pc:chgData name="Asun Sobré" userId="0691871469d3e753" providerId="LiveId" clId="{89551FC3-514B-43AC-81A8-A803982CDD5D}" dt="2024-07-17T09:00:53.013" v="554" actId="1076"/>
        <pc:sldMkLst>
          <pc:docMk/>
          <pc:sldMk cId="4291299731" sldId="1377"/>
        </pc:sldMkLst>
        <pc:graphicFrameChg chg="mod modGraphic">
          <ac:chgData name="Asun Sobré" userId="0691871469d3e753" providerId="LiveId" clId="{89551FC3-514B-43AC-81A8-A803982CDD5D}" dt="2024-07-17T09:00:53.013" v="554" actId="1076"/>
          <ac:graphicFrameMkLst>
            <pc:docMk/>
            <pc:sldMk cId="4291299731" sldId="1377"/>
            <ac:graphicFrameMk id="3" creationId="{994FAC78-C926-099C-8CF3-B8813F1940F7}"/>
          </ac:graphicFrameMkLst>
        </pc:graphicFrameChg>
      </pc:sldChg>
      <pc:sldChg chg="modSp mod">
        <pc:chgData name="Asun Sobré" userId="0691871469d3e753" providerId="LiveId" clId="{89551FC3-514B-43AC-81A8-A803982CDD5D}" dt="2024-07-17T08:59:19.371" v="548" actId="14100"/>
        <pc:sldMkLst>
          <pc:docMk/>
          <pc:sldMk cId="1816042069" sldId="1378"/>
        </pc:sldMkLst>
        <pc:graphicFrameChg chg="mod modGraphic">
          <ac:chgData name="Asun Sobré" userId="0691871469d3e753" providerId="LiveId" clId="{89551FC3-514B-43AC-81A8-A803982CDD5D}" dt="2024-07-17T08:59:19.371" v="548" actId="14100"/>
          <ac:graphicFrameMkLst>
            <pc:docMk/>
            <pc:sldMk cId="1816042069" sldId="1378"/>
            <ac:graphicFrameMk id="3" creationId="{8094BB7C-E841-8420-47DA-9D3CF5C1E84F}"/>
          </ac:graphicFrameMkLst>
        </pc:graphicFrameChg>
      </pc:sldChg>
      <pc:sldChg chg="modSp mod">
        <pc:chgData name="Asun Sobré" userId="0691871469d3e753" providerId="LiveId" clId="{89551FC3-514B-43AC-81A8-A803982CDD5D}" dt="2024-07-17T08:58:24.997" v="540" actId="1076"/>
        <pc:sldMkLst>
          <pc:docMk/>
          <pc:sldMk cId="196118625" sldId="1379"/>
        </pc:sldMkLst>
        <pc:graphicFrameChg chg="mod modGraphic">
          <ac:chgData name="Asun Sobré" userId="0691871469d3e753" providerId="LiveId" clId="{89551FC3-514B-43AC-81A8-A803982CDD5D}" dt="2024-07-17T08:58:24.997" v="540" actId="1076"/>
          <ac:graphicFrameMkLst>
            <pc:docMk/>
            <pc:sldMk cId="196118625" sldId="1379"/>
            <ac:graphicFrameMk id="3" creationId="{C7E1848C-81C9-D690-0C1B-77C4A1E7AF06}"/>
          </ac:graphicFrameMkLst>
        </pc:graphicFrameChg>
      </pc:sldChg>
      <pc:sldChg chg="modSp mod">
        <pc:chgData name="Asun Sobré" userId="0691871469d3e753" providerId="LiveId" clId="{89551FC3-514B-43AC-81A8-A803982CDD5D}" dt="2024-07-17T08:57:38.317" v="535" actId="1076"/>
        <pc:sldMkLst>
          <pc:docMk/>
          <pc:sldMk cId="2437710196" sldId="1380"/>
        </pc:sldMkLst>
        <pc:graphicFrameChg chg="mod modGraphic">
          <ac:chgData name="Asun Sobré" userId="0691871469d3e753" providerId="LiveId" clId="{89551FC3-514B-43AC-81A8-A803982CDD5D}" dt="2024-07-17T08:57:38.317" v="535" actId="1076"/>
          <ac:graphicFrameMkLst>
            <pc:docMk/>
            <pc:sldMk cId="2437710196" sldId="1380"/>
            <ac:graphicFrameMk id="3" creationId="{8CE31A07-51A5-923E-0681-D686A0D01E9D}"/>
          </ac:graphicFrameMkLst>
        </pc:graphicFrameChg>
      </pc:sldChg>
      <pc:sldChg chg="modSp mod">
        <pc:chgData name="Asun Sobré" userId="0691871469d3e753" providerId="LiveId" clId="{89551FC3-514B-43AC-81A8-A803982CDD5D}" dt="2024-07-17T08:56:28.165" v="529" actId="1076"/>
        <pc:sldMkLst>
          <pc:docMk/>
          <pc:sldMk cId="3065804190" sldId="1381"/>
        </pc:sldMkLst>
        <pc:graphicFrameChg chg="mod modGraphic">
          <ac:chgData name="Asun Sobré" userId="0691871469d3e753" providerId="LiveId" clId="{89551FC3-514B-43AC-81A8-A803982CDD5D}" dt="2024-07-17T08:56:28.165" v="529" actId="1076"/>
          <ac:graphicFrameMkLst>
            <pc:docMk/>
            <pc:sldMk cId="3065804190" sldId="1381"/>
            <ac:graphicFrameMk id="3" creationId="{86246592-57AE-6AF9-3EC9-4976EB9A884D}"/>
          </ac:graphicFrameMkLst>
        </pc:graphicFrameChg>
      </pc:sldChg>
      <pc:sldChg chg="modSp mod">
        <pc:chgData name="Asun Sobré" userId="0691871469d3e753" providerId="LiveId" clId="{89551FC3-514B-43AC-81A8-A803982CDD5D}" dt="2024-07-17T08:55:28.566" v="522" actId="1076"/>
        <pc:sldMkLst>
          <pc:docMk/>
          <pc:sldMk cId="1655756896" sldId="1382"/>
        </pc:sldMkLst>
        <pc:graphicFrameChg chg="mod modGraphic">
          <ac:chgData name="Asun Sobré" userId="0691871469d3e753" providerId="LiveId" clId="{89551FC3-514B-43AC-81A8-A803982CDD5D}" dt="2024-07-17T08:55:28.566" v="522" actId="1076"/>
          <ac:graphicFrameMkLst>
            <pc:docMk/>
            <pc:sldMk cId="1655756896" sldId="1382"/>
            <ac:graphicFrameMk id="3" creationId="{ECA43811-9B26-36F2-B07E-0217407EE104}"/>
          </ac:graphicFrameMkLst>
        </pc:graphicFrameChg>
      </pc:sldChg>
      <pc:sldChg chg="modSp mod">
        <pc:chgData name="Asun Sobré" userId="0691871469d3e753" providerId="LiveId" clId="{89551FC3-514B-43AC-81A8-A803982CDD5D}" dt="2024-07-17T08:54:35.134" v="517" actId="1076"/>
        <pc:sldMkLst>
          <pc:docMk/>
          <pc:sldMk cId="3549500166" sldId="1383"/>
        </pc:sldMkLst>
        <pc:graphicFrameChg chg="mod modGraphic">
          <ac:chgData name="Asun Sobré" userId="0691871469d3e753" providerId="LiveId" clId="{89551FC3-514B-43AC-81A8-A803982CDD5D}" dt="2024-07-17T08:54:35.134" v="517" actId="1076"/>
          <ac:graphicFrameMkLst>
            <pc:docMk/>
            <pc:sldMk cId="3549500166" sldId="1383"/>
            <ac:graphicFrameMk id="3" creationId="{1185B4D3-5BA5-BF4E-B98E-CBED7483D32B}"/>
          </ac:graphicFrameMkLst>
        </pc:graphicFrameChg>
      </pc:sldChg>
      <pc:sldChg chg="modSp mod">
        <pc:chgData name="Asun Sobré" userId="0691871469d3e753" providerId="LiveId" clId="{89551FC3-514B-43AC-81A8-A803982CDD5D}" dt="2024-07-17T09:09:47.112" v="627" actId="1076"/>
        <pc:sldMkLst>
          <pc:docMk/>
          <pc:sldMk cId="32151000" sldId="1384"/>
        </pc:sldMkLst>
        <pc:graphicFrameChg chg="mod modGraphic">
          <ac:chgData name="Asun Sobré" userId="0691871469d3e753" providerId="LiveId" clId="{89551FC3-514B-43AC-81A8-A803982CDD5D}" dt="2024-07-17T09:09:47.112" v="627" actId="1076"/>
          <ac:graphicFrameMkLst>
            <pc:docMk/>
            <pc:sldMk cId="32151000" sldId="1384"/>
            <ac:graphicFrameMk id="3" creationId="{2455E318-BC37-AFB5-4031-DF4054DF71B7}"/>
          </ac:graphicFrameMkLst>
        </pc:graphicFrameChg>
      </pc:sldChg>
      <pc:sldChg chg="modSp mod">
        <pc:chgData name="Asun Sobré" userId="0691871469d3e753" providerId="LiveId" clId="{89551FC3-514B-43AC-81A8-A803982CDD5D}" dt="2024-07-17T09:08:54.757" v="620" actId="1076"/>
        <pc:sldMkLst>
          <pc:docMk/>
          <pc:sldMk cId="420782507" sldId="1385"/>
        </pc:sldMkLst>
        <pc:graphicFrameChg chg="mod modGraphic">
          <ac:chgData name="Asun Sobré" userId="0691871469d3e753" providerId="LiveId" clId="{89551FC3-514B-43AC-81A8-A803982CDD5D}" dt="2024-07-17T09:08:54.757" v="620" actId="1076"/>
          <ac:graphicFrameMkLst>
            <pc:docMk/>
            <pc:sldMk cId="420782507" sldId="1385"/>
            <ac:graphicFrameMk id="3" creationId="{C911D31B-A875-A387-F265-9BA3C84125C3}"/>
          </ac:graphicFrameMkLst>
        </pc:graphicFrameChg>
      </pc:sldChg>
      <pc:sldChg chg="modSp mod">
        <pc:chgData name="Asun Sobré" userId="0691871469d3e753" providerId="LiveId" clId="{89551FC3-514B-43AC-81A8-A803982CDD5D}" dt="2024-07-17T09:08:12.612" v="615" actId="1076"/>
        <pc:sldMkLst>
          <pc:docMk/>
          <pc:sldMk cId="3107003156" sldId="1386"/>
        </pc:sldMkLst>
        <pc:graphicFrameChg chg="mod modGraphic">
          <ac:chgData name="Asun Sobré" userId="0691871469d3e753" providerId="LiveId" clId="{89551FC3-514B-43AC-81A8-A803982CDD5D}" dt="2024-07-17T09:08:12.612" v="615" actId="1076"/>
          <ac:graphicFrameMkLst>
            <pc:docMk/>
            <pc:sldMk cId="3107003156" sldId="1386"/>
            <ac:graphicFrameMk id="3" creationId="{D4DFDF4F-3734-B469-82B5-215C2AC818A3}"/>
          </ac:graphicFrameMkLst>
        </pc:graphicFrameChg>
      </pc:sldChg>
      <pc:sldChg chg="modSp mod">
        <pc:chgData name="Asun Sobré" userId="0691871469d3e753" providerId="LiveId" clId="{89551FC3-514B-43AC-81A8-A803982CDD5D}" dt="2024-07-17T09:07:24.717" v="606" actId="1076"/>
        <pc:sldMkLst>
          <pc:docMk/>
          <pc:sldMk cId="406452167" sldId="1387"/>
        </pc:sldMkLst>
        <pc:graphicFrameChg chg="mod modGraphic">
          <ac:chgData name="Asun Sobré" userId="0691871469d3e753" providerId="LiveId" clId="{89551FC3-514B-43AC-81A8-A803982CDD5D}" dt="2024-07-17T09:07:24.717" v="606" actId="1076"/>
          <ac:graphicFrameMkLst>
            <pc:docMk/>
            <pc:sldMk cId="406452167" sldId="1387"/>
            <ac:graphicFrameMk id="3" creationId="{0034F89F-C1CC-D29E-3C5C-F5BBC0AB851B}"/>
          </ac:graphicFrameMkLst>
        </pc:graphicFrameChg>
      </pc:sldChg>
      <pc:sldChg chg="modSp mod">
        <pc:chgData name="Asun Sobré" userId="0691871469d3e753" providerId="LiveId" clId="{89551FC3-514B-43AC-81A8-A803982CDD5D}" dt="2024-07-17T09:06:25.108" v="600" actId="1076"/>
        <pc:sldMkLst>
          <pc:docMk/>
          <pc:sldMk cId="1262371804" sldId="1388"/>
        </pc:sldMkLst>
        <pc:graphicFrameChg chg="mod modGraphic">
          <ac:chgData name="Asun Sobré" userId="0691871469d3e753" providerId="LiveId" clId="{89551FC3-514B-43AC-81A8-A803982CDD5D}" dt="2024-07-17T09:06:25.108" v="600" actId="1076"/>
          <ac:graphicFrameMkLst>
            <pc:docMk/>
            <pc:sldMk cId="1262371804" sldId="1388"/>
            <ac:graphicFrameMk id="3" creationId="{5D85F3B7-5862-62A2-A643-307D8A4CAB05}"/>
          </ac:graphicFrameMkLst>
        </pc:graphicFrameChg>
      </pc:sldChg>
      <pc:sldChg chg="modSp mod">
        <pc:chgData name="Asun Sobré" userId="0691871469d3e753" providerId="LiveId" clId="{89551FC3-514B-43AC-81A8-A803982CDD5D}" dt="2024-07-17T09:05:53.597" v="595" actId="1076"/>
        <pc:sldMkLst>
          <pc:docMk/>
          <pc:sldMk cId="264391524" sldId="1389"/>
        </pc:sldMkLst>
        <pc:graphicFrameChg chg="mod modGraphic">
          <ac:chgData name="Asun Sobré" userId="0691871469d3e753" providerId="LiveId" clId="{89551FC3-514B-43AC-81A8-A803982CDD5D}" dt="2024-07-17T09:05:53.597" v="595" actId="1076"/>
          <ac:graphicFrameMkLst>
            <pc:docMk/>
            <pc:sldMk cId="264391524" sldId="1389"/>
            <ac:graphicFrameMk id="3" creationId="{2007A0DB-4298-5C63-2C90-AB2FAEF17E0B}"/>
          </ac:graphicFrameMkLst>
        </pc:graphicFrameChg>
      </pc:sldChg>
      <pc:sldChg chg="modSp mod">
        <pc:chgData name="Asun Sobré" userId="0691871469d3e753" providerId="LiveId" clId="{89551FC3-514B-43AC-81A8-A803982CDD5D}" dt="2024-07-17T09:05:16.333" v="589" actId="1076"/>
        <pc:sldMkLst>
          <pc:docMk/>
          <pc:sldMk cId="2740569089" sldId="1390"/>
        </pc:sldMkLst>
        <pc:graphicFrameChg chg="mod modGraphic">
          <ac:chgData name="Asun Sobré" userId="0691871469d3e753" providerId="LiveId" clId="{89551FC3-514B-43AC-81A8-A803982CDD5D}" dt="2024-07-17T09:05:16.333" v="589" actId="1076"/>
          <ac:graphicFrameMkLst>
            <pc:docMk/>
            <pc:sldMk cId="2740569089" sldId="1390"/>
            <ac:graphicFrameMk id="3" creationId="{A7BB6696-9F62-7775-04BA-FA4B5958359B}"/>
          </ac:graphicFrameMkLst>
        </pc:graphicFrameChg>
      </pc:sldChg>
      <pc:sldChg chg="modSp mod">
        <pc:chgData name="Asun Sobré" userId="0691871469d3e753" providerId="LiveId" clId="{89551FC3-514B-43AC-81A8-A803982CDD5D}" dt="2024-07-17T09:04:38.494" v="584" actId="1076"/>
        <pc:sldMkLst>
          <pc:docMk/>
          <pc:sldMk cId="1040422373" sldId="1391"/>
        </pc:sldMkLst>
        <pc:graphicFrameChg chg="mod modGraphic">
          <ac:chgData name="Asun Sobré" userId="0691871469d3e753" providerId="LiveId" clId="{89551FC3-514B-43AC-81A8-A803982CDD5D}" dt="2024-07-17T09:04:38.494" v="584" actId="1076"/>
          <ac:graphicFrameMkLst>
            <pc:docMk/>
            <pc:sldMk cId="1040422373" sldId="1391"/>
            <ac:graphicFrameMk id="3" creationId="{FD102852-5017-D513-BE10-366315889008}"/>
          </ac:graphicFrameMkLst>
        </pc:graphicFrameChg>
      </pc:sldChg>
      <pc:sldChg chg="modSp mod">
        <pc:chgData name="Asun Sobré" userId="0691871469d3e753" providerId="LiveId" clId="{89551FC3-514B-43AC-81A8-A803982CDD5D}" dt="2024-07-17T09:03:48.517" v="577" actId="1076"/>
        <pc:sldMkLst>
          <pc:docMk/>
          <pc:sldMk cId="1305836308" sldId="1392"/>
        </pc:sldMkLst>
        <pc:graphicFrameChg chg="mod modGraphic">
          <ac:chgData name="Asun Sobré" userId="0691871469d3e753" providerId="LiveId" clId="{89551FC3-514B-43AC-81A8-A803982CDD5D}" dt="2024-07-17T09:03:48.517" v="577" actId="1076"/>
          <ac:graphicFrameMkLst>
            <pc:docMk/>
            <pc:sldMk cId="1305836308" sldId="1392"/>
            <ac:graphicFrameMk id="3" creationId="{850B0508-88B9-B38C-AD61-B3F05308413A}"/>
          </ac:graphicFrameMkLst>
        </pc:graphicFrameChg>
      </pc:sldChg>
      <pc:sldChg chg="modSp mod">
        <pc:chgData name="Asun Sobré" userId="0691871469d3e753" providerId="LiveId" clId="{89551FC3-514B-43AC-81A8-A803982CDD5D}" dt="2024-07-17T09:03:02.949" v="570" actId="1076"/>
        <pc:sldMkLst>
          <pc:docMk/>
          <pc:sldMk cId="2938404299" sldId="1393"/>
        </pc:sldMkLst>
        <pc:graphicFrameChg chg="mod modGraphic">
          <ac:chgData name="Asun Sobré" userId="0691871469d3e753" providerId="LiveId" clId="{89551FC3-514B-43AC-81A8-A803982CDD5D}" dt="2024-07-17T09:03:02.949" v="570" actId="1076"/>
          <ac:graphicFrameMkLst>
            <pc:docMk/>
            <pc:sldMk cId="2938404299" sldId="1393"/>
            <ac:graphicFrameMk id="3" creationId="{79AB6970-8BE3-BA08-7594-473BAD66E6E1}"/>
          </ac:graphicFrameMkLst>
        </pc:graphicFrameChg>
      </pc:sldChg>
      <pc:sldChg chg="modSp mod">
        <pc:chgData name="Asun Sobré" userId="0691871469d3e753" providerId="LiveId" clId="{89551FC3-514B-43AC-81A8-A803982CDD5D}" dt="2024-07-17T09:24:12.836" v="700" actId="1076"/>
        <pc:sldMkLst>
          <pc:docMk/>
          <pc:sldMk cId="1591308587" sldId="1394"/>
        </pc:sldMkLst>
        <pc:graphicFrameChg chg="mod modGraphic">
          <ac:chgData name="Asun Sobré" userId="0691871469d3e753" providerId="LiveId" clId="{89551FC3-514B-43AC-81A8-A803982CDD5D}" dt="2024-07-17T09:24:12.836" v="700" actId="1076"/>
          <ac:graphicFrameMkLst>
            <pc:docMk/>
            <pc:sldMk cId="1591308587" sldId="1394"/>
            <ac:graphicFrameMk id="3" creationId="{FBB601E1-12A6-5BBA-1880-2E072EC20706}"/>
          </ac:graphicFrameMkLst>
        </pc:graphicFrameChg>
      </pc:sldChg>
      <pc:sldChg chg="modSp mod">
        <pc:chgData name="Asun Sobré" userId="0691871469d3e753" providerId="LiveId" clId="{89551FC3-514B-43AC-81A8-A803982CDD5D}" dt="2024-07-17T09:10:21.694" v="633" actId="14100"/>
        <pc:sldMkLst>
          <pc:docMk/>
          <pc:sldMk cId="3620472869" sldId="1395"/>
        </pc:sldMkLst>
        <pc:graphicFrameChg chg="mod modGraphic">
          <ac:chgData name="Asun Sobré" userId="0691871469d3e753" providerId="LiveId" clId="{89551FC3-514B-43AC-81A8-A803982CDD5D}" dt="2024-07-17T09:10:21.694" v="633" actId="14100"/>
          <ac:graphicFrameMkLst>
            <pc:docMk/>
            <pc:sldMk cId="3620472869" sldId="1395"/>
            <ac:graphicFrameMk id="3" creationId="{4ACD8F44-37FD-FEE7-5D6A-0E878C96A41D}"/>
          </ac:graphicFrameMkLst>
        </pc:graphicFrameChg>
      </pc:sldChg>
      <pc:sldChg chg="modSp mod">
        <pc:chgData name="Asun Sobré" userId="0691871469d3e753" providerId="LiveId" clId="{89551FC3-514B-43AC-81A8-A803982CDD5D}" dt="2024-07-17T09:11:09.718" v="639" actId="1076"/>
        <pc:sldMkLst>
          <pc:docMk/>
          <pc:sldMk cId="3356419438" sldId="1396"/>
        </pc:sldMkLst>
        <pc:graphicFrameChg chg="mod modGraphic">
          <ac:chgData name="Asun Sobré" userId="0691871469d3e753" providerId="LiveId" clId="{89551FC3-514B-43AC-81A8-A803982CDD5D}" dt="2024-07-17T09:11:09.718" v="639" actId="1076"/>
          <ac:graphicFrameMkLst>
            <pc:docMk/>
            <pc:sldMk cId="3356419438" sldId="1396"/>
            <ac:graphicFrameMk id="3" creationId="{1AC13BDA-8247-5F97-7D89-878BE4066C94}"/>
          </ac:graphicFrameMkLst>
        </pc:graphicFrameChg>
      </pc:sldChg>
      <pc:sldChg chg="modSp mod">
        <pc:chgData name="Asun Sobré" userId="0691871469d3e753" providerId="LiveId" clId="{89551FC3-514B-43AC-81A8-A803982CDD5D}" dt="2024-07-17T09:15:44.517" v="646" actId="1076"/>
        <pc:sldMkLst>
          <pc:docMk/>
          <pc:sldMk cId="2876329530" sldId="1397"/>
        </pc:sldMkLst>
        <pc:graphicFrameChg chg="mod modGraphic">
          <ac:chgData name="Asun Sobré" userId="0691871469d3e753" providerId="LiveId" clId="{89551FC3-514B-43AC-81A8-A803982CDD5D}" dt="2024-07-17T09:15:44.517" v="646" actId="1076"/>
          <ac:graphicFrameMkLst>
            <pc:docMk/>
            <pc:sldMk cId="2876329530" sldId="1397"/>
            <ac:graphicFrameMk id="3" creationId="{E5CA3EB3-A954-F997-9FAD-2D340C0D86EE}"/>
          </ac:graphicFrameMkLst>
        </pc:graphicFrameChg>
      </pc:sldChg>
      <pc:sldChg chg="modSp mod">
        <pc:chgData name="Asun Sobré" userId="0691871469d3e753" providerId="LiveId" clId="{89551FC3-514B-43AC-81A8-A803982CDD5D}" dt="2024-07-17T09:16:42.245" v="654" actId="1076"/>
        <pc:sldMkLst>
          <pc:docMk/>
          <pc:sldMk cId="2756293484" sldId="1398"/>
        </pc:sldMkLst>
        <pc:graphicFrameChg chg="mod modGraphic">
          <ac:chgData name="Asun Sobré" userId="0691871469d3e753" providerId="LiveId" clId="{89551FC3-514B-43AC-81A8-A803982CDD5D}" dt="2024-07-17T09:16:42.245" v="654" actId="1076"/>
          <ac:graphicFrameMkLst>
            <pc:docMk/>
            <pc:sldMk cId="2756293484" sldId="1398"/>
            <ac:graphicFrameMk id="3" creationId="{37BA10CC-B017-0173-162D-13AA6FD3584B}"/>
          </ac:graphicFrameMkLst>
        </pc:graphicFrameChg>
      </pc:sldChg>
      <pc:sldChg chg="modSp mod">
        <pc:chgData name="Asun Sobré" userId="0691871469d3e753" providerId="LiveId" clId="{89551FC3-514B-43AC-81A8-A803982CDD5D}" dt="2024-07-17T09:17:41.396" v="663" actId="1076"/>
        <pc:sldMkLst>
          <pc:docMk/>
          <pc:sldMk cId="3288243685" sldId="1399"/>
        </pc:sldMkLst>
        <pc:graphicFrameChg chg="mod modGraphic">
          <ac:chgData name="Asun Sobré" userId="0691871469d3e753" providerId="LiveId" clId="{89551FC3-514B-43AC-81A8-A803982CDD5D}" dt="2024-07-17T09:17:41.396" v="663" actId="1076"/>
          <ac:graphicFrameMkLst>
            <pc:docMk/>
            <pc:sldMk cId="3288243685" sldId="1399"/>
            <ac:graphicFrameMk id="3" creationId="{7BEFE0E0-FEB0-B1A4-50A4-1A815E46341D}"/>
          </ac:graphicFrameMkLst>
        </pc:graphicFrameChg>
      </pc:sldChg>
      <pc:sldChg chg="modSp mod">
        <pc:chgData name="Asun Sobré" userId="0691871469d3e753" providerId="LiveId" clId="{89551FC3-514B-43AC-81A8-A803982CDD5D}" dt="2024-07-17T09:19:35.412" v="669" actId="1076"/>
        <pc:sldMkLst>
          <pc:docMk/>
          <pc:sldMk cId="857903255" sldId="1400"/>
        </pc:sldMkLst>
        <pc:graphicFrameChg chg="mod modGraphic">
          <ac:chgData name="Asun Sobré" userId="0691871469d3e753" providerId="LiveId" clId="{89551FC3-514B-43AC-81A8-A803982CDD5D}" dt="2024-07-17T09:19:35.412" v="669" actId="1076"/>
          <ac:graphicFrameMkLst>
            <pc:docMk/>
            <pc:sldMk cId="857903255" sldId="1400"/>
            <ac:graphicFrameMk id="3" creationId="{CFCD5AE4-0C40-218C-A87C-CB9DF36FF63C}"/>
          </ac:graphicFrameMkLst>
        </pc:graphicFrameChg>
      </pc:sldChg>
      <pc:sldChg chg="modSp mod">
        <pc:chgData name="Asun Sobré" userId="0691871469d3e753" providerId="LiveId" clId="{89551FC3-514B-43AC-81A8-A803982CDD5D}" dt="2024-07-17T09:21:25.364" v="680" actId="1076"/>
        <pc:sldMkLst>
          <pc:docMk/>
          <pc:sldMk cId="167013847" sldId="1401"/>
        </pc:sldMkLst>
        <pc:graphicFrameChg chg="mod modGraphic">
          <ac:chgData name="Asun Sobré" userId="0691871469d3e753" providerId="LiveId" clId="{89551FC3-514B-43AC-81A8-A803982CDD5D}" dt="2024-07-17T09:21:25.364" v="680" actId="1076"/>
          <ac:graphicFrameMkLst>
            <pc:docMk/>
            <pc:sldMk cId="167013847" sldId="1401"/>
            <ac:graphicFrameMk id="3" creationId="{1EBDD52A-2D4E-EFED-47BB-374292C9615E}"/>
          </ac:graphicFrameMkLst>
        </pc:graphicFrameChg>
      </pc:sldChg>
      <pc:sldChg chg="modSp mod">
        <pc:chgData name="Asun Sobré" userId="0691871469d3e753" providerId="LiveId" clId="{89551FC3-514B-43AC-81A8-A803982CDD5D}" dt="2024-07-17T09:23:38.333" v="695" actId="1076"/>
        <pc:sldMkLst>
          <pc:docMk/>
          <pc:sldMk cId="2515814358" sldId="1402"/>
        </pc:sldMkLst>
        <pc:graphicFrameChg chg="mod modGraphic">
          <ac:chgData name="Asun Sobré" userId="0691871469d3e753" providerId="LiveId" clId="{89551FC3-514B-43AC-81A8-A803982CDD5D}" dt="2024-07-17T09:23:38.333" v="695" actId="1076"/>
          <ac:graphicFrameMkLst>
            <pc:docMk/>
            <pc:sldMk cId="2515814358" sldId="1402"/>
            <ac:graphicFrameMk id="3" creationId="{43D6A83E-77B7-A614-87AF-68760A9EA678}"/>
          </ac:graphicFrameMkLst>
        </pc:graphicFrameChg>
        <pc:graphicFrameChg chg="mod modGraphic">
          <ac:chgData name="Asun Sobré" userId="0691871469d3e753" providerId="LiveId" clId="{89551FC3-514B-43AC-81A8-A803982CDD5D}" dt="2024-07-17T09:23:29.112" v="694" actId="14100"/>
          <ac:graphicFrameMkLst>
            <pc:docMk/>
            <pc:sldMk cId="2515814358" sldId="1402"/>
            <ac:graphicFrameMk id="4" creationId="{FA087342-DB15-AE97-C164-A2F5AED7846D}"/>
          </ac:graphicFrameMkLst>
        </pc:graphicFrameChg>
      </pc:sldChg>
      <pc:sldChg chg="modSp mod">
        <pc:chgData name="Asun Sobré" userId="0691871469d3e753" providerId="LiveId" clId="{89551FC3-514B-43AC-81A8-A803982CDD5D}" dt="2024-07-17T09:25:35.014" v="712" actId="1076"/>
        <pc:sldMkLst>
          <pc:docMk/>
          <pc:sldMk cId="2365735356" sldId="1403"/>
        </pc:sldMkLst>
        <pc:graphicFrameChg chg="mod modGraphic">
          <ac:chgData name="Asun Sobré" userId="0691871469d3e753" providerId="LiveId" clId="{89551FC3-514B-43AC-81A8-A803982CDD5D}" dt="2024-07-17T09:25:35.014" v="712" actId="1076"/>
          <ac:graphicFrameMkLst>
            <pc:docMk/>
            <pc:sldMk cId="2365735356" sldId="1403"/>
            <ac:graphicFrameMk id="3" creationId="{A784EE51-776F-52FC-A622-204BFF94F07B}"/>
          </ac:graphicFrameMkLst>
        </pc:graphicFrameChg>
      </pc:sldChg>
      <pc:sldChg chg="modSp mod">
        <pc:chgData name="Asun Sobré" userId="0691871469d3e753" providerId="LiveId" clId="{89551FC3-514B-43AC-81A8-A803982CDD5D}" dt="2024-07-17T09:29:51.011" v="748" actId="1076"/>
        <pc:sldMkLst>
          <pc:docMk/>
          <pc:sldMk cId="2019391259" sldId="1404"/>
        </pc:sldMkLst>
        <pc:graphicFrameChg chg="mod modGraphic">
          <ac:chgData name="Asun Sobré" userId="0691871469d3e753" providerId="LiveId" clId="{89551FC3-514B-43AC-81A8-A803982CDD5D}" dt="2024-07-17T09:29:51.011" v="748" actId="1076"/>
          <ac:graphicFrameMkLst>
            <pc:docMk/>
            <pc:sldMk cId="2019391259" sldId="1404"/>
            <ac:graphicFrameMk id="3" creationId="{1580A6CD-EB27-8309-A350-1E11FD709C2E}"/>
          </ac:graphicFrameMkLst>
        </pc:graphicFrameChg>
      </pc:sldChg>
      <pc:sldChg chg="modSp mod">
        <pc:chgData name="Asun Sobré" userId="0691871469d3e753" providerId="LiveId" clId="{89551FC3-514B-43AC-81A8-A803982CDD5D}" dt="2024-07-17T09:29:09.515" v="741" actId="1076"/>
        <pc:sldMkLst>
          <pc:docMk/>
          <pc:sldMk cId="2692984595" sldId="1405"/>
        </pc:sldMkLst>
        <pc:graphicFrameChg chg="mod modGraphic">
          <ac:chgData name="Asun Sobré" userId="0691871469d3e753" providerId="LiveId" clId="{89551FC3-514B-43AC-81A8-A803982CDD5D}" dt="2024-07-17T09:29:09.515" v="741" actId="1076"/>
          <ac:graphicFrameMkLst>
            <pc:docMk/>
            <pc:sldMk cId="2692984595" sldId="1405"/>
            <ac:graphicFrameMk id="3" creationId="{818E6CDD-1BCA-CBB3-0060-44B68C341545}"/>
          </ac:graphicFrameMkLst>
        </pc:graphicFrameChg>
      </pc:sldChg>
      <pc:sldChg chg="modSp mod">
        <pc:chgData name="Asun Sobré" userId="0691871469d3e753" providerId="LiveId" clId="{89551FC3-514B-43AC-81A8-A803982CDD5D}" dt="2024-07-17T09:28:24.251" v="736" actId="1076"/>
        <pc:sldMkLst>
          <pc:docMk/>
          <pc:sldMk cId="81839737" sldId="1406"/>
        </pc:sldMkLst>
        <pc:graphicFrameChg chg="mod modGraphic">
          <ac:chgData name="Asun Sobré" userId="0691871469d3e753" providerId="LiveId" clId="{89551FC3-514B-43AC-81A8-A803982CDD5D}" dt="2024-07-17T09:28:24.251" v="736" actId="1076"/>
          <ac:graphicFrameMkLst>
            <pc:docMk/>
            <pc:sldMk cId="81839737" sldId="1406"/>
            <ac:graphicFrameMk id="3" creationId="{24A3DD80-5B60-748B-9D4F-D78F39C7D070}"/>
          </ac:graphicFrameMkLst>
        </pc:graphicFrameChg>
      </pc:sldChg>
      <pc:sldChg chg="modSp mod">
        <pc:chgData name="Asun Sobré" userId="0691871469d3e753" providerId="LiveId" clId="{89551FC3-514B-43AC-81A8-A803982CDD5D}" dt="2024-07-17T09:27:32.539" v="727" actId="1076"/>
        <pc:sldMkLst>
          <pc:docMk/>
          <pc:sldMk cId="395436610" sldId="1407"/>
        </pc:sldMkLst>
        <pc:graphicFrameChg chg="mod modGraphic">
          <ac:chgData name="Asun Sobré" userId="0691871469d3e753" providerId="LiveId" clId="{89551FC3-514B-43AC-81A8-A803982CDD5D}" dt="2024-07-17T09:27:32.539" v="727" actId="1076"/>
          <ac:graphicFrameMkLst>
            <pc:docMk/>
            <pc:sldMk cId="395436610" sldId="1407"/>
            <ac:graphicFrameMk id="3" creationId="{5447DB70-D13A-A34B-C4FC-587E60A5BD18}"/>
          </ac:graphicFrameMkLst>
        </pc:graphicFrameChg>
      </pc:sldChg>
      <pc:sldChg chg="modSp mod">
        <pc:chgData name="Asun Sobré" userId="0691871469d3e753" providerId="LiveId" clId="{89551FC3-514B-43AC-81A8-A803982CDD5D}" dt="2024-07-17T09:26:36.494" v="720" actId="1076"/>
        <pc:sldMkLst>
          <pc:docMk/>
          <pc:sldMk cId="526773185" sldId="1408"/>
        </pc:sldMkLst>
        <pc:graphicFrameChg chg="mod modGraphic">
          <ac:chgData name="Asun Sobré" userId="0691871469d3e753" providerId="LiveId" clId="{89551FC3-514B-43AC-81A8-A803982CDD5D}" dt="2024-07-17T09:26:36.494" v="720" actId="1076"/>
          <ac:graphicFrameMkLst>
            <pc:docMk/>
            <pc:sldMk cId="526773185" sldId="1408"/>
            <ac:graphicFrameMk id="3" creationId="{136A62E9-4D41-7C45-914D-4EA8D54656A8}"/>
          </ac:graphicFrameMkLst>
        </pc:graphicFrameChg>
      </pc:sldChg>
      <pc:sldChg chg="modSp mod">
        <pc:chgData name="Asun Sobré" userId="0691871469d3e753" providerId="LiveId" clId="{89551FC3-514B-43AC-81A8-A803982CDD5D}" dt="2024-07-17T09:24:47.867" v="706" actId="1076"/>
        <pc:sldMkLst>
          <pc:docMk/>
          <pc:sldMk cId="3238847180" sldId="1409"/>
        </pc:sldMkLst>
        <pc:graphicFrameChg chg="mod modGraphic">
          <ac:chgData name="Asun Sobré" userId="0691871469d3e753" providerId="LiveId" clId="{89551FC3-514B-43AC-81A8-A803982CDD5D}" dt="2024-07-17T09:24:47.867" v="706" actId="1076"/>
          <ac:graphicFrameMkLst>
            <pc:docMk/>
            <pc:sldMk cId="3238847180" sldId="1409"/>
            <ac:graphicFrameMk id="3" creationId="{7CAA281C-EACD-C072-F57C-E1E9226099B8}"/>
          </ac:graphicFrameMkLst>
        </pc:graphicFrameChg>
      </pc:sldChg>
      <pc:sldChg chg="modSp mod">
        <pc:chgData name="Asun Sobré" userId="0691871469d3e753" providerId="LiveId" clId="{89551FC3-514B-43AC-81A8-A803982CDD5D}" dt="2024-07-17T09:34:22.482" v="781" actId="1076"/>
        <pc:sldMkLst>
          <pc:docMk/>
          <pc:sldMk cId="2557032118" sldId="1410"/>
        </pc:sldMkLst>
        <pc:graphicFrameChg chg="mod modGraphic">
          <ac:chgData name="Asun Sobré" userId="0691871469d3e753" providerId="LiveId" clId="{89551FC3-514B-43AC-81A8-A803982CDD5D}" dt="2024-07-17T09:34:22.482" v="781" actId="1076"/>
          <ac:graphicFrameMkLst>
            <pc:docMk/>
            <pc:sldMk cId="2557032118" sldId="1410"/>
            <ac:graphicFrameMk id="3" creationId="{3D96639C-FDE5-FBAF-1B49-08B22D0365C1}"/>
          </ac:graphicFrameMkLst>
        </pc:graphicFrameChg>
      </pc:sldChg>
      <pc:sldChg chg="modSp mod">
        <pc:chgData name="Asun Sobré" userId="0691871469d3e753" providerId="LiveId" clId="{89551FC3-514B-43AC-81A8-A803982CDD5D}" dt="2024-07-17T09:33:33.266" v="774" actId="1076"/>
        <pc:sldMkLst>
          <pc:docMk/>
          <pc:sldMk cId="823844190" sldId="1411"/>
        </pc:sldMkLst>
        <pc:graphicFrameChg chg="mod modGraphic">
          <ac:chgData name="Asun Sobré" userId="0691871469d3e753" providerId="LiveId" clId="{89551FC3-514B-43AC-81A8-A803982CDD5D}" dt="2024-07-17T09:33:33.266" v="774" actId="1076"/>
          <ac:graphicFrameMkLst>
            <pc:docMk/>
            <pc:sldMk cId="823844190" sldId="1411"/>
            <ac:graphicFrameMk id="3" creationId="{4A4668BF-71AF-D178-1355-EE766741A741}"/>
          </ac:graphicFrameMkLst>
        </pc:graphicFrameChg>
      </pc:sldChg>
      <pc:sldChg chg="modSp mod">
        <pc:chgData name="Asun Sobré" userId="0691871469d3e753" providerId="LiveId" clId="{89551FC3-514B-43AC-81A8-A803982CDD5D}" dt="2024-07-17T09:32:34.955" v="766" actId="1076"/>
        <pc:sldMkLst>
          <pc:docMk/>
          <pc:sldMk cId="3528448945" sldId="1412"/>
        </pc:sldMkLst>
        <pc:graphicFrameChg chg="mod modGraphic">
          <ac:chgData name="Asun Sobré" userId="0691871469d3e753" providerId="LiveId" clId="{89551FC3-514B-43AC-81A8-A803982CDD5D}" dt="2024-07-17T09:32:34.955" v="766" actId="1076"/>
          <ac:graphicFrameMkLst>
            <pc:docMk/>
            <pc:sldMk cId="3528448945" sldId="1412"/>
            <ac:graphicFrameMk id="3" creationId="{9ABF23F3-C5DA-C8C7-0CA0-02B901D3EBDA}"/>
          </ac:graphicFrameMkLst>
        </pc:graphicFrameChg>
      </pc:sldChg>
      <pc:sldChg chg="modSp mod">
        <pc:chgData name="Asun Sobré" userId="0691871469d3e753" providerId="LiveId" clId="{89551FC3-514B-43AC-81A8-A803982CDD5D}" dt="2024-07-17T09:31:48.226" v="760" actId="1076"/>
        <pc:sldMkLst>
          <pc:docMk/>
          <pc:sldMk cId="2171818707" sldId="1413"/>
        </pc:sldMkLst>
        <pc:graphicFrameChg chg="mod modGraphic">
          <ac:chgData name="Asun Sobré" userId="0691871469d3e753" providerId="LiveId" clId="{89551FC3-514B-43AC-81A8-A803982CDD5D}" dt="2024-07-17T09:31:48.226" v="760" actId="1076"/>
          <ac:graphicFrameMkLst>
            <pc:docMk/>
            <pc:sldMk cId="2171818707" sldId="1413"/>
            <ac:graphicFrameMk id="3" creationId="{DB2DFCA6-0389-F456-B183-DBF87FB39CF7}"/>
          </ac:graphicFrameMkLst>
        </pc:graphicFrameChg>
      </pc:sldChg>
      <pc:sldChg chg="modSp mod">
        <pc:chgData name="Asun Sobré" userId="0691871469d3e753" providerId="LiveId" clId="{89551FC3-514B-43AC-81A8-A803982CDD5D}" dt="2024-07-17T09:30:55.756" v="754" actId="1076"/>
        <pc:sldMkLst>
          <pc:docMk/>
          <pc:sldMk cId="2844204440" sldId="1414"/>
        </pc:sldMkLst>
        <pc:graphicFrameChg chg="mod modGraphic">
          <ac:chgData name="Asun Sobré" userId="0691871469d3e753" providerId="LiveId" clId="{89551FC3-514B-43AC-81A8-A803982CDD5D}" dt="2024-07-17T09:30:55.756" v="754" actId="1076"/>
          <ac:graphicFrameMkLst>
            <pc:docMk/>
            <pc:sldMk cId="2844204440" sldId="1414"/>
            <ac:graphicFrameMk id="3" creationId="{3D42E3C1-A44B-E819-272E-91625B92B2A9}"/>
          </ac:graphicFrameMkLst>
        </pc:graphicFrameChg>
      </pc:sldChg>
      <pc:sldChg chg="modSp mod">
        <pc:chgData name="Asun Sobré" userId="0691871469d3e753" providerId="LiveId" clId="{89551FC3-514B-43AC-81A8-A803982CDD5D}" dt="2024-07-17T09:34:59.395" v="787" actId="1076"/>
        <pc:sldMkLst>
          <pc:docMk/>
          <pc:sldMk cId="2948916554" sldId="1416"/>
        </pc:sldMkLst>
        <pc:graphicFrameChg chg="mod modGraphic">
          <ac:chgData name="Asun Sobré" userId="0691871469d3e753" providerId="LiveId" clId="{89551FC3-514B-43AC-81A8-A803982CDD5D}" dt="2024-07-17T09:34:59.395" v="787" actId="1076"/>
          <ac:graphicFrameMkLst>
            <pc:docMk/>
            <pc:sldMk cId="2948916554" sldId="1416"/>
            <ac:graphicFrameMk id="3" creationId="{FB1BFCAF-BA2C-EAC7-3BCF-6BAD83BF1746}"/>
          </ac:graphicFrameMkLst>
        </pc:graphicFrameChg>
      </pc:sldChg>
      <pc:sldChg chg="modSp mod">
        <pc:chgData name="Asun Sobré" userId="0691871469d3e753" providerId="LiveId" clId="{89551FC3-514B-43AC-81A8-A803982CDD5D}" dt="2024-07-17T09:42:18.323" v="829" actId="1076"/>
        <pc:sldMkLst>
          <pc:docMk/>
          <pc:sldMk cId="1610597465" sldId="1417"/>
        </pc:sldMkLst>
        <pc:graphicFrameChg chg="mod modGraphic">
          <ac:chgData name="Asun Sobré" userId="0691871469d3e753" providerId="LiveId" clId="{89551FC3-514B-43AC-81A8-A803982CDD5D}" dt="2024-07-17T09:42:18.323" v="829" actId="1076"/>
          <ac:graphicFrameMkLst>
            <pc:docMk/>
            <pc:sldMk cId="1610597465" sldId="1417"/>
            <ac:graphicFrameMk id="3" creationId="{E01CD2EC-095E-F5F8-06C9-6176F69EB7BC}"/>
          </ac:graphicFrameMkLst>
        </pc:graphicFrameChg>
      </pc:sldChg>
      <pc:sldChg chg="modSp mod">
        <pc:chgData name="Asun Sobré" userId="0691871469d3e753" providerId="LiveId" clId="{89551FC3-514B-43AC-81A8-A803982CDD5D}" dt="2024-07-17T09:41:31.562" v="821" actId="1076"/>
        <pc:sldMkLst>
          <pc:docMk/>
          <pc:sldMk cId="1733557148" sldId="1418"/>
        </pc:sldMkLst>
        <pc:graphicFrameChg chg="mod modGraphic">
          <ac:chgData name="Asun Sobré" userId="0691871469d3e753" providerId="LiveId" clId="{89551FC3-514B-43AC-81A8-A803982CDD5D}" dt="2024-07-17T09:41:31.562" v="821" actId="1076"/>
          <ac:graphicFrameMkLst>
            <pc:docMk/>
            <pc:sldMk cId="1733557148" sldId="1418"/>
            <ac:graphicFrameMk id="3" creationId="{EA9FFF5D-649C-28A2-AA8E-D87CCC2EFEC3}"/>
          </ac:graphicFrameMkLst>
        </pc:graphicFrameChg>
      </pc:sldChg>
      <pc:sldChg chg="modSp mod">
        <pc:chgData name="Asun Sobré" userId="0691871469d3e753" providerId="LiveId" clId="{89551FC3-514B-43AC-81A8-A803982CDD5D}" dt="2024-07-17T09:40:47.307" v="816" actId="1076"/>
        <pc:sldMkLst>
          <pc:docMk/>
          <pc:sldMk cId="1562943407" sldId="1419"/>
        </pc:sldMkLst>
        <pc:graphicFrameChg chg="mod modGraphic">
          <ac:chgData name="Asun Sobré" userId="0691871469d3e753" providerId="LiveId" clId="{89551FC3-514B-43AC-81A8-A803982CDD5D}" dt="2024-07-17T09:40:47.307" v="816" actId="1076"/>
          <ac:graphicFrameMkLst>
            <pc:docMk/>
            <pc:sldMk cId="1562943407" sldId="1419"/>
            <ac:graphicFrameMk id="3" creationId="{1F12FE7D-6FE4-9A1F-A7E5-AE8BA4E219B3}"/>
          </ac:graphicFrameMkLst>
        </pc:graphicFrameChg>
      </pc:sldChg>
      <pc:sldChg chg="modSp mod">
        <pc:chgData name="Asun Sobré" userId="0691871469d3e753" providerId="LiveId" clId="{89551FC3-514B-43AC-81A8-A803982CDD5D}" dt="2024-07-17T09:39:37.955" v="811" actId="1076"/>
        <pc:sldMkLst>
          <pc:docMk/>
          <pc:sldMk cId="29852140" sldId="1420"/>
        </pc:sldMkLst>
        <pc:graphicFrameChg chg="mod modGraphic">
          <ac:chgData name="Asun Sobré" userId="0691871469d3e753" providerId="LiveId" clId="{89551FC3-514B-43AC-81A8-A803982CDD5D}" dt="2024-07-17T09:39:37.955" v="811" actId="1076"/>
          <ac:graphicFrameMkLst>
            <pc:docMk/>
            <pc:sldMk cId="29852140" sldId="1420"/>
            <ac:graphicFrameMk id="3" creationId="{5241985C-B171-F88F-60A2-FEC4552D678C}"/>
          </ac:graphicFrameMkLst>
        </pc:graphicFrameChg>
      </pc:sldChg>
      <pc:sldChg chg="modSp mod">
        <pc:chgData name="Asun Sobré" userId="0691871469d3e753" providerId="LiveId" clId="{89551FC3-514B-43AC-81A8-A803982CDD5D}" dt="2024-07-17T09:38:25.970" v="805" actId="14100"/>
        <pc:sldMkLst>
          <pc:docMk/>
          <pc:sldMk cId="132490323" sldId="1421"/>
        </pc:sldMkLst>
        <pc:graphicFrameChg chg="mod modGraphic">
          <ac:chgData name="Asun Sobré" userId="0691871469d3e753" providerId="LiveId" clId="{89551FC3-514B-43AC-81A8-A803982CDD5D}" dt="2024-07-17T09:38:25.970" v="805" actId="14100"/>
          <ac:graphicFrameMkLst>
            <pc:docMk/>
            <pc:sldMk cId="132490323" sldId="1421"/>
            <ac:graphicFrameMk id="3" creationId="{145D823A-520D-3A30-5FF4-756C5068100E}"/>
          </ac:graphicFrameMkLst>
        </pc:graphicFrameChg>
      </pc:sldChg>
      <pc:sldChg chg="modSp mod">
        <pc:chgData name="Asun Sobré" userId="0691871469d3e753" providerId="LiveId" clId="{89551FC3-514B-43AC-81A8-A803982CDD5D}" dt="2024-07-17T09:37:37.443" v="800" actId="1076"/>
        <pc:sldMkLst>
          <pc:docMk/>
          <pc:sldMk cId="2824540184" sldId="1422"/>
        </pc:sldMkLst>
        <pc:graphicFrameChg chg="mod modGraphic">
          <ac:chgData name="Asun Sobré" userId="0691871469d3e753" providerId="LiveId" clId="{89551FC3-514B-43AC-81A8-A803982CDD5D}" dt="2024-07-17T09:37:37.443" v="800" actId="1076"/>
          <ac:graphicFrameMkLst>
            <pc:docMk/>
            <pc:sldMk cId="2824540184" sldId="1422"/>
            <ac:graphicFrameMk id="3" creationId="{51FC826B-179F-D106-573E-0A0685E138A4}"/>
          </ac:graphicFrameMkLst>
        </pc:graphicFrameChg>
      </pc:sldChg>
      <pc:sldChg chg="modSp mod">
        <pc:chgData name="Asun Sobré" userId="0691871469d3e753" providerId="LiveId" clId="{89551FC3-514B-43AC-81A8-A803982CDD5D}" dt="2024-07-17T09:36:54.716" v="795" actId="1076"/>
        <pc:sldMkLst>
          <pc:docMk/>
          <pc:sldMk cId="695084557" sldId="1423"/>
        </pc:sldMkLst>
        <pc:graphicFrameChg chg="mod modGraphic">
          <ac:chgData name="Asun Sobré" userId="0691871469d3e753" providerId="LiveId" clId="{89551FC3-514B-43AC-81A8-A803982CDD5D}" dt="2024-07-17T09:36:54.716" v="795" actId="1076"/>
          <ac:graphicFrameMkLst>
            <pc:docMk/>
            <pc:sldMk cId="695084557" sldId="1423"/>
            <ac:graphicFrameMk id="3" creationId="{59D882C1-9381-EA13-E007-1E90BC9A5E15}"/>
          </ac:graphicFrameMkLst>
        </pc:graphicFrameChg>
      </pc:sldChg>
      <pc:sldChg chg="modSp mod">
        <pc:chgData name="Asun Sobré" userId="0691871469d3e753" providerId="LiveId" clId="{89551FC3-514B-43AC-81A8-A803982CDD5D}" dt="2024-07-17T09:48:51.818" v="863" actId="1076"/>
        <pc:sldMkLst>
          <pc:docMk/>
          <pc:sldMk cId="4036075908" sldId="1424"/>
        </pc:sldMkLst>
        <pc:graphicFrameChg chg="mod modGraphic">
          <ac:chgData name="Asun Sobré" userId="0691871469d3e753" providerId="LiveId" clId="{89551FC3-514B-43AC-81A8-A803982CDD5D}" dt="2024-07-17T09:48:51.818" v="863" actId="1076"/>
          <ac:graphicFrameMkLst>
            <pc:docMk/>
            <pc:sldMk cId="4036075908" sldId="1424"/>
            <ac:graphicFrameMk id="3" creationId="{A1B0A557-E1AA-114C-95C8-1219B81C6F0D}"/>
          </ac:graphicFrameMkLst>
        </pc:graphicFrameChg>
      </pc:sldChg>
      <pc:sldChg chg="modSp mod">
        <pc:chgData name="Asun Sobré" userId="0691871469d3e753" providerId="LiveId" clId="{89551FC3-514B-43AC-81A8-A803982CDD5D}" dt="2024-07-17T09:47:51.161" v="855" actId="1076"/>
        <pc:sldMkLst>
          <pc:docMk/>
          <pc:sldMk cId="1527862387" sldId="1425"/>
        </pc:sldMkLst>
        <pc:graphicFrameChg chg="mod modGraphic">
          <ac:chgData name="Asun Sobré" userId="0691871469d3e753" providerId="LiveId" clId="{89551FC3-514B-43AC-81A8-A803982CDD5D}" dt="2024-07-17T09:47:51.161" v="855" actId="1076"/>
          <ac:graphicFrameMkLst>
            <pc:docMk/>
            <pc:sldMk cId="1527862387" sldId="1425"/>
            <ac:graphicFrameMk id="3" creationId="{9E250AC4-56B6-D1CA-3A07-D8ECF56237C5}"/>
          </ac:graphicFrameMkLst>
        </pc:graphicFrameChg>
      </pc:sldChg>
      <pc:sldChg chg="modSp mod">
        <pc:chgData name="Asun Sobré" userId="0691871469d3e753" providerId="LiveId" clId="{89551FC3-514B-43AC-81A8-A803982CDD5D}" dt="2024-07-17T09:43:02.771" v="834" actId="1076"/>
        <pc:sldMkLst>
          <pc:docMk/>
          <pc:sldMk cId="1625651864" sldId="1426"/>
        </pc:sldMkLst>
        <pc:graphicFrameChg chg="mod modGraphic">
          <ac:chgData name="Asun Sobré" userId="0691871469d3e753" providerId="LiveId" clId="{89551FC3-514B-43AC-81A8-A803982CDD5D}" dt="2024-07-17T09:43:02.771" v="834" actId="1076"/>
          <ac:graphicFrameMkLst>
            <pc:docMk/>
            <pc:sldMk cId="1625651864" sldId="1426"/>
            <ac:graphicFrameMk id="3" creationId="{973C335A-D030-CE84-BAA1-32B7A3211823}"/>
          </ac:graphicFrameMkLst>
        </pc:graphicFrameChg>
      </pc:sldChg>
      <pc:sldChg chg="modSp mod">
        <pc:chgData name="Asun Sobré" userId="0691871469d3e753" providerId="LiveId" clId="{89551FC3-514B-43AC-81A8-A803982CDD5D}" dt="2024-07-17T09:43:37.736" v="839" actId="1076"/>
        <pc:sldMkLst>
          <pc:docMk/>
          <pc:sldMk cId="446217209" sldId="1427"/>
        </pc:sldMkLst>
        <pc:graphicFrameChg chg="mod modGraphic">
          <ac:chgData name="Asun Sobré" userId="0691871469d3e753" providerId="LiveId" clId="{89551FC3-514B-43AC-81A8-A803982CDD5D}" dt="2024-07-17T09:43:37.736" v="839" actId="1076"/>
          <ac:graphicFrameMkLst>
            <pc:docMk/>
            <pc:sldMk cId="446217209" sldId="1427"/>
            <ac:graphicFrameMk id="3" creationId="{A1FD5094-106E-7DF9-D4B2-F13053B2C4B4}"/>
          </ac:graphicFrameMkLst>
        </pc:graphicFrameChg>
      </pc:sldChg>
      <pc:sldChg chg="modSp mod">
        <pc:chgData name="Asun Sobré" userId="0691871469d3e753" providerId="LiveId" clId="{89551FC3-514B-43AC-81A8-A803982CDD5D}" dt="2024-07-17T09:47:03.810" v="850" actId="1076"/>
        <pc:sldMkLst>
          <pc:docMk/>
          <pc:sldMk cId="507403198" sldId="1428"/>
        </pc:sldMkLst>
        <pc:graphicFrameChg chg="mod modGraphic">
          <ac:chgData name="Asun Sobré" userId="0691871469d3e753" providerId="LiveId" clId="{89551FC3-514B-43AC-81A8-A803982CDD5D}" dt="2024-07-17T09:47:03.810" v="850" actId="1076"/>
          <ac:graphicFrameMkLst>
            <pc:docMk/>
            <pc:sldMk cId="507403198" sldId="1428"/>
            <ac:graphicFrameMk id="3" creationId="{DE1D655E-702C-59B4-4185-CDE4043A9EA1}"/>
          </ac:graphicFrameMkLst>
        </pc:graphicFrameChg>
      </pc:sldChg>
      <pc:sldChg chg="modSp mod">
        <pc:chgData name="Asun Sobré" userId="0691871469d3e753" providerId="LiveId" clId="{89551FC3-514B-43AC-81A8-A803982CDD5D}" dt="2024-07-17T09:44:14.740" v="844" actId="1076"/>
        <pc:sldMkLst>
          <pc:docMk/>
          <pc:sldMk cId="3729552449" sldId="1429"/>
        </pc:sldMkLst>
        <pc:graphicFrameChg chg="mod modGraphic">
          <ac:chgData name="Asun Sobré" userId="0691871469d3e753" providerId="LiveId" clId="{89551FC3-514B-43AC-81A8-A803982CDD5D}" dt="2024-07-17T09:44:14.740" v="844" actId="1076"/>
          <ac:graphicFrameMkLst>
            <pc:docMk/>
            <pc:sldMk cId="3729552449" sldId="1429"/>
            <ac:graphicFrameMk id="3" creationId="{9A81E383-6B31-F95D-0873-031CB911F1A7}"/>
          </ac:graphicFrameMkLst>
        </pc:graphicFrameChg>
      </pc:sldChg>
      <pc:sldChg chg="modSp mod">
        <pc:chgData name="Asun Sobré" userId="0691871469d3e753" providerId="LiveId" clId="{89551FC3-514B-43AC-81A8-A803982CDD5D}" dt="2024-07-17T09:49:35.731" v="869" actId="1076"/>
        <pc:sldMkLst>
          <pc:docMk/>
          <pc:sldMk cId="4274890427" sldId="1430"/>
        </pc:sldMkLst>
        <pc:graphicFrameChg chg="mod modGraphic">
          <ac:chgData name="Asun Sobré" userId="0691871469d3e753" providerId="LiveId" clId="{89551FC3-514B-43AC-81A8-A803982CDD5D}" dt="2024-07-17T09:49:35.731" v="869" actId="1076"/>
          <ac:graphicFrameMkLst>
            <pc:docMk/>
            <pc:sldMk cId="4274890427" sldId="1430"/>
            <ac:graphicFrameMk id="3" creationId="{DA85355D-712D-5852-7C4B-F485291B0E84}"/>
          </ac:graphicFrameMkLst>
        </pc:graphicFrameChg>
      </pc:sldChg>
      <pc:sldChg chg="modSp mod">
        <pc:chgData name="Asun Sobré" userId="0691871469d3e753" providerId="LiveId" clId="{89551FC3-514B-43AC-81A8-A803982CDD5D}" dt="2024-07-17T09:55:58.041" v="929" actId="1076"/>
        <pc:sldMkLst>
          <pc:docMk/>
          <pc:sldMk cId="3445229900" sldId="1431"/>
        </pc:sldMkLst>
        <pc:graphicFrameChg chg="mod modGraphic">
          <ac:chgData name="Asun Sobré" userId="0691871469d3e753" providerId="LiveId" clId="{89551FC3-514B-43AC-81A8-A803982CDD5D}" dt="2024-07-17T09:55:58.041" v="929" actId="1076"/>
          <ac:graphicFrameMkLst>
            <pc:docMk/>
            <pc:sldMk cId="3445229900" sldId="1431"/>
            <ac:graphicFrameMk id="3" creationId="{8FAC3C2F-4867-1494-45D6-C22BC5B04AD5}"/>
          </ac:graphicFrameMkLst>
        </pc:graphicFrameChg>
      </pc:sldChg>
      <pc:sldChg chg="modSp mod">
        <pc:chgData name="Asun Sobré" userId="0691871469d3e753" providerId="LiveId" clId="{89551FC3-514B-43AC-81A8-A803982CDD5D}" dt="2024-07-17T09:54:52.242" v="919" actId="1076"/>
        <pc:sldMkLst>
          <pc:docMk/>
          <pc:sldMk cId="2228501011" sldId="1432"/>
        </pc:sldMkLst>
        <pc:graphicFrameChg chg="mod modGraphic">
          <ac:chgData name="Asun Sobré" userId="0691871469d3e753" providerId="LiveId" clId="{89551FC3-514B-43AC-81A8-A803982CDD5D}" dt="2024-07-17T09:54:52.242" v="919" actId="1076"/>
          <ac:graphicFrameMkLst>
            <pc:docMk/>
            <pc:sldMk cId="2228501011" sldId="1432"/>
            <ac:graphicFrameMk id="3" creationId="{574A8C61-115F-DC28-5E5C-00B6A934D9C8}"/>
          </ac:graphicFrameMkLst>
        </pc:graphicFrameChg>
      </pc:sldChg>
      <pc:sldChg chg="modSp mod">
        <pc:chgData name="Asun Sobré" userId="0691871469d3e753" providerId="LiveId" clId="{89551FC3-514B-43AC-81A8-A803982CDD5D}" dt="2024-07-17T09:54:11.699" v="911" actId="1076"/>
        <pc:sldMkLst>
          <pc:docMk/>
          <pc:sldMk cId="2662867374" sldId="1433"/>
        </pc:sldMkLst>
        <pc:graphicFrameChg chg="mod modGraphic">
          <ac:chgData name="Asun Sobré" userId="0691871469d3e753" providerId="LiveId" clId="{89551FC3-514B-43AC-81A8-A803982CDD5D}" dt="2024-07-17T09:54:11.699" v="911" actId="1076"/>
          <ac:graphicFrameMkLst>
            <pc:docMk/>
            <pc:sldMk cId="2662867374" sldId="1433"/>
            <ac:graphicFrameMk id="3" creationId="{B27252D5-6419-0618-6CFE-2BBA3735A843}"/>
          </ac:graphicFrameMkLst>
        </pc:graphicFrameChg>
      </pc:sldChg>
      <pc:sldChg chg="modSp mod">
        <pc:chgData name="Asun Sobré" userId="0691871469d3e753" providerId="LiveId" clId="{89551FC3-514B-43AC-81A8-A803982CDD5D}" dt="2024-07-17T09:53:08.378" v="904" actId="1076"/>
        <pc:sldMkLst>
          <pc:docMk/>
          <pc:sldMk cId="1953603405" sldId="1434"/>
        </pc:sldMkLst>
        <pc:graphicFrameChg chg="mod modGraphic">
          <ac:chgData name="Asun Sobré" userId="0691871469d3e753" providerId="LiveId" clId="{89551FC3-514B-43AC-81A8-A803982CDD5D}" dt="2024-07-17T09:53:08.378" v="904" actId="1076"/>
          <ac:graphicFrameMkLst>
            <pc:docMk/>
            <pc:sldMk cId="1953603405" sldId="1434"/>
            <ac:graphicFrameMk id="3" creationId="{26C0B149-C816-97E1-D47D-845993C3311F}"/>
          </ac:graphicFrameMkLst>
        </pc:graphicFrameChg>
      </pc:sldChg>
      <pc:sldChg chg="modSp mod">
        <pc:chgData name="Asun Sobré" userId="0691871469d3e753" providerId="LiveId" clId="{89551FC3-514B-43AC-81A8-A803982CDD5D}" dt="2024-07-17T09:52:19.010" v="898" actId="1076"/>
        <pc:sldMkLst>
          <pc:docMk/>
          <pc:sldMk cId="1518058274" sldId="1435"/>
        </pc:sldMkLst>
        <pc:graphicFrameChg chg="mod modGraphic">
          <ac:chgData name="Asun Sobré" userId="0691871469d3e753" providerId="LiveId" clId="{89551FC3-514B-43AC-81A8-A803982CDD5D}" dt="2024-07-17T09:52:19.010" v="898" actId="1076"/>
          <ac:graphicFrameMkLst>
            <pc:docMk/>
            <pc:sldMk cId="1518058274" sldId="1435"/>
            <ac:graphicFrameMk id="3" creationId="{0B31A7B0-55B7-9B89-C59E-2DA60007F037}"/>
          </ac:graphicFrameMkLst>
        </pc:graphicFrameChg>
      </pc:sldChg>
      <pc:sldChg chg="modSp mod">
        <pc:chgData name="Asun Sobré" userId="0691871469d3e753" providerId="LiveId" clId="{89551FC3-514B-43AC-81A8-A803982CDD5D}" dt="2024-07-17T09:51:47.538" v="893" actId="1076"/>
        <pc:sldMkLst>
          <pc:docMk/>
          <pc:sldMk cId="2894565038" sldId="1436"/>
        </pc:sldMkLst>
        <pc:graphicFrameChg chg="mod modGraphic">
          <ac:chgData name="Asun Sobré" userId="0691871469d3e753" providerId="LiveId" clId="{89551FC3-514B-43AC-81A8-A803982CDD5D}" dt="2024-07-17T09:51:47.538" v="893" actId="1076"/>
          <ac:graphicFrameMkLst>
            <pc:docMk/>
            <pc:sldMk cId="2894565038" sldId="1436"/>
            <ac:graphicFrameMk id="3" creationId="{19ABF94C-3746-7E7D-D8A4-363436EED544}"/>
          </ac:graphicFrameMkLst>
        </pc:graphicFrameChg>
        <pc:picChg chg="mod">
          <ac:chgData name="Asun Sobré" userId="0691871469d3e753" providerId="LiveId" clId="{89551FC3-514B-43AC-81A8-A803982CDD5D}" dt="2024-07-17T09:51:39.579" v="892" actId="1076"/>
          <ac:picMkLst>
            <pc:docMk/>
            <pc:sldMk cId="2894565038" sldId="1436"/>
            <ac:picMk id="4" creationId="{4B2F26E3-0FB2-F2A1-19E3-43FC4B97625C}"/>
          </ac:picMkLst>
        </pc:picChg>
      </pc:sldChg>
      <pc:sldChg chg="modSp mod">
        <pc:chgData name="Asun Sobré" userId="0691871469d3e753" providerId="LiveId" clId="{89551FC3-514B-43AC-81A8-A803982CDD5D}" dt="2024-07-17T09:50:30.394" v="875" actId="1076"/>
        <pc:sldMkLst>
          <pc:docMk/>
          <pc:sldMk cId="3386980111" sldId="1437"/>
        </pc:sldMkLst>
        <pc:graphicFrameChg chg="mod modGraphic">
          <ac:chgData name="Asun Sobré" userId="0691871469d3e753" providerId="LiveId" clId="{89551FC3-514B-43AC-81A8-A803982CDD5D}" dt="2024-07-17T09:50:30.394" v="875" actId="1076"/>
          <ac:graphicFrameMkLst>
            <pc:docMk/>
            <pc:sldMk cId="3386980111" sldId="1437"/>
            <ac:graphicFrameMk id="3" creationId="{22005BE5-B001-D93C-3F19-559E05982895}"/>
          </ac:graphicFrameMkLst>
        </pc:graphicFrameChg>
      </pc:sldChg>
      <pc:sldChg chg="modSp mod">
        <pc:chgData name="Asun Sobré" userId="0691871469d3e753" providerId="LiveId" clId="{89551FC3-514B-43AC-81A8-A803982CDD5D}" dt="2024-07-17T09:56:57.475" v="935" actId="1076"/>
        <pc:sldMkLst>
          <pc:docMk/>
          <pc:sldMk cId="1321022348" sldId="1438"/>
        </pc:sldMkLst>
        <pc:graphicFrameChg chg="mod modGraphic">
          <ac:chgData name="Asun Sobré" userId="0691871469d3e753" providerId="LiveId" clId="{89551FC3-514B-43AC-81A8-A803982CDD5D}" dt="2024-07-17T09:56:57.475" v="935" actId="1076"/>
          <ac:graphicFrameMkLst>
            <pc:docMk/>
            <pc:sldMk cId="1321022348" sldId="1438"/>
            <ac:graphicFrameMk id="3" creationId="{5E9D302E-CC8F-2443-1C92-B85CA55E420E}"/>
          </ac:graphicFrameMkLst>
        </pc:graphicFrameChg>
      </pc:sldChg>
      <pc:sldChg chg="modSp mod">
        <pc:chgData name="Asun Sobré" userId="0691871469d3e753" providerId="LiveId" clId="{89551FC3-514B-43AC-81A8-A803982CDD5D}" dt="2024-07-17T10:08:27.730" v="986" actId="1076"/>
        <pc:sldMkLst>
          <pc:docMk/>
          <pc:sldMk cId="1616451910" sldId="1439"/>
        </pc:sldMkLst>
        <pc:graphicFrameChg chg="mod modGraphic">
          <ac:chgData name="Asun Sobré" userId="0691871469d3e753" providerId="LiveId" clId="{89551FC3-514B-43AC-81A8-A803982CDD5D}" dt="2024-07-17T10:08:27.730" v="986" actId="1076"/>
          <ac:graphicFrameMkLst>
            <pc:docMk/>
            <pc:sldMk cId="1616451910" sldId="1439"/>
            <ac:graphicFrameMk id="3" creationId="{03674580-DD03-D64A-4B06-820F33A1B359}"/>
          </ac:graphicFrameMkLst>
        </pc:graphicFrameChg>
      </pc:sldChg>
      <pc:sldChg chg="modSp mod">
        <pc:chgData name="Asun Sobré" userId="0691871469d3e753" providerId="LiveId" clId="{89551FC3-514B-43AC-81A8-A803982CDD5D}" dt="2024-07-17T10:06:21.971" v="975" actId="1076"/>
        <pc:sldMkLst>
          <pc:docMk/>
          <pc:sldMk cId="1760388072" sldId="1440"/>
        </pc:sldMkLst>
        <pc:graphicFrameChg chg="mod modGraphic">
          <ac:chgData name="Asun Sobré" userId="0691871469d3e753" providerId="LiveId" clId="{89551FC3-514B-43AC-81A8-A803982CDD5D}" dt="2024-07-17T10:06:21.971" v="975" actId="1076"/>
          <ac:graphicFrameMkLst>
            <pc:docMk/>
            <pc:sldMk cId="1760388072" sldId="1440"/>
            <ac:graphicFrameMk id="3" creationId="{D45D701E-133A-C8F4-F295-E72569EB63B3}"/>
          </ac:graphicFrameMkLst>
        </pc:graphicFrameChg>
      </pc:sldChg>
      <pc:sldChg chg="modSp mod">
        <pc:chgData name="Asun Sobré" userId="0691871469d3e753" providerId="LiveId" clId="{89551FC3-514B-43AC-81A8-A803982CDD5D}" dt="2024-07-17T10:02:56.273" v="942" actId="1076"/>
        <pc:sldMkLst>
          <pc:docMk/>
          <pc:sldMk cId="1174574480" sldId="1441"/>
        </pc:sldMkLst>
        <pc:graphicFrameChg chg="mod modGraphic">
          <ac:chgData name="Asun Sobré" userId="0691871469d3e753" providerId="LiveId" clId="{89551FC3-514B-43AC-81A8-A803982CDD5D}" dt="2024-07-17T10:02:56.273" v="942" actId="1076"/>
          <ac:graphicFrameMkLst>
            <pc:docMk/>
            <pc:sldMk cId="1174574480" sldId="1441"/>
            <ac:graphicFrameMk id="3" creationId="{861877BD-67EA-B1F6-5FAE-C4F30AE3F29B}"/>
          </ac:graphicFrameMkLst>
        </pc:graphicFrameChg>
      </pc:sldChg>
      <pc:sldChg chg="modSp mod">
        <pc:chgData name="Asun Sobré" userId="0691871469d3e753" providerId="LiveId" clId="{89551FC3-514B-43AC-81A8-A803982CDD5D}" dt="2024-07-17T10:04:25.554" v="956" actId="14100"/>
        <pc:sldMkLst>
          <pc:docMk/>
          <pc:sldMk cId="3310373201" sldId="1442"/>
        </pc:sldMkLst>
        <pc:graphicFrameChg chg="mod modGraphic">
          <ac:chgData name="Asun Sobré" userId="0691871469d3e753" providerId="LiveId" clId="{89551FC3-514B-43AC-81A8-A803982CDD5D}" dt="2024-07-17T10:04:25.554" v="956" actId="14100"/>
          <ac:graphicFrameMkLst>
            <pc:docMk/>
            <pc:sldMk cId="3310373201" sldId="1442"/>
            <ac:graphicFrameMk id="3" creationId="{A7ADE2B3-EC24-3EA1-8103-3E4B56A10C79}"/>
          </ac:graphicFrameMkLst>
        </pc:graphicFrameChg>
      </pc:sldChg>
      <pc:sldChg chg="modSp mod">
        <pc:chgData name="Asun Sobré" userId="0691871469d3e753" providerId="LiveId" clId="{89551FC3-514B-43AC-81A8-A803982CDD5D}" dt="2024-07-17T10:05:52.144" v="970" actId="1076"/>
        <pc:sldMkLst>
          <pc:docMk/>
          <pc:sldMk cId="1165066399" sldId="1443"/>
        </pc:sldMkLst>
        <pc:graphicFrameChg chg="mod modGraphic">
          <ac:chgData name="Asun Sobré" userId="0691871469d3e753" providerId="LiveId" clId="{89551FC3-514B-43AC-81A8-A803982CDD5D}" dt="2024-07-17T10:05:52.144" v="970" actId="1076"/>
          <ac:graphicFrameMkLst>
            <pc:docMk/>
            <pc:sldMk cId="1165066399" sldId="1443"/>
            <ac:graphicFrameMk id="3" creationId="{B135EB40-C99E-D854-A719-CD67138AF863}"/>
          </ac:graphicFrameMkLst>
        </pc:graphicFrameChg>
      </pc:sldChg>
      <pc:sldChg chg="modSp mod">
        <pc:chgData name="Asun Sobré" userId="0691871469d3e753" providerId="LiveId" clId="{89551FC3-514B-43AC-81A8-A803982CDD5D}" dt="2024-07-17T10:05:01.650" v="961" actId="1076"/>
        <pc:sldMkLst>
          <pc:docMk/>
          <pc:sldMk cId="1548458422" sldId="1444"/>
        </pc:sldMkLst>
        <pc:graphicFrameChg chg="mod modGraphic">
          <ac:chgData name="Asun Sobré" userId="0691871469d3e753" providerId="LiveId" clId="{89551FC3-514B-43AC-81A8-A803982CDD5D}" dt="2024-07-17T10:05:01.650" v="961" actId="1076"/>
          <ac:graphicFrameMkLst>
            <pc:docMk/>
            <pc:sldMk cId="1548458422" sldId="1444"/>
            <ac:graphicFrameMk id="3" creationId="{52EFB40F-E7B7-193F-EA6C-54620E7BCA9D}"/>
          </ac:graphicFrameMkLst>
        </pc:graphicFrameChg>
      </pc:sldChg>
      <pc:sldChg chg="modSp mod">
        <pc:chgData name="Asun Sobré" userId="0691871469d3e753" providerId="LiveId" clId="{89551FC3-514B-43AC-81A8-A803982CDD5D}" dt="2024-07-17T10:03:39.741" v="949" actId="1076"/>
        <pc:sldMkLst>
          <pc:docMk/>
          <pc:sldMk cId="4015197252" sldId="1445"/>
        </pc:sldMkLst>
        <pc:graphicFrameChg chg="mod modGraphic">
          <ac:chgData name="Asun Sobré" userId="0691871469d3e753" providerId="LiveId" clId="{89551FC3-514B-43AC-81A8-A803982CDD5D}" dt="2024-07-17T10:03:39.741" v="949" actId="1076"/>
          <ac:graphicFrameMkLst>
            <pc:docMk/>
            <pc:sldMk cId="4015197252" sldId="1445"/>
            <ac:graphicFrameMk id="3" creationId="{E7699A2F-5747-72AB-0CD2-58C15735E17C}"/>
          </ac:graphicFrameMkLst>
        </pc:graphicFrameChg>
      </pc:sldChg>
      <pc:sldChg chg="modSp mod">
        <pc:chgData name="Asun Sobré" userId="0691871469d3e753" providerId="LiveId" clId="{89551FC3-514B-43AC-81A8-A803982CDD5D}" dt="2024-07-17T10:12:52.715" v="1017" actId="1076"/>
        <pc:sldMkLst>
          <pc:docMk/>
          <pc:sldMk cId="4187156387" sldId="1446"/>
        </pc:sldMkLst>
        <pc:graphicFrameChg chg="mod modGraphic">
          <ac:chgData name="Asun Sobré" userId="0691871469d3e753" providerId="LiveId" clId="{89551FC3-514B-43AC-81A8-A803982CDD5D}" dt="2024-07-17T10:12:52.715" v="1017" actId="1076"/>
          <ac:graphicFrameMkLst>
            <pc:docMk/>
            <pc:sldMk cId="4187156387" sldId="1446"/>
            <ac:graphicFrameMk id="3" creationId="{7E70D208-E058-4A6B-4E9B-5ACA2DD38B0B}"/>
          </ac:graphicFrameMkLst>
        </pc:graphicFrameChg>
      </pc:sldChg>
      <pc:sldChg chg="modSp mod">
        <pc:chgData name="Asun Sobré" userId="0691871469d3e753" providerId="LiveId" clId="{89551FC3-514B-43AC-81A8-A803982CDD5D}" dt="2024-07-17T10:11:33.474" v="1005" actId="1076"/>
        <pc:sldMkLst>
          <pc:docMk/>
          <pc:sldMk cId="1330756847" sldId="1447"/>
        </pc:sldMkLst>
        <pc:graphicFrameChg chg="mod modGraphic">
          <ac:chgData name="Asun Sobré" userId="0691871469d3e753" providerId="LiveId" clId="{89551FC3-514B-43AC-81A8-A803982CDD5D}" dt="2024-07-17T10:11:33.474" v="1005" actId="1076"/>
          <ac:graphicFrameMkLst>
            <pc:docMk/>
            <pc:sldMk cId="1330756847" sldId="1447"/>
            <ac:graphicFrameMk id="3" creationId="{3945EB48-C14F-2E7A-0924-BC221D6BB22C}"/>
          </ac:graphicFrameMkLst>
        </pc:graphicFrameChg>
      </pc:sldChg>
      <pc:sldChg chg="modSp mod">
        <pc:chgData name="Asun Sobré" userId="0691871469d3e753" providerId="LiveId" clId="{89551FC3-514B-43AC-81A8-A803982CDD5D}" dt="2024-07-17T10:10:43.104" v="999" actId="1076"/>
        <pc:sldMkLst>
          <pc:docMk/>
          <pc:sldMk cId="4199717368" sldId="1448"/>
        </pc:sldMkLst>
        <pc:graphicFrameChg chg="mod modGraphic">
          <ac:chgData name="Asun Sobré" userId="0691871469d3e753" providerId="LiveId" clId="{89551FC3-514B-43AC-81A8-A803982CDD5D}" dt="2024-07-17T10:10:43.104" v="999" actId="1076"/>
          <ac:graphicFrameMkLst>
            <pc:docMk/>
            <pc:sldMk cId="4199717368" sldId="1448"/>
            <ac:graphicFrameMk id="3" creationId="{9860F776-C14A-21FD-BD4A-F8E2291C8030}"/>
          </ac:graphicFrameMkLst>
        </pc:graphicFrameChg>
      </pc:sldChg>
      <pc:sldChg chg="modSp mod">
        <pc:chgData name="Asun Sobré" userId="0691871469d3e753" providerId="LiveId" clId="{89551FC3-514B-43AC-81A8-A803982CDD5D}" dt="2024-07-17T10:09:52.050" v="991" actId="1076"/>
        <pc:sldMkLst>
          <pc:docMk/>
          <pc:sldMk cId="3364380539" sldId="1449"/>
        </pc:sldMkLst>
        <pc:graphicFrameChg chg="mod modGraphic">
          <ac:chgData name="Asun Sobré" userId="0691871469d3e753" providerId="LiveId" clId="{89551FC3-514B-43AC-81A8-A803982CDD5D}" dt="2024-07-17T10:09:52.050" v="991" actId="1076"/>
          <ac:graphicFrameMkLst>
            <pc:docMk/>
            <pc:sldMk cId="3364380539" sldId="1449"/>
            <ac:graphicFrameMk id="3" creationId="{63986C98-98C1-7992-6A00-F1196CA96648}"/>
          </ac:graphicFrameMkLst>
        </pc:graphicFrameChg>
      </pc:sldChg>
      <pc:sldChg chg="modSp mod">
        <pc:chgData name="Asun Sobré" userId="0691871469d3e753" providerId="LiveId" clId="{89551FC3-514B-43AC-81A8-A803982CDD5D}" dt="2024-07-17T10:07:53.240" v="981" actId="1076"/>
        <pc:sldMkLst>
          <pc:docMk/>
          <pc:sldMk cId="3460357311" sldId="1450"/>
        </pc:sldMkLst>
        <pc:graphicFrameChg chg="mod modGraphic">
          <ac:chgData name="Asun Sobré" userId="0691871469d3e753" providerId="LiveId" clId="{89551FC3-514B-43AC-81A8-A803982CDD5D}" dt="2024-07-17T10:07:53.240" v="981" actId="1076"/>
          <ac:graphicFrameMkLst>
            <pc:docMk/>
            <pc:sldMk cId="3460357311" sldId="1450"/>
            <ac:graphicFrameMk id="3" creationId="{6787BFB3-A756-0B58-92D0-985A41F20DBC}"/>
          </ac:graphicFrameMkLst>
        </pc:graphicFrameChg>
      </pc:sldChg>
      <pc:sldChg chg="modSp mod">
        <pc:chgData name="Asun Sobré" userId="0691871469d3e753" providerId="LiveId" clId="{89551FC3-514B-43AC-81A8-A803982CDD5D}" dt="2024-07-17T10:13:35.169" v="1022" actId="1076"/>
        <pc:sldMkLst>
          <pc:docMk/>
          <pc:sldMk cId="2182547256" sldId="1451"/>
        </pc:sldMkLst>
        <pc:graphicFrameChg chg="mod modGraphic">
          <ac:chgData name="Asun Sobré" userId="0691871469d3e753" providerId="LiveId" clId="{89551FC3-514B-43AC-81A8-A803982CDD5D}" dt="2024-07-17T10:13:35.169" v="1022" actId="1076"/>
          <ac:graphicFrameMkLst>
            <pc:docMk/>
            <pc:sldMk cId="2182547256" sldId="1451"/>
            <ac:graphicFrameMk id="3" creationId="{BDB0EEDE-CFFA-7499-E2BE-86643304FB04}"/>
          </ac:graphicFrameMkLst>
        </pc:graphicFrameChg>
      </pc:sldChg>
      <pc:sldChg chg="modSp mod">
        <pc:chgData name="Asun Sobré" userId="0691871469d3e753" providerId="LiveId" clId="{89551FC3-514B-43AC-81A8-A803982CDD5D}" dt="2024-07-17T10:23:08.720" v="1088" actId="1076"/>
        <pc:sldMkLst>
          <pc:docMk/>
          <pc:sldMk cId="3172589470" sldId="1452"/>
        </pc:sldMkLst>
        <pc:graphicFrameChg chg="mod modGraphic">
          <ac:chgData name="Asun Sobré" userId="0691871469d3e753" providerId="LiveId" clId="{89551FC3-514B-43AC-81A8-A803982CDD5D}" dt="2024-07-17T10:23:08.720" v="1088" actId="1076"/>
          <ac:graphicFrameMkLst>
            <pc:docMk/>
            <pc:sldMk cId="3172589470" sldId="1452"/>
            <ac:graphicFrameMk id="6" creationId="{37F759BA-B825-E259-0CD2-DDB99BAA6EF1}"/>
          </ac:graphicFrameMkLst>
        </pc:graphicFrameChg>
      </pc:sldChg>
      <pc:sldChg chg="modSp mod">
        <pc:chgData name="Asun Sobré" userId="0691871469d3e753" providerId="LiveId" clId="{89551FC3-514B-43AC-81A8-A803982CDD5D}" dt="2024-07-17T10:19:57.209" v="1069" actId="1076"/>
        <pc:sldMkLst>
          <pc:docMk/>
          <pc:sldMk cId="3687401252" sldId="1453"/>
        </pc:sldMkLst>
        <pc:graphicFrameChg chg="mod modGraphic">
          <ac:chgData name="Asun Sobré" userId="0691871469d3e753" providerId="LiveId" clId="{89551FC3-514B-43AC-81A8-A803982CDD5D}" dt="2024-07-17T10:19:57.209" v="1069" actId="1076"/>
          <ac:graphicFrameMkLst>
            <pc:docMk/>
            <pc:sldMk cId="3687401252" sldId="1453"/>
            <ac:graphicFrameMk id="3" creationId="{0DE2EF10-125B-DD5A-9E08-AD4050CD686C}"/>
          </ac:graphicFrameMkLst>
        </pc:graphicFrameChg>
      </pc:sldChg>
      <pc:sldChg chg="modSp mod">
        <pc:chgData name="Asun Sobré" userId="0691871469d3e753" providerId="LiveId" clId="{89551FC3-514B-43AC-81A8-A803982CDD5D}" dt="2024-07-17T10:15:56.832" v="1043" actId="1076"/>
        <pc:sldMkLst>
          <pc:docMk/>
          <pc:sldMk cId="2422421644" sldId="1454"/>
        </pc:sldMkLst>
        <pc:graphicFrameChg chg="mod modGraphic">
          <ac:chgData name="Asun Sobré" userId="0691871469d3e753" providerId="LiveId" clId="{89551FC3-514B-43AC-81A8-A803982CDD5D}" dt="2024-07-17T10:15:56.832" v="1043" actId="1076"/>
          <ac:graphicFrameMkLst>
            <pc:docMk/>
            <pc:sldMk cId="2422421644" sldId="1454"/>
            <ac:graphicFrameMk id="4" creationId="{6BD8EA77-0608-6897-F260-7F9260404BFB}"/>
          </ac:graphicFrameMkLst>
        </pc:graphicFrameChg>
      </pc:sldChg>
      <pc:sldChg chg="modSp mod">
        <pc:chgData name="Asun Sobré" userId="0691871469d3e753" providerId="LiveId" clId="{89551FC3-514B-43AC-81A8-A803982CDD5D}" dt="2024-07-17T10:12:13.744" v="1012" actId="1076"/>
        <pc:sldMkLst>
          <pc:docMk/>
          <pc:sldMk cId="1704340296" sldId="1455"/>
        </pc:sldMkLst>
        <pc:graphicFrameChg chg="mod modGraphic">
          <ac:chgData name="Asun Sobré" userId="0691871469d3e753" providerId="LiveId" clId="{89551FC3-514B-43AC-81A8-A803982CDD5D}" dt="2024-07-17T10:12:13.744" v="1012" actId="1076"/>
          <ac:graphicFrameMkLst>
            <pc:docMk/>
            <pc:sldMk cId="1704340296" sldId="1455"/>
            <ac:graphicFrameMk id="3" creationId="{0C70FCB5-6938-86C4-12C4-7A4C8A4ECBC7}"/>
          </ac:graphicFrameMkLst>
        </pc:graphicFrameChg>
      </pc:sldChg>
      <pc:sldChg chg="modSp mod">
        <pc:chgData name="Asun Sobré" userId="0691871469d3e753" providerId="LiveId" clId="{89551FC3-514B-43AC-81A8-A803982CDD5D}" dt="2024-07-17T10:33:29.584" v="1108" actId="1076"/>
        <pc:sldMkLst>
          <pc:docMk/>
          <pc:sldMk cId="3358940855" sldId="1457"/>
        </pc:sldMkLst>
        <pc:graphicFrameChg chg="mod modGraphic">
          <ac:chgData name="Asun Sobré" userId="0691871469d3e753" providerId="LiveId" clId="{89551FC3-514B-43AC-81A8-A803982CDD5D}" dt="2024-07-17T10:33:29.584" v="1108" actId="1076"/>
          <ac:graphicFrameMkLst>
            <pc:docMk/>
            <pc:sldMk cId="3358940855" sldId="1457"/>
            <ac:graphicFrameMk id="3" creationId="{75E06024-89FE-B39A-E086-865EC8D3B7B1}"/>
          </ac:graphicFrameMkLst>
        </pc:graphicFrameChg>
      </pc:sldChg>
      <pc:sldChg chg="modSp mod">
        <pc:chgData name="Asun Sobré" userId="0691871469d3e753" providerId="LiveId" clId="{89551FC3-514B-43AC-81A8-A803982CDD5D}" dt="2024-07-17T10:31:25.049" v="1094" actId="1076"/>
        <pc:sldMkLst>
          <pc:docMk/>
          <pc:sldMk cId="3671501664" sldId="1458"/>
        </pc:sldMkLst>
        <pc:graphicFrameChg chg="mod modGraphic">
          <ac:chgData name="Asun Sobré" userId="0691871469d3e753" providerId="LiveId" clId="{89551FC3-514B-43AC-81A8-A803982CDD5D}" dt="2024-07-17T10:31:25.049" v="1094" actId="1076"/>
          <ac:graphicFrameMkLst>
            <pc:docMk/>
            <pc:sldMk cId="3671501664" sldId="1458"/>
            <ac:graphicFrameMk id="4" creationId="{307BE053-035D-AF23-19BA-6909082B99E7}"/>
          </ac:graphicFrameMkLst>
        </pc:graphicFrameChg>
      </pc:sldChg>
      <pc:sldChg chg="modSp mod">
        <pc:chgData name="Asun Sobré" userId="0691871469d3e753" providerId="LiveId" clId="{89551FC3-514B-43AC-81A8-A803982CDD5D}" dt="2024-07-17T10:40:00.896" v="1137" actId="1076"/>
        <pc:sldMkLst>
          <pc:docMk/>
          <pc:sldMk cId="2441497596" sldId="1459"/>
        </pc:sldMkLst>
        <pc:graphicFrameChg chg="mod modGraphic">
          <ac:chgData name="Asun Sobré" userId="0691871469d3e753" providerId="LiveId" clId="{89551FC3-514B-43AC-81A8-A803982CDD5D}" dt="2024-07-17T10:40:00.896" v="1137" actId="1076"/>
          <ac:graphicFrameMkLst>
            <pc:docMk/>
            <pc:sldMk cId="2441497596" sldId="1459"/>
            <ac:graphicFrameMk id="3" creationId="{310E425F-98AB-CFA4-76D3-FB1EAB36E741}"/>
          </ac:graphicFrameMkLst>
        </pc:graphicFrameChg>
      </pc:sldChg>
      <pc:sldChg chg="modSp mod">
        <pc:chgData name="Asun Sobré" userId="0691871469d3e753" providerId="LiveId" clId="{89551FC3-514B-43AC-81A8-A803982CDD5D}" dt="2024-07-17T10:44:26.352" v="1175" actId="1076"/>
        <pc:sldMkLst>
          <pc:docMk/>
          <pc:sldMk cId="1205428419" sldId="1461"/>
        </pc:sldMkLst>
        <pc:graphicFrameChg chg="mod modGraphic">
          <ac:chgData name="Asun Sobré" userId="0691871469d3e753" providerId="LiveId" clId="{89551FC3-514B-43AC-81A8-A803982CDD5D}" dt="2024-07-17T10:44:16.160" v="1172" actId="1076"/>
          <ac:graphicFrameMkLst>
            <pc:docMk/>
            <pc:sldMk cId="1205428419" sldId="1461"/>
            <ac:graphicFrameMk id="3" creationId="{DE9966C6-8C42-246A-F19C-3D962894EC77}"/>
          </ac:graphicFrameMkLst>
        </pc:graphicFrameChg>
        <pc:graphicFrameChg chg="mod modGraphic">
          <ac:chgData name="Asun Sobré" userId="0691871469d3e753" providerId="LiveId" clId="{89551FC3-514B-43AC-81A8-A803982CDD5D}" dt="2024-07-17T10:44:26.352" v="1175" actId="1076"/>
          <ac:graphicFrameMkLst>
            <pc:docMk/>
            <pc:sldMk cId="1205428419" sldId="1461"/>
            <ac:graphicFrameMk id="5" creationId="{7D246089-9705-7B1C-5E39-515F5CF72FC6}"/>
          </ac:graphicFrameMkLst>
        </pc:graphicFrameChg>
        <pc:picChg chg="mod">
          <ac:chgData name="Asun Sobré" userId="0691871469d3e753" providerId="LiveId" clId="{89551FC3-514B-43AC-81A8-A803982CDD5D}" dt="2024-07-17T10:43:49.887" v="1168" actId="1076"/>
          <ac:picMkLst>
            <pc:docMk/>
            <pc:sldMk cId="1205428419" sldId="1461"/>
            <ac:picMk id="2" creationId="{B360D7F9-0910-5D97-8D34-9EFE9E278066}"/>
          </ac:picMkLst>
        </pc:picChg>
      </pc:sldChg>
      <pc:sldChg chg="modSp mod">
        <pc:chgData name="Asun Sobré" userId="0691871469d3e753" providerId="LiveId" clId="{89551FC3-514B-43AC-81A8-A803982CDD5D}" dt="2024-07-17T10:42:47.800" v="1160" actId="1076"/>
        <pc:sldMkLst>
          <pc:docMk/>
          <pc:sldMk cId="3928500407" sldId="1462"/>
        </pc:sldMkLst>
        <pc:graphicFrameChg chg="mod modGraphic">
          <ac:chgData name="Asun Sobré" userId="0691871469d3e753" providerId="LiveId" clId="{89551FC3-514B-43AC-81A8-A803982CDD5D}" dt="2024-07-17T10:42:47.800" v="1160" actId="1076"/>
          <ac:graphicFrameMkLst>
            <pc:docMk/>
            <pc:sldMk cId="3928500407" sldId="1462"/>
            <ac:graphicFrameMk id="3" creationId="{2155A1C6-AD56-BD00-F7AA-8B9F3DAD8DB5}"/>
          </ac:graphicFrameMkLst>
        </pc:graphicFrameChg>
      </pc:sldChg>
      <pc:sldChg chg="modSp mod">
        <pc:chgData name="Asun Sobré" userId="0691871469d3e753" providerId="LiveId" clId="{89551FC3-514B-43AC-81A8-A803982CDD5D}" dt="2024-07-17T10:42:16.023" v="1155" actId="1076"/>
        <pc:sldMkLst>
          <pc:docMk/>
          <pc:sldMk cId="4131029663" sldId="1463"/>
        </pc:sldMkLst>
        <pc:graphicFrameChg chg="mod modGraphic">
          <ac:chgData name="Asun Sobré" userId="0691871469d3e753" providerId="LiveId" clId="{89551FC3-514B-43AC-81A8-A803982CDD5D}" dt="2024-07-17T10:42:16.023" v="1155" actId="1076"/>
          <ac:graphicFrameMkLst>
            <pc:docMk/>
            <pc:sldMk cId="4131029663" sldId="1463"/>
            <ac:graphicFrameMk id="3" creationId="{2C83D0C0-FC27-CF9E-526F-D1ABB5661F74}"/>
          </ac:graphicFrameMkLst>
        </pc:graphicFrameChg>
      </pc:sldChg>
      <pc:sldChg chg="modSp mod">
        <pc:chgData name="Asun Sobré" userId="0691871469d3e753" providerId="LiveId" clId="{89551FC3-514B-43AC-81A8-A803982CDD5D}" dt="2024-07-17T10:41:28.361" v="1149" actId="1076"/>
        <pc:sldMkLst>
          <pc:docMk/>
          <pc:sldMk cId="3073971333" sldId="1464"/>
        </pc:sldMkLst>
        <pc:graphicFrameChg chg="mod modGraphic">
          <ac:chgData name="Asun Sobré" userId="0691871469d3e753" providerId="LiveId" clId="{89551FC3-514B-43AC-81A8-A803982CDD5D}" dt="2024-07-17T10:41:28.361" v="1149" actId="1076"/>
          <ac:graphicFrameMkLst>
            <pc:docMk/>
            <pc:sldMk cId="3073971333" sldId="1464"/>
            <ac:graphicFrameMk id="3" creationId="{880BEB00-B0C0-9665-DA7F-1BBD5820791D}"/>
          </ac:graphicFrameMkLst>
        </pc:graphicFrameChg>
      </pc:sldChg>
      <pc:sldChg chg="modSp mod">
        <pc:chgData name="Asun Sobré" userId="0691871469d3e753" providerId="LiveId" clId="{89551FC3-514B-43AC-81A8-A803982CDD5D}" dt="2024-07-17T10:38:30.488" v="1124" actId="1076"/>
        <pc:sldMkLst>
          <pc:docMk/>
          <pc:sldMk cId="3012311341" sldId="1465"/>
        </pc:sldMkLst>
        <pc:graphicFrameChg chg="mod modGraphic">
          <ac:chgData name="Asun Sobré" userId="0691871469d3e753" providerId="LiveId" clId="{89551FC3-514B-43AC-81A8-A803982CDD5D}" dt="2024-07-17T10:38:30.488" v="1124" actId="1076"/>
          <ac:graphicFrameMkLst>
            <pc:docMk/>
            <pc:sldMk cId="3012311341" sldId="1465"/>
            <ac:graphicFrameMk id="3" creationId="{8A4D7814-2478-3F0C-2E78-1D6321661460}"/>
          </ac:graphicFrameMkLst>
        </pc:graphicFrameChg>
      </pc:sldChg>
      <pc:sldChg chg="modSp mod">
        <pc:chgData name="Asun Sobré" userId="0691871469d3e753" providerId="LiveId" clId="{89551FC3-514B-43AC-81A8-A803982CDD5D}" dt="2024-07-17T11:06:27.057" v="1330" actId="14100"/>
        <pc:sldMkLst>
          <pc:docMk/>
          <pc:sldMk cId="3730626591" sldId="1469"/>
        </pc:sldMkLst>
        <pc:graphicFrameChg chg="mod modGraphic">
          <ac:chgData name="Asun Sobré" userId="0691871469d3e753" providerId="LiveId" clId="{89551FC3-514B-43AC-81A8-A803982CDD5D}" dt="2024-07-17T11:06:27.057" v="1330" actId="14100"/>
          <ac:graphicFrameMkLst>
            <pc:docMk/>
            <pc:sldMk cId="3730626591" sldId="1469"/>
            <ac:graphicFrameMk id="3" creationId="{E1FC124E-91D4-C448-F5F7-E164327BA8B1}"/>
          </ac:graphicFrameMkLst>
        </pc:graphicFrameChg>
        <pc:graphicFrameChg chg="mod modGraphic">
          <ac:chgData name="Asun Sobré" userId="0691871469d3e753" providerId="LiveId" clId="{89551FC3-514B-43AC-81A8-A803982CDD5D}" dt="2024-07-17T11:06:22.834" v="1329" actId="14100"/>
          <ac:graphicFrameMkLst>
            <pc:docMk/>
            <pc:sldMk cId="3730626591" sldId="1469"/>
            <ac:graphicFrameMk id="5" creationId="{7076EBC0-9BD1-2844-AE11-5B12479842AB}"/>
          </ac:graphicFrameMkLst>
        </pc:graphicFrameChg>
        <pc:picChg chg="mod">
          <ac:chgData name="Asun Sobré" userId="0691871469d3e753" providerId="LiveId" clId="{89551FC3-514B-43AC-81A8-A803982CDD5D}" dt="2024-07-17T11:05:15.399" v="1316" actId="1076"/>
          <ac:picMkLst>
            <pc:docMk/>
            <pc:sldMk cId="3730626591" sldId="1469"/>
            <ac:picMk id="2" creationId="{51896A9F-57D1-CEED-AF1B-F12D7C9CCB27}"/>
          </ac:picMkLst>
        </pc:picChg>
      </pc:sldChg>
      <pc:sldChg chg="modSp mod">
        <pc:chgData name="Asun Sobré" userId="0691871469d3e753" providerId="LiveId" clId="{89551FC3-514B-43AC-81A8-A803982CDD5D}" dt="2024-07-17T11:10:08.990" v="1344" actId="1076"/>
        <pc:sldMkLst>
          <pc:docMk/>
          <pc:sldMk cId="321388589" sldId="1470"/>
        </pc:sldMkLst>
        <pc:graphicFrameChg chg="mod modGraphic">
          <ac:chgData name="Asun Sobré" userId="0691871469d3e753" providerId="LiveId" clId="{89551FC3-514B-43AC-81A8-A803982CDD5D}" dt="2024-07-17T11:10:08.990" v="1344" actId="1076"/>
          <ac:graphicFrameMkLst>
            <pc:docMk/>
            <pc:sldMk cId="321388589" sldId="1470"/>
            <ac:graphicFrameMk id="5" creationId="{5543F7C5-0B8F-B502-0101-A4083EA6E010}"/>
          </ac:graphicFrameMkLst>
        </pc:graphicFrameChg>
      </pc:sldChg>
      <pc:sldChg chg="modSp mod">
        <pc:chgData name="Asun Sobré" userId="0691871469d3e753" providerId="LiveId" clId="{89551FC3-514B-43AC-81A8-A803982CDD5D}" dt="2024-07-17T11:10:39.151" v="1349" actId="1076"/>
        <pc:sldMkLst>
          <pc:docMk/>
          <pc:sldMk cId="3829287083" sldId="1471"/>
        </pc:sldMkLst>
        <pc:graphicFrameChg chg="mod modGraphic">
          <ac:chgData name="Asun Sobré" userId="0691871469d3e753" providerId="LiveId" clId="{89551FC3-514B-43AC-81A8-A803982CDD5D}" dt="2024-07-17T11:10:39.151" v="1349" actId="1076"/>
          <ac:graphicFrameMkLst>
            <pc:docMk/>
            <pc:sldMk cId="3829287083" sldId="1471"/>
            <ac:graphicFrameMk id="3" creationId="{385F4E24-6E2C-1D3E-603E-65CCA83B4553}"/>
          </ac:graphicFrameMkLst>
        </pc:graphicFrameChg>
      </pc:sldChg>
      <pc:sldChg chg="modSp mod">
        <pc:chgData name="Asun Sobré" userId="0691871469d3e753" providerId="LiveId" clId="{89551FC3-514B-43AC-81A8-A803982CDD5D}" dt="2024-07-17T11:11:37.014" v="1357" actId="1076"/>
        <pc:sldMkLst>
          <pc:docMk/>
          <pc:sldMk cId="3631691035" sldId="1472"/>
        </pc:sldMkLst>
        <pc:graphicFrameChg chg="mod modGraphic">
          <ac:chgData name="Asun Sobré" userId="0691871469d3e753" providerId="LiveId" clId="{89551FC3-514B-43AC-81A8-A803982CDD5D}" dt="2024-07-17T11:11:37.014" v="1357" actId="1076"/>
          <ac:graphicFrameMkLst>
            <pc:docMk/>
            <pc:sldMk cId="3631691035" sldId="1472"/>
            <ac:graphicFrameMk id="3" creationId="{AD8FED20-FB3C-34AB-8EE8-3F100372C02D}"/>
          </ac:graphicFrameMkLst>
        </pc:graphicFrameChg>
      </pc:sldChg>
      <pc:sldChg chg="modSp mod">
        <pc:chgData name="Asun Sobré" userId="0691871469d3e753" providerId="LiveId" clId="{89551FC3-514B-43AC-81A8-A803982CDD5D}" dt="2024-07-17T11:12:14.646" v="1362" actId="1076"/>
        <pc:sldMkLst>
          <pc:docMk/>
          <pc:sldMk cId="2263074969" sldId="1473"/>
        </pc:sldMkLst>
        <pc:graphicFrameChg chg="mod modGraphic">
          <ac:chgData name="Asun Sobré" userId="0691871469d3e753" providerId="LiveId" clId="{89551FC3-514B-43AC-81A8-A803982CDD5D}" dt="2024-07-17T11:12:14.646" v="1362" actId="1076"/>
          <ac:graphicFrameMkLst>
            <pc:docMk/>
            <pc:sldMk cId="2263074969" sldId="1473"/>
            <ac:graphicFrameMk id="3" creationId="{D937A813-469C-794F-123D-6C88EF788BE1}"/>
          </ac:graphicFrameMkLst>
        </pc:graphicFrameChg>
      </pc:sldChg>
      <pc:sldChg chg="modSp mod">
        <pc:chgData name="Asun Sobré" userId="0691871469d3e753" providerId="LiveId" clId="{89551FC3-514B-43AC-81A8-A803982CDD5D}" dt="2024-07-17T11:15:58.528" v="1393" actId="1076"/>
        <pc:sldMkLst>
          <pc:docMk/>
          <pc:sldMk cId="3784336604" sldId="1474"/>
        </pc:sldMkLst>
        <pc:graphicFrameChg chg="mod modGraphic">
          <ac:chgData name="Asun Sobré" userId="0691871469d3e753" providerId="LiveId" clId="{89551FC3-514B-43AC-81A8-A803982CDD5D}" dt="2024-07-17T11:14:59.264" v="1380" actId="14100"/>
          <ac:graphicFrameMkLst>
            <pc:docMk/>
            <pc:sldMk cId="3784336604" sldId="1474"/>
            <ac:graphicFrameMk id="4" creationId="{58213371-D6E4-21BF-131C-A6543BFD17BA}"/>
          </ac:graphicFrameMkLst>
        </pc:graphicFrameChg>
        <pc:graphicFrameChg chg="mod modGraphic">
          <ac:chgData name="Asun Sobré" userId="0691871469d3e753" providerId="LiveId" clId="{89551FC3-514B-43AC-81A8-A803982CDD5D}" dt="2024-07-17T11:15:08.925" v="1382" actId="1076"/>
          <ac:graphicFrameMkLst>
            <pc:docMk/>
            <pc:sldMk cId="3784336604" sldId="1474"/>
            <ac:graphicFrameMk id="5" creationId="{1AAB7D92-1671-3CE7-81E1-560C94224CB9}"/>
          </ac:graphicFrameMkLst>
        </pc:graphicFrameChg>
        <pc:graphicFrameChg chg="mod modGraphic">
          <ac:chgData name="Asun Sobré" userId="0691871469d3e753" providerId="LiveId" clId="{89551FC3-514B-43AC-81A8-A803982CDD5D}" dt="2024-07-17T11:15:23.437" v="1386" actId="14100"/>
          <ac:graphicFrameMkLst>
            <pc:docMk/>
            <pc:sldMk cId="3784336604" sldId="1474"/>
            <ac:graphicFrameMk id="7" creationId="{FF85A696-A41A-E6D8-8784-3E723CDCA2F3}"/>
          </ac:graphicFrameMkLst>
        </pc:graphicFrameChg>
        <pc:graphicFrameChg chg="mod modGraphic">
          <ac:chgData name="Asun Sobré" userId="0691871469d3e753" providerId="LiveId" clId="{89551FC3-514B-43AC-81A8-A803982CDD5D}" dt="2024-07-17T11:15:47.883" v="1390" actId="14100"/>
          <ac:graphicFrameMkLst>
            <pc:docMk/>
            <pc:sldMk cId="3784336604" sldId="1474"/>
            <ac:graphicFrameMk id="9" creationId="{F71DE20F-8BA8-F278-8DEC-0D0A87CAD3F5}"/>
          </ac:graphicFrameMkLst>
        </pc:graphicFrameChg>
        <pc:picChg chg="mod ord">
          <ac:chgData name="Asun Sobré" userId="0691871469d3e753" providerId="LiveId" clId="{89551FC3-514B-43AC-81A8-A803982CDD5D}" dt="2024-07-17T11:15:58.528" v="1393" actId="1076"/>
          <ac:picMkLst>
            <pc:docMk/>
            <pc:sldMk cId="3784336604" sldId="1474"/>
            <ac:picMk id="3" creationId="{AF4539C4-36BF-D750-173B-66D7E7793488}"/>
          </ac:picMkLst>
        </pc:picChg>
      </pc:sldChg>
      <pc:sldChg chg="modSp mod">
        <pc:chgData name="Asun Sobré" userId="0691871469d3e753" providerId="LiveId" clId="{89551FC3-514B-43AC-81A8-A803982CDD5D}" dt="2024-07-17T11:18:53.278" v="1414" actId="1076"/>
        <pc:sldMkLst>
          <pc:docMk/>
          <pc:sldMk cId="773384410" sldId="1475"/>
        </pc:sldMkLst>
        <pc:graphicFrameChg chg="mod modGraphic">
          <ac:chgData name="Asun Sobré" userId="0691871469d3e753" providerId="LiveId" clId="{89551FC3-514B-43AC-81A8-A803982CDD5D}" dt="2024-07-17T11:18:53.278" v="1414" actId="1076"/>
          <ac:graphicFrameMkLst>
            <pc:docMk/>
            <pc:sldMk cId="773384410" sldId="1475"/>
            <ac:graphicFrameMk id="3" creationId="{8F2CF310-1046-CB0A-E64A-365A5469CEFD}"/>
          </ac:graphicFrameMkLst>
        </pc:graphicFrameChg>
      </pc:sldChg>
      <pc:sldChg chg="modSp mod">
        <pc:chgData name="Asun Sobré" userId="0691871469d3e753" providerId="LiveId" clId="{89551FC3-514B-43AC-81A8-A803982CDD5D}" dt="2024-07-17T11:50:31.931" v="1419" actId="1076"/>
        <pc:sldMkLst>
          <pc:docMk/>
          <pc:sldMk cId="904132529" sldId="1478"/>
        </pc:sldMkLst>
        <pc:graphicFrameChg chg="mod modGraphic">
          <ac:chgData name="Asun Sobré" userId="0691871469d3e753" providerId="LiveId" clId="{89551FC3-514B-43AC-81A8-A803982CDD5D}" dt="2024-07-17T11:50:31.931" v="1419" actId="1076"/>
          <ac:graphicFrameMkLst>
            <pc:docMk/>
            <pc:sldMk cId="904132529" sldId="1478"/>
            <ac:graphicFrameMk id="3" creationId="{4E68BECC-1FE3-2753-A0C6-5A7E76CF1C47}"/>
          </ac:graphicFrameMkLst>
        </pc:graphicFrameChg>
      </pc:sldChg>
      <pc:sldChg chg="modSp mod">
        <pc:chgData name="Asun Sobré" userId="0691871469d3e753" providerId="LiveId" clId="{89551FC3-514B-43AC-81A8-A803982CDD5D}" dt="2024-07-17T11:56:51.673" v="1469" actId="1076"/>
        <pc:sldMkLst>
          <pc:docMk/>
          <pc:sldMk cId="1619139908" sldId="1484"/>
        </pc:sldMkLst>
        <pc:graphicFrameChg chg="mod modGraphic">
          <ac:chgData name="Asun Sobré" userId="0691871469d3e753" providerId="LiveId" clId="{89551FC3-514B-43AC-81A8-A803982CDD5D}" dt="2024-07-17T11:56:51.673" v="1469" actId="1076"/>
          <ac:graphicFrameMkLst>
            <pc:docMk/>
            <pc:sldMk cId="1619139908" sldId="1484"/>
            <ac:graphicFrameMk id="3" creationId="{0642C159-7BCC-B419-1C5A-19C4E7ACD75D}"/>
          </ac:graphicFrameMkLst>
        </pc:graphicFrameChg>
      </pc:sldChg>
      <pc:sldChg chg="modSp mod">
        <pc:chgData name="Asun Sobré" userId="0691871469d3e753" providerId="LiveId" clId="{89551FC3-514B-43AC-81A8-A803982CDD5D}" dt="2024-07-17T11:57:42.844" v="1475" actId="1076"/>
        <pc:sldMkLst>
          <pc:docMk/>
          <pc:sldMk cId="279751746" sldId="1485"/>
        </pc:sldMkLst>
        <pc:graphicFrameChg chg="mod modGraphic">
          <ac:chgData name="Asun Sobré" userId="0691871469d3e753" providerId="LiveId" clId="{89551FC3-514B-43AC-81A8-A803982CDD5D}" dt="2024-07-17T11:57:42.844" v="1475" actId="1076"/>
          <ac:graphicFrameMkLst>
            <pc:docMk/>
            <pc:sldMk cId="279751746" sldId="1485"/>
            <ac:graphicFrameMk id="3" creationId="{87B49E83-D4BB-5632-5600-8E70A20CB7B2}"/>
          </ac:graphicFrameMkLst>
        </pc:graphicFrameChg>
      </pc:sldChg>
      <pc:sldChg chg="modSp mod">
        <pc:chgData name="Asun Sobré" userId="0691871469d3e753" providerId="LiveId" clId="{89551FC3-514B-43AC-81A8-A803982CDD5D}" dt="2024-07-17T12:01:54.283" v="1505" actId="14100"/>
        <pc:sldMkLst>
          <pc:docMk/>
          <pc:sldMk cId="1402313537" sldId="1488"/>
        </pc:sldMkLst>
        <pc:graphicFrameChg chg="mod modGraphic">
          <ac:chgData name="Asun Sobré" userId="0691871469d3e753" providerId="LiveId" clId="{89551FC3-514B-43AC-81A8-A803982CDD5D}" dt="2024-07-17T12:01:54.283" v="1505" actId="14100"/>
          <ac:graphicFrameMkLst>
            <pc:docMk/>
            <pc:sldMk cId="1402313537" sldId="1488"/>
            <ac:graphicFrameMk id="3" creationId="{E1CB8BCC-726A-5A3C-4B9A-FE6F7F93EBC1}"/>
          </ac:graphicFrameMkLst>
        </pc:graphicFrameChg>
      </pc:sldChg>
      <pc:sldChg chg="modSp mod">
        <pc:chgData name="Asun Sobré" userId="0691871469d3e753" providerId="LiveId" clId="{89551FC3-514B-43AC-81A8-A803982CDD5D}" dt="2024-07-18T11:20:16.475" v="1579" actId="1076"/>
        <pc:sldMkLst>
          <pc:docMk/>
          <pc:sldMk cId="2168180540" sldId="1494"/>
        </pc:sldMkLst>
        <pc:graphicFrameChg chg="mod modGraphic">
          <ac:chgData name="Asun Sobré" userId="0691871469d3e753" providerId="LiveId" clId="{89551FC3-514B-43AC-81A8-A803982CDD5D}" dt="2024-07-18T11:20:16.475" v="1579" actId="1076"/>
          <ac:graphicFrameMkLst>
            <pc:docMk/>
            <pc:sldMk cId="2168180540" sldId="1494"/>
            <ac:graphicFrameMk id="2" creationId="{97D476FE-B218-E397-5322-430EDF01F2E1}"/>
          </ac:graphicFrameMkLst>
        </pc:graphicFrameChg>
      </pc:sldChg>
      <pc:sldChg chg="modSp mod">
        <pc:chgData name="Asun Sobré" userId="0691871469d3e753" providerId="LiveId" clId="{89551FC3-514B-43AC-81A8-A803982CDD5D}" dt="2024-07-18T11:19:26.335" v="1573" actId="1076"/>
        <pc:sldMkLst>
          <pc:docMk/>
          <pc:sldMk cId="3598213621" sldId="1495"/>
        </pc:sldMkLst>
        <pc:graphicFrameChg chg="mod modGraphic">
          <ac:chgData name="Asun Sobré" userId="0691871469d3e753" providerId="LiveId" clId="{89551FC3-514B-43AC-81A8-A803982CDD5D}" dt="2024-07-18T11:19:26.335" v="1573" actId="1076"/>
          <ac:graphicFrameMkLst>
            <pc:docMk/>
            <pc:sldMk cId="3598213621" sldId="1495"/>
            <ac:graphicFrameMk id="2" creationId="{EE44213E-3EA4-D866-7A0B-EAEED8E53967}"/>
          </ac:graphicFrameMkLst>
        </pc:graphicFrameChg>
      </pc:sldChg>
      <pc:sldChg chg="modSp mod">
        <pc:chgData name="Asun Sobré" userId="0691871469d3e753" providerId="LiveId" clId="{89551FC3-514B-43AC-81A8-A803982CDD5D}" dt="2024-07-18T11:18:25.705" v="1567" actId="14734"/>
        <pc:sldMkLst>
          <pc:docMk/>
          <pc:sldMk cId="3334677612" sldId="1496"/>
        </pc:sldMkLst>
        <pc:graphicFrameChg chg="mod modGraphic">
          <ac:chgData name="Asun Sobré" userId="0691871469d3e753" providerId="LiveId" clId="{89551FC3-514B-43AC-81A8-A803982CDD5D}" dt="2024-07-18T11:18:25.705" v="1567" actId="14734"/>
          <ac:graphicFrameMkLst>
            <pc:docMk/>
            <pc:sldMk cId="3334677612" sldId="1496"/>
            <ac:graphicFrameMk id="2" creationId="{831504D1-B65C-8CCB-330E-4A027A83D8E8}"/>
          </ac:graphicFrameMkLst>
        </pc:graphicFrameChg>
      </pc:sldChg>
      <pc:sldChg chg="modSp mod">
        <pc:chgData name="Asun Sobré" userId="0691871469d3e753" providerId="LiveId" clId="{89551FC3-514B-43AC-81A8-A803982CDD5D}" dt="2024-07-18T11:17:42.420" v="1560" actId="1076"/>
        <pc:sldMkLst>
          <pc:docMk/>
          <pc:sldMk cId="4126351740" sldId="1497"/>
        </pc:sldMkLst>
        <pc:graphicFrameChg chg="mod modGraphic">
          <ac:chgData name="Asun Sobré" userId="0691871469d3e753" providerId="LiveId" clId="{89551FC3-514B-43AC-81A8-A803982CDD5D}" dt="2024-07-18T11:17:42.420" v="1560" actId="1076"/>
          <ac:graphicFrameMkLst>
            <pc:docMk/>
            <pc:sldMk cId="4126351740" sldId="1497"/>
            <ac:graphicFrameMk id="2" creationId="{6A9B8754-FDEF-3866-A96A-E61543A52939}"/>
          </ac:graphicFrameMkLst>
        </pc:graphicFrameChg>
      </pc:sldChg>
      <pc:sldChg chg="modSp mod">
        <pc:chgData name="Asun Sobré" userId="0691871469d3e753" providerId="LiveId" clId="{89551FC3-514B-43AC-81A8-A803982CDD5D}" dt="2024-07-18T11:47:41.268" v="1642" actId="14100"/>
        <pc:sldMkLst>
          <pc:docMk/>
          <pc:sldMk cId="3455063917" sldId="1498"/>
        </pc:sldMkLst>
        <pc:graphicFrameChg chg="mod modGraphic">
          <ac:chgData name="Asun Sobré" userId="0691871469d3e753" providerId="LiveId" clId="{89551FC3-514B-43AC-81A8-A803982CDD5D}" dt="2024-07-18T11:47:41.268" v="1642" actId="14100"/>
          <ac:graphicFrameMkLst>
            <pc:docMk/>
            <pc:sldMk cId="3455063917" sldId="1498"/>
            <ac:graphicFrameMk id="3" creationId="{230F4D6F-07D9-3E53-F534-8FB2340181E6}"/>
          </ac:graphicFrameMkLst>
        </pc:graphicFrameChg>
      </pc:sldChg>
      <pc:sldChg chg="modSp mod">
        <pc:chgData name="Asun Sobré" userId="0691871469d3e753" providerId="LiveId" clId="{89551FC3-514B-43AC-81A8-A803982CDD5D}" dt="2024-07-18T11:48:12.828" v="1647" actId="1076"/>
        <pc:sldMkLst>
          <pc:docMk/>
          <pc:sldMk cId="1981385781" sldId="1499"/>
        </pc:sldMkLst>
        <pc:graphicFrameChg chg="mod modGraphic">
          <ac:chgData name="Asun Sobré" userId="0691871469d3e753" providerId="LiveId" clId="{89551FC3-514B-43AC-81A8-A803982CDD5D}" dt="2024-07-18T11:48:12.828" v="1647" actId="1076"/>
          <ac:graphicFrameMkLst>
            <pc:docMk/>
            <pc:sldMk cId="1981385781" sldId="1499"/>
            <ac:graphicFrameMk id="3" creationId="{75DCEFCF-4E47-5ED2-FB1C-4FFF44829121}"/>
          </ac:graphicFrameMkLst>
        </pc:graphicFrameChg>
      </pc:sldChg>
      <pc:sldChg chg="modSp mod">
        <pc:chgData name="Asun Sobré" userId="0691871469d3e753" providerId="LiveId" clId="{89551FC3-514B-43AC-81A8-A803982CDD5D}" dt="2024-07-18T11:48:50.848" v="1653" actId="1076"/>
        <pc:sldMkLst>
          <pc:docMk/>
          <pc:sldMk cId="771859226" sldId="1500"/>
        </pc:sldMkLst>
        <pc:graphicFrameChg chg="mod modGraphic">
          <ac:chgData name="Asun Sobré" userId="0691871469d3e753" providerId="LiveId" clId="{89551FC3-514B-43AC-81A8-A803982CDD5D}" dt="2024-07-18T11:48:50.848" v="1653" actId="1076"/>
          <ac:graphicFrameMkLst>
            <pc:docMk/>
            <pc:sldMk cId="771859226" sldId="1500"/>
            <ac:graphicFrameMk id="3" creationId="{B5F0E125-B559-9EBF-8429-286639633DDD}"/>
          </ac:graphicFrameMkLst>
        </pc:graphicFrameChg>
      </pc:sldChg>
      <pc:sldChg chg="modSp mod">
        <pc:chgData name="Asun Sobré" userId="0691871469d3e753" providerId="LiveId" clId="{89551FC3-514B-43AC-81A8-A803982CDD5D}" dt="2024-07-18T11:50:48.413" v="1671" actId="14100"/>
        <pc:sldMkLst>
          <pc:docMk/>
          <pc:sldMk cId="2233010486" sldId="1501"/>
        </pc:sldMkLst>
        <pc:graphicFrameChg chg="mod modGraphic">
          <ac:chgData name="Asun Sobré" userId="0691871469d3e753" providerId="LiveId" clId="{89551FC3-514B-43AC-81A8-A803982CDD5D}" dt="2024-07-18T11:50:48.413" v="1671" actId="14100"/>
          <ac:graphicFrameMkLst>
            <pc:docMk/>
            <pc:sldMk cId="2233010486" sldId="1501"/>
            <ac:graphicFrameMk id="3" creationId="{FFF1B64F-646D-52D7-7020-CBFBDCF3A688}"/>
          </ac:graphicFrameMkLst>
        </pc:graphicFrameChg>
      </pc:sldChg>
      <pc:sldChg chg="modSp mod">
        <pc:chgData name="Asun Sobré" userId="0691871469d3e753" providerId="LiveId" clId="{89551FC3-514B-43AC-81A8-A803982CDD5D}" dt="2024-07-18T11:51:41.178" v="1680" actId="1076"/>
        <pc:sldMkLst>
          <pc:docMk/>
          <pc:sldMk cId="3198641374" sldId="1503"/>
        </pc:sldMkLst>
        <pc:graphicFrameChg chg="mod modGraphic">
          <ac:chgData name="Asun Sobré" userId="0691871469d3e753" providerId="LiveId" clId="{89551FC3-514B-43AC-81A8-A803982CDD5D}" dt="2024-07-18T11:51:41.178" v="1680" actId="1076"/>
          <ac:graphicFrameMkLst>
            <pc:docMk/>
            <pc:sldMk cId="3198641374" sldId="1503"/>
            <ac:graphicFrameMk id="3" creationId="{115C870B-ADDA-17AD-CCA2-2FBBBFB5D925}"/>
          </ac:graphicFrameMkLst>
        </pc:graphicFrameChg>
      </pc:sldChg>
      <pc:sldChg chg="modSp mod">
        <pc:chgData name="Asun Sobré" userId="0691871469d3e753" providerId="LiveId" clId="{89551FC3-514B-43AC-81A8-A803982CDD5D}" dt="2024-07-18T11:52:42.306" v="1687" actId="1076"/>
        <pc:sldMkLst>
          <pc:docMk/>
          <pc:sldMk cId="1187281346" sldId="1504"/>
        </pc:sldMkLst>
        <pc:graphicFrameChg chg="mod modGraphic">
          <ac:chgData name="Asun Sobré" userId="0691871469d3e753" providerId="LiveId" clId="{89551FC3-514B-43AC-81A8-A803982CDD5D}" dt="2024-07-18T11:52:42.306" v="1687" actId="1076"/>
          <ac:graphicFrameMkLst>
            <pc:docMk/>
            <pc:sldMk cId="1187281346" sldId="1504"/>
            <ac:graphicFrameMk id="3" creationId="{8DF5BA31-93E2-DB6C-8C26-9C58A617F987}"/>
          </ac:graphicFrameMkLst>
        </pc:graphicFrameChg>
      </pc:sldChg>
      <pc:sldChg chg="modSp mod">
        <pc:chgData name="Asun Sobré" userId="0691871469d3e753" providerId="LiveId" clId="{89551FC3-514B-43AC-81A8-A803982CDD5D}" dt="2024-07-18T11:53:20.368" v="1692" actId="1076"/>
        <pc:sldMkLst>
          <pc:docMk/>
          <pc:sldMk cId="2536982568" sldId="1505"/>
        </pc:sldMkLst>
        <pc:graphicFrameChg chg="mod modGraphic">
          <ac:chgData name="Asun Sobré" userId="0691871469d3e753" providerId="LiveId" clId="{89551FC3-514B-43AC-81A8-A803982CDD5D}" dt="2024-07-18T11:53:20.368" v="1692" actId="1076"/>
          <ac:graphicFrameMkLst>
            <pc:docMk/>
            <pc:sldMk cId="2536982568" sldId="1505"/>
            <ac:graphicFrameMk id="3" creationId="{CBEE6A33-8A74-C79D-71CD-2172C5150338}"/>
          </ac:graphicFrameMkLst>
        </pc:graphicFrameChg>
      </pc:sldChg>
      <pc:sldChg chg="modSp mod">
        <pc:chgData name="Asun Sobré" userId="0691871469d3e753" providerId="LiveId" clId="{89551FC3-514B-43AC-81A8-A803982CDD5D}" dt="2024-07-18T11:49:48.033" v="1664" actId="14100"/>
        <pc:sldMkLst>
          <pc:docMk/>
          <pc:sldMk cId="1418576895" sldId="1506"/>
        </pc:sldMkLst>
        <pc:graphicFrameChg chg="mod modGraphic">
          <ac:chgData name="Asun Sobré" userId="0691871469d3e753" providerId="LiveId" clId="{89551FC3-514B-43AC-81A8-A803982CDD5D}" dt="2024-07-18T11:49:48.033" v="1664" actId="14100"/>
          <ac:graphicFrameMkLst>
            <pc:docMk/>
            <pc:sldMk cId="1418576895" sldId="1506"/>
            <ac:graphicFrameMk id="3" creationId="{117AA719-0D0E-E014-85E1-634EC5FC4341}"/>
          </ac:graphicFrameMkLst>
        </pc:graphicFrameChg>
      </pc:sldChg>
      <pc:sldChg chg="modSp mod">
        <pc:chgData name="Asun Sobré" userId="0691871469d3e753" providerId="LiveId" clId="{89551FC3-514B-43AC-81A8-A803982CDD5D}" dt="2024-07-18T11:58:07.152" v="1718" actId="1076"/>
        <pc:sldMkLst>
          <pc:docMk/>
          <pc:sldMk cId="2350983467" sldId="1508"/>
        </pc:sldMkLst>
        <pc:graphicFrameChg chg="mod modGraphic">
          <ac:chgData name="Asun Sobré" userId="0691871469d3e753" providerId="LiveId" clId="{89551FC3-514B-43AC-81A8-A803982CDD5D}" dt="2024-07-18T11:58:07.152" v="1718" actId="1076"/>
          <ac:graphicFrameMkLst>
            <pc:docMk/>
            <pc:sldMk cId="2350983467" sldId="1508"/>
            <ac:graphicFrameMk id="5" creationId="{AE0EF9A1-C20F-1674-75E0-C67A5F241F76}"/>
          </ac:graphicFrameMkLst>
        </pc:graphicFrameChg>
      </pc:sldChg>
      <pc:sldChg chg="modSp mod">
        <pc:chgData name="Asun Sobré" userId="0691871469d3e753" providerId="LiveId" clId="{89551FC3-514B-43AC-81A8-A803982CDD5D}" dt="2024-07-18T12:28:34.646" v="1745" actId="14100"/>
        <pc:sldMkLst>
          <pc:docMk/>
          <pc:sldMk cId="3662542754" sldId="1511"/>
        </pc:sldMkLst>
        <pc:graphicFrameChg chg="mod modGraphic">
          <ac:chgData name="Asun Sobré" userId="0691871469d3e753" providerId="LiveId" clId="{89551FC3-514B-43AC-81A8-A803982CDD5D}" dt="2024-07-18T12:28:34.646" v="1745" actId="14100"/>
          <ac:graphicFrameMkLst>
            <pc:docMk/>
            <pc:sldMk cId="3662542754" sldId="1511"/>
            <ac:graphicFrameMk id="3" creationId="{3D6A1833-A435-47FB-B920-A653AF9CEE63}"/>
          </ac:graphicFrameMkLst>
        </pc:graphicFrameChg>
      </pc:sldChg>
      <pc:sldChg chg="modSp mod">
        <pc:chgData name="Asun Sobré" userId="0691871469d3e753" providerId="LiveId" clId="{89551FC3-514B-43AC-81A8-A803982CDD5D}" dt="2024-07-18T12:35:38.346" v="1802" actId="1076"/>
        <pc:sldMkLst>
          <pc:docMk/>
          <pc:sldMk cId="2417788849" sldId="1512"/>
        </pc:sldMkLst>
        <pc:graphicFrameChg chg="mod modGraphic">
          <ac:chgData name="Asun Sobré" userId="0691871469d3e753" providerId="LiveId" clId="{89551FC3-514B-43AC-81A8-A803982CDD5D}" dt="2024-07-18T12:35:38.346" v="1802" actId="1076"/>
          <ac:graphicFrameMkLst>
            <pc:docMk/>
            <pc:sldMk cId="2417788849" sldId="1512"/>
            <ac:graphicFrameMk id="4" creationId="{3D8BF033-64AE-8A67-A60F-6C35E2858A18}"/>
          </ac:graphicFrameMkLst>
        </pc:graphicFrameChg>
      </pc:sldChg>
      <pc:sldChg chg="modSp mod">
        <pc:chgData name="Asun Sobré" userId="0691871469d3e753" providerId="LiveId" clId="{89551FC3-514B-43AC-81A8-A803982CDD5D}" dt="2024-07-18T12:29:14.736" v="1751" actId="14100"/>
        <pc:sldMkLst>
          <pc:docMk/>
          <pc:sldMk cId="2506719998" sldId="1513"/>
        </pc:sldMkLst>
        <pc:graphicFrameChg chg="mod modGraphic">
          <ac:chgData name="Asun Sobré" userId="0691871469d3e753" providerId="LiveId" clId="{89551FC3-514B-43AC-81A8-A803982CDD5D}" dt="2024-07-18T12:29:14.736" v="1751" actId="14100"/>
          <ac:graphicFrameMkLst>
            <pc:docMk/>
            <pc:sldMk cId="2506719998" sldId="1513"/>
            <ac:graphicFrameMk id="3" creationId="{30A0FB34-FBC7-7011-0A79-73B18F3A4CC3}"/>
          </ac:graphicFrameMkLst>
        </pc:graphicFrameChg>
      </pc:sldChg>
      <pc:sldChg chg="modSp mod">
        <pc:chgData name="Asun Sobré" userId="0691871469d3e753" providerId="LiveId" clId="{89551FC3-514B-43AC-81A8-A803982CDD5D}" dt="2024-07-18T12:29:43.821" v="1756" actId="14100"/>
        <pc:sldMkLst>
          <pc:docMk/>
          <pc:sldMk cId="2865858759" sldId="1515"/>
        </pc:sldMkLst>
        <pc:graphicFrameChg chg="mod modGraphic">
          <ac:chgData name="Asun Sobré" userId="0691871469d3e753" providerId="LiveId" clId="{89551FC3-514B-43AC-81A8-A803982CDD5D}" dt="2024-07-18T12:29:43.821" v="1756" actId="14100"/>
          <ac:graphicFrameMkLst>
            <pc:docMk/>
            <pc:sldMk cId="2865858759" sldId="1515"/>
            <ac:graphicFrameMk id="3" creationId="{FA816006-25F7-49EB-EA10-7ACDC66D00A1}"/>
          </ac:graphicFrameMkLst>
        </pc:graphicFrameChg>
      </pc:sldChg>
      <pc:sldChg chg="modSp mod">
        <pc:chgData name="Asun Sobré" userId="0691871469d3e753" providerId="LiveId" clId="{89551FC3-514B-43AC-81A8-A803982CDD5D}" dt="2024-07-18T12:36:43.046" v="1813" actId="1076"/>
        <pc:sldMkLst>
          <pc:docMk/>
          <pc:sldMk cId="4134533941" sldId="1517"/>
        </pc:sldMkLst>
        <pc:graphicFrameChg chg="mod modGraphic">
          <ac:chgData name="Asun Sobré" userId="0691871469d3e753" providerId="LiveId" clId="{89551FC3-514B-43AC-81A8-A803982CDD5D}" dt="2024-07-18T12:36:43.046" v="1813" actId="1076"/>
          <ac:graphicFrameMkLst>
            <pc:docMk/>
            <pc:sldMk cId="4134533941" sldId="1517"/>
            <ac:graphicFrameMk id="3" creationId="{E3FF9DDF-32C1-5617-D7CC-749C58B2FD6C}"/>
          </ac:graphicFrameMkLst>
        </pc:graphicFrameChg>
      </pc:sldChg>
      <pc:sldChg chg="modSp mod">
        <pc:chgData name="Asun Sobré" userId="0691871469d3e753" providerId="LiveId" clId="{89551FC3-514B-43AC-81A8-A803982CDD5D}" dt="2024-07-18T12:36:08.295" v="1808" actId="1076"/>
        <pc:sldMkLst>
          <pc:docMk/>
          <pc:sldMk cId="3597312233" sldId="1518"/>
        </pc:sldMkLst>
        <pc:graphicFrameChg chg="mod modGraphic">
          <ac:chgData name="Asun Sobré" userId="0691871469d3e753" providerId="LiveId" clId="{89551FC3-514B-43AC-81A8-A803982CDD5D}" dt="2024-07-18T12:36:08.295" v="1808" actId="1076"/>
          <ac:graphicFrameMkLst>
            <pc:docMk/>
            <pc:sldMk cId="3597312233" sldId="1518"/>
            <ac:graphicFrameMk id="3" creationId="{47A659D9-4A57-8DAE-A098-61D5AF463D3F}"/>
          </ac:graphicFrameMkLst>
        </pc:graphicFrameChg>
      </pc:sldChg>
      <pc:sldChg chg="modSp mod">
        <pc:chgData name="Asun Sobré" userId="0691871469d3e753" providerId="LiveId" clId="{89551FC3-514B-43AC-81A8-A803982CDD5D}" dt="2024-07-18T12:35:09.276" v="1797" actId="1076"/>
        <pc:sldMkLst>
          <pc:docMk/>
          <pc:sldMk cId="3694145338" sldId="1519"/>
        </pc:sldMkLst>
        <pc:graphicFrameChg chg="mod modGraphic">
          <ac:chgData name="Asun Sobré" userId="0691871469d3e753" providerId="LiveId" clId="{89551FC3-514B-43AC-81A8-A803982CDD5D}" dt="2024-07-18T12:35:09.276" v="1797" actId="1076"/>
          <ac:graphicFrameMkLst>
            <pc:docMk/>
            <pc:sldMk cId="3694145338" sldId="1519"/>
            <ac:graphicFrameMk id="3" creationId="{4A7AAE32-DE00-0AA4-E05F-8C99693E6EBC}"/>
          </ac:graphicFrameMkLst>
        </pc:graphicFrameChg>
      </pc:sldChg>
      <pc:sldChg chg="modSp mod">
        <pc:chgData name="Asun Sobré" userId="0691871469d3e753" providerId="LiveId" clId="{89551FC3-514B-43AC-81A8-A803982CDD5D}" dt="2024-07-19T07:56:59.893" v="1939" actId="1076"/>
        <pc:sldMkLst>
          <pc:docMk/>
          <pc:sldMk cId="1787530841" sldId="1522"/>
        </pc:sldMkLst>
        <pc:graphicFrameChg chg="mod modGraphic">
          <ac:chgData name="Asun Sobré" userId="0691871469d3e753" providerId="LiveId" clId="{89551FC3-514B-43AC-81A8-A803982CDD5D}" dt="2024-07-19T07:56:59.893" v="1939" actId="1076"/>
          <ac:graphicFrameMkLst>
            <pc:docMk/>
            <pc:sldMk cId="1787530841" sldId="1522"/>
            <ac:graphicFrameMk id="3" creationId="{A3408E6D-059B-710E-85E8-AB6F14A3AFDB}"/>
          </ac:graphicFrameMkLst>
        </pc:graphicFrameChg>
      </pc:sldChg>
      <pc:sldChg chg="modSp mod">
        <pc:chgData name="Asun Sobré" userId="0691871469d3e753" providerId="LiveId" clId="{89551FC3-514B-43AC-81A8-A803982CDD5D}" dt="2024-07-19T08:11:19.663" v="2047" actId="1076"/>
        <pc:sldMkLst>
          <pc:docMk/>
          <pc:sldMk cId="2451259827" sldId="1525"/>
        </pc:sldMkLst>
        <pc:graphicFrameChg chg="mod modGraphic">
          <ac:chgData name="Asun Sobré" userId="0691871469d3e753" providerId="LiveId" clId="{89551FC3-514B-43AC-81A8-A803982CDD5D}" dt="2024-07-19T08:11:19.663" v="2047" actId="1076"/>
          <ac:graphicFrameMkLst>
            <pc:docMk/>
            <pc:sldMk cId="2451259827" sldId="1525"/>
            <ac:graphicFrameMk id="3" creationId="{4B1B1D65-DBF8-571C-CA5D-B5C7E3A58A6D}"/>
          </ac:graphicFrameMkLst>
        </pc:graphicFrameChg>
      </pc:sldChg>
      <pc:sldChg chg="modSp mod">
        <pc:chgData name="Asun Sobré" userId="0691871469d3e753" providerId="LiveId" clId="{89551FC3-514B-43AC-81A8-A803982CDD5D}" dt="2024-07-19T08:10:07.573" v="2037" actId="1076"/>
        <pc:sldMkLst>
          <pc:docMk/>
          <pc:sldMk cId="578718449" sldId="1526"/>
        </pc:sldMkLst>
        <pc:graphicFrameChg chg="mod modGraphic">
          <ac:chgData name="Asun Sobré" userId="0691871469d3e753" providerId="LiveId" clId="{89551FC3-514B-43AC-81A8-A803982CDD5D}" dt="2024-07-19T08:10:07.573" v="2037" actId="1076"/>
          <ac:graphicFrameMkLst>
            <pc:docMk/>
            <pc:sldMk cId="578718449" sldId="1526"/>
            <ac:graphicFrameMk id="3" creationId="{7FD3139D-DD9E-9DA6-64B7-4DD6118A06E4}"/>
          </ac:graphicFrameMkLst>
        </pc:graphicFrameChg>
      </pc:sldChg>
      <pc:sldChg chg="modSp mod">
        <pc:chgData name="Asun Sobré" userId="0691871469d3e753" providerId="LiveId" clId="{89551FC3-514B-43AC-81A8-A803982CDD5D}" dt="2024-07-19T08:08:41.276" v="2023" actId="1076"/>
        <pc:sldMkLst>
          <pc:docMk/>
          <pc:sldMk cId="46365365" sldId="1527"/>
        </pc:sldMkLst>
        <pc:graphicFrameChg chg="mod modGraphic">
          <ac:chgData name="Asun Sobré" userId="0691871469d3e753" providerId="LiveId" clId="{89551FC3-514B-43AC-81A8-A803982CDD5D}" dt="2024-07-19T08:08:41.276" v="2023" actId="1076"/>
          <ac:graphicFrameMkLst>
            <pc:docMk/>
            <pc:sldMk cId="46365365" sldId="1527"/>
            <ac:graphicFrameMk id="3" creationId="{2E31310B-D6D4-D016-5951-DF92E4D4ED8D}"/>
          </ac:graphicFrameMkLst>
        </pc:graphicFrameChg>
      </pc:sldChg>
      <pc:sldChg chg="modSp mod">
        <pc:chgData name="Asun Sobré" userId="0691871469d3e753" providerId="LiveId" clId="{89551FC3-514B-43AC-81A8-A803982CDD5D}" dt="2024-07-19T08:05:45.216" v="2002" actId="14100"/>
        <pc:sldMkLst>
          <pc:docMk/>
          <pc:sldMk cId="819180514" sldId="1528"/>
        </pc:sldMkLst>
        <pc:graphicFrameChg chg="mod modGraphic">
          <ac:chgData name="Asun Sobré" userId="0691871469d3e753" providerId="LiveId" clId="{89551FC3-514B-43AC-81A8-A803982CDD5D}" dt="2024-07-19T08:05:45.216" v="2002" actId="14100"/>
          <ac:graphicFrameMkLst>
            <pc:docMk/>
            <pc:sldMk cId="819180514" sldId="1528"/>
            <ac:graphicFrameMk id="3" creationId="{D8327053-B3BD-355C-ECDE-C2E22F957E6B}"/>
          </ac:graphicFrameMkLst>
        </pc:graphicFrameChg>
      </pc:sldChg>
      <pc:sldChg chg="modSp mod">
        <pc:chgData name="Asun Sobré" userId="0691871469d3e753" providerId="LiveId" clId="{89551FC3-514B-43AC-81A8-A803982CDD5D}" dt="2024-07-19T08:05:09.293" v="1997" actId="1076"/>
        <pc:sldMkLst>
          <pc:docMk/>
          <pc:sldMk cId="3598798269" sldId="1529"/>
        </pc:sldMkLst>
        <pc:graphicFrameChg chg="mod modGraphic">
          <ac:chgData name="Asun Sobré" userId="0691871469d3e753" providerId="LiveId" clId="{89551FC3-514B-43AC-81A8-A803982CDD5D}" dt="2024-07-19T08:05:09.293" v="1997" actId="1076"/>
          <ac:graphicFrameMkLst>
            <pc:docMk/>
            <pc:sldMk cId="3598798269" sldId="1529"/>
            <ac:graphicFrameMk id="4" creationId="{1C0F1130-FBBA-FDE1-B82E-5A9DECC93A78}"/>
          </ac:graphicFrameMkLst>
        </pc:graphicFrameChg>
      </pc:sldChg>
      <pc:sldChg chg="addSp delSp modSp mod">
        <pc:chgData name="Asun Sobré" userId="0691871469d3e753" providerId="LiveId" clId="{89551FC3-514B-43AC-81A8-A803982CDD5D}" dt="2024-07-19T08:18:10.206" v="2097" actId="14100"/>
        <pc:sldMkLst>
          <pc:docMk/>
          <pc:sldMk cId="3999188921" sldId="1532"/>
        </pc:sldMkLst>
        <pc:graphicFrameChg chg="add del mod modGraphic">
          <ac:chgData name="Asun Sobré" userId="0691871469d3e753" providerId="LiveId" clId="{89551FC3-514B-43AC-81A8-A803982CDD5D}" dt="2024-07-19T08:17:54.847" v="2093" actId="14100"/>
          <ac:graphicFrameMkLst>
            <pc:docMk/>
            <pc:sldMk cId="3999188921" sldId="1532"/>
            <ac:graphicFrameMk id="3" creationId="{362CDC70-6C2B-AEEE-AE6E-3AC1814746FC}"/>
          </ac:graphicFrameMkLst>
        </pc:graphicFrameChg>
        <pc:graphicFrameChg chg="mod modGraphic">
          <ac:chgData name="Asun Sobré" userId="0691871469d3e753" providerId="LiveId" clId="{89551FC3-514B-43AC-81A8-A803982CDD5D}" dt="2024-07-19T08:18:10.206" v="2097" actId="14100"/>
          <ac:graphicFrameMkLst>
            <pc:docMk/>
            <pc:sldMk cId="3999188921" sldId="1532"/>
            <ac:graphicFrameMk id="5" creationId="{DFB7AE6F-FCA9-366C-4827-BC9624AC3EFF}"/>
          </ac:graphicFrameMkLst>
        </pc:graphicFrameChg>
      </pc:sldChg>
      <pc:sldChg chg="modSp mod">
        <pc:chgData name="Asun Sobré" userId="0691871469d3e753" providerId="LiveId" clId="{89551FC3-514B-43AC-81A8-A803982CDD5D}" dt="2024-07-19T08:20:37.018" v="2108" actId="1076"/>
        <pc:sldMkLst>
          <pc:docMk/>
          <pc:sldMk cId="2035685587" sldId="1533"/>
        </pc:sldMkLst>
        <pc:graphicFrameChg chg="mod modGraphic">
          <ac:chgData name="Asun Sobré" userId="0691871469d3e753" providerId="LiveId" clId="{89551FC3-514B-43AC-81A8-A803982CDD5D}" dt="2024-07-19T08:20:37.018" v="2108" actId="1076"/>
          <ac:graphicFrameMkLst>
            <pc:docMk/>
            <pc:sldMk cId="2035685587" sldId="1533"/>
            <ac:graphicFrameMk id="3" creationId="{78B86C1E-1A3F-93FC-9038-FF9AFE3ACEEC}"/>
          </ac:graphicFrameMkLst>
        </pc:graphicFrameChg>
      </pc:sldChg>
      <pc:sldChg chg="modSp mod">
        <pc:chgData name="Asun Sobré" userId="0691871469d3e753" providerId="LiveId" clId="{89551FC3-514B-43AC-81A8-A803982CDD5D}" dt="2024-07-19T08:10:46.867" v="2042" actId="1076"/>
        <pc:sldMkLst>
          <pc:docMk/>
          <pc:sldMk cId="4143550833" sldId="1534"/>
        </pc:sldMkLst>
        <pc:graphicFrameChg chg="mod modGraphic">
          <ac:chgData name="Asun Sobré" userId="0691871469d3e753" providerId="LiveId" clId="{89551FC3-514B-43AC-81A8-A803982CDD5D}" dt="2024-07-19T08:10:46.867" v="2042" actId="1076"/>
          <ac:graphicFrameMkLst>
            <pc:docMk/>
            <pc:sldMk cId="4143550833" sldId="1534"/>
            <ac:graphicFrameMk id="3" creationId="{C5025508-0E15-71A2-3717-A6A93CACCDC4}"/>
          </ac:graphicFrameMkLst>
        </pc:graphicFrameChg>
      </pc:sldChg>
      <pc:sldChg chg="modSp mod">
        <pc:chgData name="Asun Sobré" userId="0691871469d3e753" providerId="LiveId" clId="{89551FC3-514B-43AC-81A8-A803982CDD5D}" dt="2024-07-19T08:25:33.937" v="2144" actId="1076"/>
        <pc:sldMkLst>
          <pc:docMk/>
          <pc:sldMk cId="605617289" sldId="1537"/>
        </pc:sldMkLst>
        <pc:graphicFrameChg chg="mod modGraphic">
          <ac:chgData name="Asun Sobré" userId="0691871469d3e753" providerId="LiveId" clId="{89551FC3-514B-43AC-81A8-A803982CDD5D}" dt="2024-07-19T08:25:33.937" v="2144" actId="1076"/>
          <ac:graphicFrameMkLst>
            <pc:docMk/>
            <pc:sldMk cId="605617289" sldId="1537"/>
            <ac:graphicFrameMk id="3" creationId="{F77978C2-0104-48F8-9C98-1DC07BCE673B}"/>
          </ac:graphicFrameMkLst>
        </pc:graphicFrameChg>
      </pc:sldChg>
      <pc:sldChg chg="modSp mod">
        <pc:chgData name="Asun Sobré" userId="0691871469d3e753" providerId="LiveId" clId="{89551FC3-514B-43AC-81A8-A803982CDD5D}" dt="2024-07-19T08:24:05.109" v="2133" actId="1076"/>
        <pc:sldMkLst>
          <pc:docMk/>
          <pc:sldMk cId="70224534" sldId="1538"/>
        </pc:sldMkLst>
        <pc:graphicFrameChg chg="mod modGraphic">
          <ac:chgData name="Asun Sobré" userId="0691871469d3e753" providerId="LiveId" clId="{89551FC3-514B-43AC-81A8-A803982CDD5D}" dt="2024-07-19T08:24:05.109" v="2133" actId="1076"/>
          <ac:graphicFrameMkLst>
            <pc:docMk/>
            <pc:sldMk cId="70224534" sldId="1538"/>
            <ac:graphicFrameMk id="3" creationId="{07DCA0C5-24D2-2D69-D2B6-5C2F04EF731A}"/>
          </ac:graphicFrameMkLst>
        </pc:graphicFrameChg>
      </pc:sldChg>
      <pc:sldChg chg="modSp mod">
        <pc:chgData name="Asun Sobré" userId="0691871469d3e753" providerId="LiveId" clId="{89551FC3-514B-43AC-81A8-A803982CDD5D}" dt="2024-07-19T08:36:24.936" v="2500" actId="1076"/>
        <pc:sldMkLst>
          <pc:docMk/>
          <pc:sldMk cId="2840166075" sldId="1539"/>
        </pc:sldMkLst>
        <pc:graphicFrameChg chg="mod modGraphic">
          <ac:chgData name="Asun Sobré" userId="0691871469d3e753" providerId="LiveId" clId="{89551FC3-514B-43AC-81A8-A803982CDD5D}" dt="2024-07-19T08:36:24.936" v="2500" actId="1076"/>
          <ac:graphicFrameMkLst>
            <pc:docMk/>
            <pc:sldMk cId="2840166075" sldId="1539"/>
            <ac:graphicFrameMk id="3" creationId="{4A1A4B24-617F-5B92-5407-888E3274699F}"/>
          </ac:graphicFrameMkLst>
        </pc:graphicFrameChg>
      </pc:sldChg>
      <pc:sldChg chg="modSp mod">
        <pc:chgData name="Asun Sobré" userId="0691871469d3e753" providerId="LiveId" clId="{89551FC3-514B-43AC-81A8-A803982CDD5D}" dt="2024-07-19T08:27:26.175" v="2155" actId="1076"/>
        <pc:sldMkLst>
          <pc:docMk/>
          <pc:sldMk cId="2517010343" sldId="1540"/>
        </pc:sldMkLst>
        <pc:graphicFrameChg chg="mod modGraphic">
          <ac:chgData name="Asun Sobré" userId="0691871469d3e753" providerId="LiveId" clId="{89551FC3-514B-43AC-81A8-A803982CDD5D}" dt="2024-07-19T08:27:26.175" v="2155" actId="1076"/>
          <ac:graphicFrameMkLst>
            <pc:docMk/>
            <pc:sldMk cId="2517010343" sldId="1540"/>
            <ac:graphicFrameMk id="3" creationId="{EF42FC9E-4549-8AC5-D80F-D07B00C090F1}"/>
          </ac:graphicFrameMkLst>
        </pc:graphicFrameChg>
      </pc:sldChg>
      <pc:sldChg chg="modSp mod">
        <pc:chgData name="Asun Sobré" userId="0691871469d3e753" providerId="LiveId" clId="{89551FC3-514B-43AC-81A8-A803982CDD5D}" dt="2024-07-19T08:26:34.892" v="2149" actId="1076"/>
        <pc:sldMkLst>
          <pc:docMk/>
          <pc:sldMk cId="875500952" sldId="1541"/>
        </pc:sldMkLst>
        <pc:graphicFrameChg chg="mod modGraphic">
          <ac:chgData name="Asun Sobré" userId="0691871469d3e753" providerId="LiveId" clId="{89551FC3-514B-43AC-81A8-A803982CDD5D}" dt="2024-07-19T08:26:34.892" v="2149" actId="1076"/>
          <ac:graphicFrameMkLst>
            <pc:docMk/>
            <pc:sldMk cId="875500952" sldId="1541"/>
            <ac:graphicFrameMk id="3" creationId="{76E5921E-CA33-B83A-BF95-97BBA5CEBCFD}"/>
          </ac:graphicFrameMkLst>
        </pc:graphicFrameChg>
      </pc:sldChg>
      <pc:sldChg chg="modSp mod">
        <pc:chgData name="Asun Sobré" userId="0691871469d3e753" providerId="LiveId" clId="{89551FC3-514B-43AC-81A8-A803982CDD5D}" dt="2024-07-19T08:28:06.694" v="2161" actId="1076"/>
        <pc:sldMkLst>
          <pc:docMk/>
          <pc:sldMk cId="4010203940" sldId="1542"/>
        </pc:sldMkLst>
        <pc:graphicFrameChg chg="mod modGraphic">
          <ac:chgData name="Asun Sobré" userId="0691871469d3e753" providerId="LiveId" clId="{89551FC3-514B-43AC-81A8-A803982CDD5D}" dt="2024-07-19T08:28:06.694" v="2161" actId="1076"/>
          <ac:graphicFrameMkLst>
            <pc:docMk/>
            <pc:sldMk cId="4010203940" sldId="1542"/>
            <ac:graphicFrameMk id="3" creationId="{11932843-50FF-588A-3357-908C1F7870F5}"/>
          </ac:graphicFrameMkLst>
        </pc:graphicFrameChg>
      </pc:sldChg>
      <pc:sldChg chg="modSp mod">
        <pc:chgData name="Asun Sobré" userId="0691871469d3e753" providerId="LiveId" clId="{89551FC3-514B-43AC-81A8-A803982CDD5D}" dt="2024-07-19T08:40:06.427" v="2525" actId="1076"/>
        <pc:sldMkLst>
          <pc:docMk/>
          <pc:sldMk cId="3804980183" sldId="1543"/>
        </pc:sldMkLst>
        <pc:graphicFrameChg chg="mod modGraphic">
          <ac:chgData name="Asun Sobré" userId="0691871469d3e753" providerId="LiveId" clId="{89551FC3-514B-43AC-81A8-A803982CDD5D}" dt="2024-07-19T08:40:06.427" v="2525" actId="1076"/>
          <ac:graphicFrameMkLst>
            <pc:docMk/>
            <pc:sldMk cId="3804980183" sldId="1543"/>
            <ac:graphicFrameMk id="3" creationId="{EA3996D0-6F8E-821C-905A-299387365919}"/>
          </ac:graphicFrameMkLst>
        </pc:graphicFrameChg>
      </pc:sldChg>
      <pc:sldChg chg="modSp mod">
        <pc:chgData name="Asun Sobré" userId="0691871469d3e753" providerId="LiveId" clId="{89551FC3-514B-43AC-81A8-A803982CDD5D}" dt="2024-07-19T08:38:37.641" v="2515" actId="1076"/>
        <pc:sldMkLst>
          <pc:docMk/>
          <pc:sldMk cId="812024524" sldId="1544"/>
        </pc:sldMkLst>
        <pc:graphicFrameChg chg="mod modGraphic">
          <ac:chgData name="Asun Sobré" userId="0691871469d3e753" providerId="LiveId" clId="{89551FC3-514B-43AC-81A8-A803982CDD5D}" dt="2024-07-19T08:38:37.641" v="2515" actId="1076"/>
          <ac:graphicFrameMkLst>
            <pc:docMk/>
            <pc:sldMk cId="812024524" sldId="1544"/>
            <ac:graphicFrameMk id="3" creationId="{1667BCEA-CEE5-1477-4516-F8D69BF41C15}"/>
          </ac:graphicFrameMkLst>
        </pc:graphicFrameChg>
      </pc:sldChg>
      <pc:sldChg chg="modSp mod">
        <pc:chgData name="Asun Sobré" userId="0691871469d3e753" providerId="LiveId" clId="{89551FC3-514B-43AC-81A8-A803982CDD5D}" dt="2024-07-19T08:37:45.761" v="2510" actId="1076"/>
        <pc:sldMkLst>
          <pc:docMk/>
          <pc:sldMk cId="490788895" sldId="1545"/>
        </pc:sldMkLst>
        <pc:graphicFrameChg chg="mod modGraphic">
          <ac:chgData name="Asun Sobré" userId="0691871469d3e753" providerId="LiveId" clId="{89551FC3-514B-43AC-81A8-A803982CDD5D}" dt="2024-07-19T08:37:45.761" v="2510" actId="1076"/>
          <ac:graphicFrameMkLst>
            <pc:docMk/>
            <pc:sldMk cId="490788895" sldId="1545"/>
            <ac:graphicFrameMk id="3" creationId="{DCD9C0DE-A332-8903-5139-1CC88E9AA412}"/>
          </ac:graphicFrameMkLst>
        </pc:graphicFrameChg>
      </pc:sldChg>
      <pc:sldChg chg="modSp mod">
        <pc:chgData name="Asun Sobré" userId="0691871469d3e753" providerId="LiveId" clId="{89551FC3-514B-43AC-81A8-A803982CDD5D}" dt="2024-07-19T08:36:59.712" v="2505" actId="1076"/>
        <pc:sldMkLst>
          <pc:docMk/>
          <pc:sldMk cId="897927318" sldId="1546"/>
        </pc:sldMkLst>
        <pc:graphicFrameChg chg="mod modGraphic">
          <ac:chgData name="Asun Sobré" userId="0691871469d3e753" providerId="LiveId" clId="{89551FC3-514B-43AC-81A8-A803982CDD5D}" dt="2024-07-19T08:36:59.712" v="2505" actId="1076"/>
          <ac:graphicFrameMkLst>
            <pc:docMk/>
            <pc:sldMk cId="897927318" sldId="1546"/>
            <ac:graphicFrameMk id="3" creationId="{E90F08C0-8996-9169-273C-93C0FB0F731A}"/>
          </ac:graphicFrameMkLst>
        </pc:graphicFrameChg>
      </pc:sldChg>
      <pc:sldChg chg="modSp mod">
        <pc:chgData name="Asun Sobré" userId="0691871469d3e753" providerId="LiveId" clId="{89551FC3-514B-43AC-81A8-A803982CDD5D}" dt="2024-07-19T08:44:26.201" v="2558" actId="1076"/>
        <pc:sldMkLst>
          <pc:docMk/>
          <pc:sldMk cId="1691806537" sldId="1549"/>
        </pc:sldMkLst>
        <pc:graphicFrameChg chg="mod modGraphic">
          <ac:chgData name="Asun Sobré" userId="0691871469d3e753" providerId="LiveId" clId="{89551FC3-514B-43AC-81A8-A803982CDD5D}" dt="2024-07-19T08:44:26.201" v="2558" actId="1076"/>
          <ac:graphicFrameMkLst>
            <pc:docMk/>
            <pc:sldMk cId="1691806537" sldId="1549"/>
            <ac:graphicFrameMk id="3" creationId="{4F33D414-5554-1756-A051-FF8FDF8C7645}"/>
          </ac:graphicFrameMkLst>
        </pc:graphicFrameChg>
      </pc:sldChg>
      <pc:sldChg chg="modSp mod">
        <pc:chgData name="Asun Sobré" userId="0691871469d3e753" providerId="LiveId" clId="{89551FC3-514B-43AC-81A8-A803982CDD5D}" dt="2024-07-19T08:42:26.231" v="2543" actId="1076"/>
        <pc:sldMkLst>
          <pc:docMk/>
          <pc:sldMk cId="3486414154" sldId="1550"/>
        </pc:sldMkLst>
        <pc:graphicFrameChg chg="mod modGraphic">
          <ac:chgData name="Asun Sobré" userId="0691871469d3e753" providerId="LiveId" clId="{89551FC3-514B-43AC-81A8-A803982CDD5D}" dt="2024-07-19T08:42:26.231" v="2543" actId="1076"/>
          <ac:graphicFrameMkLst>
            <pc:docMk/>
            <pc:sldMk cId="3486414154" sldId="1550"/>
            <ac:graphicFrameMk id="3" creationId="{762CECA7-1565-6EA6-66E1-E04B97134554}"/>
          </ac:graphicFrameMkLst>
        </pc:graphicFrameChg>
      </pc:sldChg>
      <pc:sldChg chg="modSp mod">
        <pc:chgData name="Asun Sobré" userId="0691871469d3e753" providerId="LiveId" clId="{89551FC3-514B-43AC-81A8-A803982CDD5D}" dt="2024-07-19T08:41:45.576" v="2536" actId="1076"/>
        <pc:sldMkLst>
          <pc:docMk/>
          <pc:sldMk cId="3277910773" sldId="1551"/>
        </pc:sldMkLst>
        <pc:graphicFrameChg chg="mod modGraphic">
          <ac:chgData name="Asun Sobré" userId="0691871469d3e753" providerId="LiveId" clId="{89551FC3-514B-43AC-81A8-A803982CDD5D}" dt="2024-07-19T08:41:45.576" v="2536" actId="1076"/>
          <ac:graphicFrameMkLst>
            <pc:docMk/>
            <pc:sldMk cId="3277910773" sldId="1551"/>
            <ac:graphicFrameMk id="3" creationId="{895AB257-41D7-6381-DD05-3A32F4C78538}"/>
          </ac:graphicFrameMkLst>
        </pc:graphicFrameChg>
      </pc:sldChg>
      <pc:sldChg chg="modSp mod">
        <pc:chgData name="Asun Sobré" userId="0691871469d3e753" providerId="LiveId" clId="{89551FC3-514B-43AC-81A8-A803982CDD5D}" dt="2024-07-19T08:41:02.836" v="2531" actId="1076"/>
        <pc:sldMkLst>
          <pc:docMk/>
          <pc:sldMk cId="3225213905" sldId="1552"/>
        </pc:sldMkLst>
        <pc:graphicFrameChg chg="mod modGraphic">
          <ac:chgData name="Asun Sobré" userId="0691871469d3e753" providerId="LiveId" clId="{89551FC3-514B-43AC-81A8-A803982CDD5D}" dt="2024-07-19T08:41:02.836" v="2531" actId="1076"/>
          <ac:graphicFrameMkLst>
            <pc:docMk/>
            <pc:sldMk cId="3225213905" sldId="1552"/>
            <ac:graphicFrameMk id="3" creationId="{FBCCF2BF-7130-02AA-CD6F-973DDF188CB1}"/>
          </ac:graphicFrameMkLst>
        </pc:graphicFrameChg>
      </pc:sldChg>
      <pc:sldChg chg="modSp mod">
        <pc:chgData name="Asun Sobré" userId="0691871469d3e753" providerId="LiveId" clId="{89551FC3-514B-43AC-81A8-A803982CDD5D}" dt="2024-07-19T08:39:15.541" v="2520" actId="1076"/>
        <pc:sldMkLst>
          <pc:docMk/>
          <pc:sldMk cId="1065034505" sldId="1553"/>
        </pc:sldMkLst>
        <pc:graphicFrameChg chg="mod modGraphic">
          <ac:chgData name="Asun Sobré" userId="0691871469d3e753" providerId="LiveId" clId="{89551FC3-514B-43AC-81A8-A803982CDD5D}" dt="2024-07-19T08:39:15.541" v="2520" actId="1076"/>
          <ac:graphicFrameMkLst>
            <pc:docMk/>
            <pc:sldMk cId="1065034505" sldId="1553"/>
            <ac:graphicFrameMk id="3" creationId="{D14483A1-85B2-CD5F-CA93-D83EBD570408}"/>
          </ac:graphicFrameMkLst>
        </pc:graphicFrameChg>
      </pc:sldChg>
      <pc:sldChg chg="modSp mod">
        <pc:chgData name="Asun Sobré" userId="0691871469d3e753" providerId="LiveId" clId="{89551FC3-514B-43AC-81A8-A803982CDD5D}" dt="2024-07-19T08:43:49.431" v="2553" actId="1076"/>
        <pc:sldMkLst>
          <pc:docMk/>
          <pc:sldMk cId="12644420" sldId="1554"/>
        </pc:sldMkLst>
        <pc:graphicFrameChg chg="mod modGraphic">
          <ac:chgData name="Asun Sobré" userId="0691871469d3e753" providerId="LiveId" clId="{89551FC3-514B-43AC-81A8-A803982CDD5D}" dt="2024-07-19T08:43:49.431" v="2553" actId="1076"/>
          <ac:graphicFrameMkLst>
            <pc:docMk/>
            <pc:sldMk cId="12644420" sldId="1554"/>
            <ac:graphicFrameMk id="3" creationId="{AB1E99FC-065C-6699-12EE-3BB6F98DFEC3}"/>
          </ac:graphicFrameMkLst>
        </pc:graphicFrameChg>
      </pc:sldChg>
      <pc:sldChg chg="modSp mod">
        <pc:chgData name="Asun Sobré" userId="0691871469d3e753" providerId="LiveId" clId="{89551FC3-514B-43AC-81A8-A803982CDD5D}" dt="2024-07-19T08:43:15.352" v="2548" actId="1076"/>
        <pc:sldMkLst>
          <pc:docMk/>
          <pc:sldMk cId="2147415641" sldId="1555"/>
        </pc:sldMkLst>
        <pc:graphicFrameChg chg="mod modGraphic">
          <ac:chgData name="Asun Sobré" userId="0691871469d3e753" providerId="LiveId" clId="{89551FC3-514B-43AC-81A8-A803982CDD5D}" dt="2024-07-19T08:43:15.352" v="2548" actId="1076"/>
          <ac:graphicFrameMkLst>
            <pc:docMk/>
            <pc:sldMk cId="2147415641" sldId="1555"/>
            <ac:graphicFrameMk id="3" creationId="{53F4F4EC-3F55-3EB6-0D0E-9B955A1D119C}"/>
          </ac:graphicFrameMkLst>
        </pc:graphicFrameChg>
      </pc:sldChg>
      <pc:sldChg chg="modSp mod">
        <pc:chgData name="Asun Sobré" userId="0691871469d3e753" providerId="LiveId" clId="{89551FC3-514B-43AC-81A8-A803982CDD5D}" dt="2024-07-17T10:58:35.815" v="1273" actId="1076"/>
        <pc:sldMkLst>
          <pc:docMk/>
          <pc:sldMk cId="3439738597" sldId="1557"/>
        </pc:sldMkLst>
        <pc:graphicFrameChg chg="mod modGraphic">
          <ac:chgData name="Asun Sobré" userId="0691871469d3e753" providerId="LiveId" clId="{89551FC3-514B-43AC-81A8-A803982CDD5D}" dt="2024-07-17T10:58:35.815" v="1273" actId="1076"/>
          <ac:graphicFrameMkLst>
            <pc:docMk/>
            <pc:sldMk cId="3439738597" sldId="1557"/>
            <ac:graphicFrameMk id="3" creationId="{E5108FBD-896A-C7FA-F2B9-FB9369E04AD6}"/>
          </ac:graphicFrameMkLst>
        </pc:graphicFrameChg>
      </pc:sldChg>
      <pc:sldChg chg="modSp mod">
        <pc:chgData name="Asun Sobré" userId="0691871469d3e753" providerId="LiveId" clId="{89551FC3-514B-43AC-81A8-A803982CDD5D}" dt="2024-07-17T11:00:32.407" v="1288" actId="1076"/>
        <pc:sldMkLst>
          <pc:docMk/>
          <pc:sldMk cId="2342749047" sldId="1564"/>
        </pc:sldMkLst>
        <pc:graphicFrameChg chg="mod modGraphic">
          <ac:chgData name="Asun Sobré" userId="0691871469d3e753" providerId="LiveId" clId="{89551FC3-514B-43AC-81A8-A803982CDD5D}" dt="2024-07-17T11:00:32.407" v="1288" actId="1076"/>
          <ac:graphicFrameMkLst>
            <pc:docMk/>
            <pc:sldMk cId="2342749047" sldId="1564"/>
            <ac:graphicFrameMk id="3" creationId="{F968F580-8E40-2776-D74A-0D06869494A5}"/>
          </ac:graphicFrameMkLst>
        </pc:graphicFrameChg>
      </pc:sldChg>
      <pc:sldChg chg="modSp mod">
        <pc:chgData name="Asun Sobré" userId="0691871469d3e753" providerId="LiveId" clId="{89551FC3-514B-43AC-81A8-A803982CDD5D}" dt="2024-07-17T11:00:01.039" v="1283" actId="1076"/>
        <pc:sldMkLst>
          <pc:docMk/>
          <pc:sldMk cId="2450781829" sldId="1565"/>
        </pc:sldMkLst>
        <pc:graphicFrameChg chg="mod modGraphic">
          <ac:chgData name="Asun Sobré" userId="0691871469d3e753" providerId="LiveId" clId="{89551FC3-514B-43AC-81A8-A803982CDD5D}" dt="2024-07-17T11:00:01.039" v="1283" actId="1076"/>
          <ac:graphicFrameMkLst>
            <pc:docMk/>
            <pc:sldMk cId="2450781829" sldId="1565"/>
            <ac:graphicFrameMk id="3" creationId="{C7A4E283-099F-3A78-C72E-BAFFB5B15120}"/>
          </ac:graphicFrameMkLst>
        </pc:graphicFrameChg>
      </pc:sldChg>
      <pc:sldChg chg="modSp mod">
        <pc:chgData name="Asun Sobré" userId="0691871469d3e753" providerId="LiveId" clId="{89551FC3-514B-43AC-81A8-A803982CDD5D}" dt="2024-07-17T10:59:24.535" v="1278" actId="1076"/>
        <pc:sldMkLst>
          <pc:docMk/>
          <pc:sldMk cId="233487723" sldId="1566"/>
        </pc:sldMkLst>
        <pc:graphicFrameChg chg="mod modGraphic">
          <ac:chgData name="Asun Sobré" userId="0691871469d3e753" providerId="LiveId" clId="{89551FC3-514B-43AC-81A8-A803982CDD5D}" dt="2024-07-17T10:59:24.535" v="1278" actId="1076"/>
          <ac:graphicFrameMkLst>
            <pc:docMk/>
            <pc:sldMk cId="233487723" sldId="1566"/>
            <ac:graphicFrameMk id="3" creationId="{0222D2AB-DA1A-4618-EF5B-B1CB334DE69C}"/>
          </ac:graphicFrameMkLst>
        </pc:graphicFrameChg>
      </pc:sldChg>
      <pc:sldChg chg="modSp mod">
        <pc:chgData name="Asun Sobré" userId="0691871469d3e753" providerId="LiveId" clId="{89551FC3-514B-43AC-81A8-A803982CDD5D}" dt="2024-07-17T10:58:08.311" v="1268" actId="1076"/>
        <pc:sldMkLst>
          <pc:docMk/>
          <pc:sldMk cId="821037584" sldId="1567"/>
        </pc:sldMkLst>
        <pc:graphicFrameChg chg="mod modGraphic">
          <ac:chgData name="Asun Sobré" userId="0691871469d3e753" providerId="LiveId" clId="{89551FC3-514B-43AC-81A8-A803982CDD5D}" dt="2024-07-17T10:58:08.311" v="1268" actId="1076"/>
          <ac:graphicFrameMkLst>
            <pc:docMk/>
            <pc:sldMk cId="821037584" sldId="1567"/>
            <ac:graphicFrameMk id="3" creationId="{A5F4D398-26CF-943E-47ED-F5AE7BC9487B}"/>
          </ac:graphicFrameMkLst>
        </pc:graphicFrameChg>
      </pc:sldChg>
      <pc:sldChg chg="modSp mod">
        <pc:chgData name="Asun Sobré" userId="0691871469d3e753" providerId="LiveId" clId="{89551FC3-514B-43AC-81A8-A803982CDD5D}" dt="2024-07-19T09:44:56.843" v="2794" actId="14734"/>
        <pc:sldMkLst>
          <pc:docMk/>
          <pc:sldMk cId="3577592377" sldId="1570"/>
        </pc:sldMkLst>
        <pc:graphicFrameChg chg="mod modGraphic">
          <ac:chgData name="Asun Sobré" userId="0691871469d3e753" providerId="LiveId" clId="{89551FC3-514B-43AC-81A8-A803982CDD5D}" dt="2024-07-19T09:44:56.843" v="2794" actId="14734"/>
          <ac:graphicFrameMkLst>
            <pc:docMk/>
            <pc:sldMk cId="3577592377" sldId="1570"/>
            <ac:graphicFrameMk id="3" creationId="{C91BBBFA-4D9A-E146-377F-44ABBF0D0B18}"/>
          </ac:graphicFrameMkLst>
        </pc:graphicFrameChg>
      </pc:sldChg>
      <pc:sldChg chg="addSp delSp modSp mod">
        <pc:chgData name="Asun Sobré" userId="0691871469d3e753" providerId="LiveId" clId="{89551FC3-514B-43AC-81A8-A803982CDD5D}" dt="2024-07-19T09:54:57.097" v="2826" actId="14734"/>
        <pc:sldMkLst>
          <pc:docMk/>
          <pc:sldMk cId="2311059697" sldId="1571"/>
        </pc:sldMkLst>
        <pc:graphicFrameChg chg="del modGraphic">
          <ac:chgData name="Asun Sobré" userId="0691871469d3e753" providerId="LiveId" clId="{89551FC3-514B-43AC-81A8-A803982CDD5D}" dt="2024-07-19T09:53:16.373" v="2812" actId="478"/>
          <ac:graphicFrameMkLst>
            <pc:docMk/>
            <pc:sldMk cId="2311059697" sldId="1571"/>
            <ac:graphicFrameMk id="3" creationId="{45E0A8DE-1B2E-EC53-5D16-67E41C9C838C}"/>
          </ac:graphicFrameMkLst>
        </pc:graphicFrameChg>
        <pc:graphicFrameChg chg="add mod">
          <ac:chgData name="Asun Sobré" userId="0691871469d3e753" providerId="LiveId" clId="{89551FC3-514B-43AC-81A8-A803982CDD5D}" dt="2024-07-19T09:50:20.528" v="2796"/>
          <ac:graphicFrameMkLst>
            <pc:docMk/>
            <pc:sldMk cId="2311059697" sldId="1571"/>
            <ac:graphicFrameMk id="5" creationId="{97980301-F2A4-FB94-8CA9-5F7FD12E1E83}"/>
          </ac:graphicFrameMkLst>
        </pc:graphicFrameChg>
        <pc:graphicFrameChg chg="add mod">
          <ac:chgData name="Asun Sobré" userId="0691871469d3e753" providerId="LiveId" clId="{89551FC3-514B-43AC-81A8-A803982CDD5D}" dt="2024-07-19T09:50:25.658" v="2797"/>
          <ac:graphicFrameMkLst>
            <pc:docMk/>
            <pc:sldMk cId="2311059697" sldId="1571"/>
            <ac:graphicFrameMk id="6" creationId="{6074CB4D-DA32-1FBA-3F43-CF5344106114}"/>
          </ac:graphicFrameMkLst>
        </pc:graphicFrameChg>
        <pc:graphicFrameChg chg="add mod modGraphic">
          <ac:chgData name="Asun Sobré" userId="0691871469d3e753" providerId="LiveId" clId="{89551FC3-514B-43AC-81A8-A803982CDD5D}" dt="2024-07-19T09:54:57.097" v="2826" actId="14734"/>
          <ac:graphicFrameMkLst>
            <pc:docMk/>
            <pc:sldMk cId="2311059697" sldId="1571"/>
            <ac:graphicFrameMk id="8" creationId="{41126A00-69C1-C065-0D34-0D86EE7D70CE}"/>
          </ac:graphicFrameMkLst>
        </pc:graphicFrameChg>
      </pc:sldChg>
      <pc:sldChg chg="modSp mod">
        <pc:chgData name="Asun Sobré" userId="0691871469d3e753" providerId="LiveId" clId="{89551FC3-514B-43AC-81A8-A803982CDD5D}" dt="2024-07-19T09:44:13.418" v="2788" actId="14734"/>
        <pc:sldMkLst>
          <pc:docMk/>
          <pc:sldMk cId="3460887207" sldId="1572"/>
        </pc:sldMkLst>
        <pc:graphicFrameChg chg="mod modGraphic">
          <ac:chgData name="Asun Sobré" userId="0691871469d3e753" providerId="LiveId" clId="{89551FC3-514B-43AC-81A8-A803982CDD5D}" dt="2024-07-19T09:44:13.418" v="2788" actId="14734"/>
          <ac:graphicFrameMkLst>
            <pc:docMk/>
            <pc:sldMk cId="3460887207" sldId="1572"/>
            <ac:graphicFrameMk id="3" creationId="{CF99277A-7267-D069-3583-59F06FE6AFA7}"/>
          </ac:graphicFrameMkLst>
        </pc:graphicFrameChg>
      </pc:sldChg>
      <pc:sldChg chg="modSp mod">
        <pc:chgData name="Asun Sobré" userId="0691871469d3e753" providerId="LiveId" clId="{89551FC3-514B-43AC-81A8-A803982CDD5D}" dt="2024-07-19T09:31:24.069" v="2778" actId="1076"/>
        <pc:sldMkLst>
          <pc:docMk/>
          <pc:sldMk cId="3895205886" sldId="1573"/>
        </pc:sldMkLst>
        <pc:graphicFrameChg chg="mod modGraphic">
          <ac:chgData name="Asun Sobré" userId="0691871469d3e753" providerId="LiveId" clId="{89551FC3-514B-43AC-81A8-A803982CDD5D}" dt="2024-07-19T09:31:24.069" v="2778" actId="1076"/>
          <ac:graphicFrameMkLst>
            <pc:docMk/>
            <pc:sldMk cId="3895205886" sldId="1573"/>
            <ac:graphicFrameMk id="3" creationId="{5E1203C6-8646-155E-5E8B-72C5842FF524}"/>
          </ac:graphicFrameMkLst>
        </pc:graphicFrameChg>
      </pc:sldChg>
      <pc:sldChg chg="modSp mod">
        <pc:chgData name="Asun Sobré" userId="0691871469d3e753" providerId="LiveId" clId="{89551FC3-514B-43AC-81A8-A803982CDD5D}" dt="2024-07-19T09:08:31.550" v="2710" actId="1076"/>
        <pc:sldMkLst>
          <pc:docMk/>
          <pc:sldMk cId="4122753714" sldId="1574"/>
        </pc:sldMkLst>
        <pc:graphicFrameChg chg="mod modGraphic">
          <ac:chgData name="Asun Sobré" userId="0691871469d3e753" providerId="LiveId" clId="{89551FC3-514B-43AC-81A8-A803982CDD5D}" dt="2024-07-19T09:08:31.550" v="2710" actId="1076"/>
          <ac:graphicFrameMkLst>
            <pc:docMk/>
            <pc:sldMk cId="4122753714" sldId="1574"/>
            <ac:graphicFrameMk id="3" creationId="{B8641702-D552-000A-C03E-76FC092ADB99}"/>
          </ac:graphicFrameMkLst>
        </pc:graphicFrameChg>
      </pc:sldChg>
      <pc:sldChg chg="modSp mod">
        <pc:chgData name="Asun Sobré" userId="0691871469d3e753" providerId="LiveId" clId="{89551FC3-514B-43AC-81A8-A803982CDD5D}" dt="2024-07-19T09:08:04.190" v="2705" actId="1076"/>
        <pc:sldMkLst>
          <pc:docMk/>
          <pc:sldMk cId="129752935" sldId="1575"/>
        </pc:sldMkLst>
        <pc:graphicFrameChg chg="mod modGraphic">
          <ac:chgData name="Asun Sobré" userId="0691871469d3e753" providerId="LiveId" clId="{89551FC3-514B-43AC-81A8-A803982CDD5D}" dt="2024-07-19T09:08:04.190" v="2705" actId="1076"/>
          <ac:graphicFrameMkLst>
            <pc:docMk/>
            <pc:sldMk cId="129752935" sldId="1575"/>
            <ac:graphicFrameMk id="3" creationId="{A7855D08-FE9A-4994-689D-E67798D2BF53}"/>
          </ac:graphicFrameMkLst>
        </pc:graphicFrameChg>
      </pc:sldChg>
      <pc:sldChg chg="modSp mod">
        <pc:chgData name="Asun Sobré" userId="0691871469d3e753" providerId="LiveId" clId="{89551FC3-514B-43AC-81A8-A803982CDD5D}" dt="2024-07-19T09:06:57.385" v="2698" actId="1076"/>
        <pc:sldMkLst>
          <pc:docMk/>
          <pc:sldMk cId="1903131338" sldId="1576"/>
        </pc:sldMkLst>
        <pc:graphicFrameChg chg="mod modGraphic">
          <ac:chgData name="Asun Sobré" userId="0691871469d3e753" providerId="LiveId" clId="{89551FC3-514B-43AC-81A8-A803982CDD5D}" dt="2024-07-19T09:06:57.385" v="2698" actId="1076"/>
          <ac:graphicFrameMkLst>
            <pc:docMk/>
            <pc:sldMk cId="1903131338" sldId="1576"/>
            <ac:graphicFrameMk id="3" creationId="{BA948275-2EED-C0F8-907A-4F457FB4EE8D}"/>
          </ac:graphicFrameMkLst>
        </pc:graphicFrameChg>
      </pc:sldChg>
      <pc:sldChg chg="modSp mod">
        <pc:chgData name="Asun Sobré" userId="0691871469d3e753" providerId="LiveId" clId="{89551FC3-514B-43AC-81A8-A803982CDD5D}" dt="2024-07-19T10:02:36.037" v="2833" actId="1076"/>
        <pc:sldMkLst>
          <pc:docMk/>
          <pc:sldMk cId="3771175501" sldId="1577"/>
        </pc:sldMkLst>
        <pc:graphicFrameChg chg="mod modGraphic">
          <ac:chgData name="Asun Sobré" userId="0691871469d3e753" providerId="LiveId" clId="{89551FC3-514B-43AC-81A8-A803982CDD5D}" dt="2024-07-19T10:02:36.037" v="2833" actId="1076"/>
          <ac:graphicFrameMkLst>
            <pc:docMk/>
            <pc:sldMk cId="3771175501" sldId="1577"/>
            <ac:graphicFrameMk id="3" creationId="{F6B2BC4F-7D25-7B2C-0922-1CB8754C743B}"/>
          </ac:graphicFrameMkLst>
        </pc:graphicFrameChg>
      </pc:sldChg>
      <pc:sldChg chg="modSp mod">
        <pc:chgData name="Asun Sobré" userId="0691871469d3e753" providerId="LiveId" clId="{89551FC3-514B-43AC-81A8-A803982CDD5D}" dt="2024-07-19T10:15:41.931" v="2904" actId="1076"/>
        <pc:sldMkLst>
          <pc:docMk/>
          <pc:sldMk cId="3895347598" sldId="1581"/>
        </pc:sldMkLst>
        <pc:graphicFrameChg chg="mod modGraphic">
          <ac:chgData name="Asun Sobré" userId="0691871469d3e753" providerId="LiveId" clId="{89551FC3-514B-43AC-81A8-A803982CDD5D}" dt="2024-07-19T10:15:41.931" v="2904" actId="1076"/>
          <ac:graphicFrameMkLst>
            <pc:docMk/>
            <pc:sldMk cId="3895347598" sldId="1581"/>
            <ac:graphicFrameMk id="3" creationId="{3F0A5EA2-D618-FCDE-40BD-6400D7DEE260}"/>
          </ac:graphicFrameMkLst>
        </pc:graphicFrameChg>
      </pc:sldChg>
      <pc:sldChg chg="modSp mod">
        <pc:chgData name="Asun Sobré" userId="0691871469d3e753" providerId="LiveId" clId="{89551FC3-514B-43AC-81A8-A803982CDD5D}" dt="2024-07-19T10:20:29.811" v="2941" actId="1076"/>
        <pc:sldMkLst>
          <pc:docMk/>
          <pc:sldMk cId="2569372822" sldId="1583"/>
        </pc:sldMkLst>
        <pc:graphicFrameChg chg="mod modGraphic">
          <ac:chgData name="Asun Sobré" userId="0691871469d3e753" providerId="LiveId" clId="{89551FC3-514B-43AC-81A8-A803982CDD5D}" dt="2024-07-19T10:20:29.811" v="2941" actId="1076"/>
          <ac:graphicFrameMkLst>
            <pc:docMk/>
            <pc:sldMk cId="2569372822" sldId="1583"/>
            <ac:graphicFrameMk id="6" creationId="{452223CF-BEA1-D189-74C4-7EF903045C6C}"/>
          </ac:graphicFrameMkLst>
        </pc:graphicFrameChg>
      </pc:sldChg>
      <pc:sldChg chg="modSp mod">
        <pc:chgData name="Asun Sobré" userId="0691871469d3e753" providerId="LiveId" clId="{89551FC3-514B-43AC-81A8-A803982CDD5D}" dt="2024-07-19T10:23:36.266" v="2969" actId="14100"/>
        <pc:sldMkLst>
          <pc:docMk/>
          <pc:sldMk cId="1087555764" sldId="1584"/>
        </pc:sldMkLst>
        <pc:graphicFrameChg chg="mod modGraphic">
          <ac:chgData name="Asun Sobré" userId="0691871469d3e753" providerId="LiveId" clId="{89551FC3-514B-43AC-81A8-A803982CDD5D}" dt="2024-07-19T10:23:03.200" v="2961" actId="14100"/>
          <ac:graphicFrameMkLst>
            <pc:docMk/>
            <pc:sldMk cId="1087555764" sldId="1584"/>
            <ac:graphicFrameMk id="3" creationId="{FC13B70D-C04B-7821-014A-A32CFC8DE455}"/>
          </ac:graphicFrameMkLst>
        </pc:graphicFrameChg>
        <pc:graphicFrameChg chg="mod modGraphic">
          <ac:chgData name="Asun Sobré" userId="0691871469d3e753" providerId="LiveId" clId="{89551FC3-514B-43AC-81A8-A803982CDD5D}" dt="2024-07-19T10:23:25.466" v="2966" actId="1076"/>
          <ac:graphicFrameMkLst>
            <pc:docMk/>
            <pc:sldMk cId="1087555764" sldId="1584"/>
            <ac:graphicFrameMk id="5" creationId="{9E1192FE-EB5C-07D1-8740-E37A29B81FBD}"/>
          </ac:graphicFrameMkLst>
        </pc:graphicFrameChg>
        <pc:graphicFrameChg chg="mod modGraphic">
          <ac:chgData name="Asun Sobré" userId="0691871469d3e753" providerId="LiveId" clId="{89551FC3-514B-43AC-81A8-A803982CDD5D}" dt="2024-07-19T10:23:36.266" v="2969" actId="14100"/>
          <ac:graphicFrameMkLst>
            <pc:docMk/>
            <pc:sldMk cId="1087555764" sldId="1584"/>
            <ac:graphicFrameMk id="7" creationId="{8D39677D-7349-FDBE-95F7-B6E0E43338D4}"/>
          </ac:graphicFrameMkLst>
        </pc:graphicFrameChg>
        <pc:picChg chg="mod">
          <ac:chgData name="Asun Sobré" userId="0691871469d3e753" providerId="LiveId" clId="{89551FC3-514B-43AC-81A8-A803982CDD5D}" dt="2024-07-19T10:23:14.306" v="2963" actId="1076"/>
          <ac:picMkLst>
            <pc:docMk/>
            <pc:sldMk cId="1087555764" sldId="1584"/>
            <ac:picMk id="6" creationId="{B111311E-5CFD-3186-288E-38F7D529F2F3}"/>
          </ac:picMkLst>
        </pc:picChg>
      </pc:sldChg>
      <pc:sldChg chg="modSp mod">
        <pc:chgData name="Asun Sobré" userId="0691871469d3e753" providerId="LiveId" clId="{89551FC3-514B-43AC-81A8-A803982CDD5D}" dt="2024-07-19T10:35:20.476" v="3024" actId="14734"/>
        <pc:sldMkLst>
          <pc:docMk/>
          <pc:sldMk cId="901954035" sldId="1589"/>
        </pc:sldMkLst>
        <pc:graphicFrameChg chg="mod modGraphic">
          <ac:chgData name="Asun Sobré" userId="0691871469d3e753" providerId="LiveId" clId="{89551FC3-514B-43AC-81A8-A803982CDD5D}" dt="2024-07-19T10:35:20.476" v="3024" actId="14734"/>
          <ac:graphicFrameMkLst>
            <pc:docMk/>
            <pc:sldMk cId="901954035" sldId="1589"/>
            <ac:graphicFrameMk id="3" creationId="{6CFC56D0-A24D-A1FD-2A77-0CA2383B12B2}"/>
          </ac:graphicFrameMkLst>
        </pc:graphicFrameChg>
      </pc:sldChg>
      <pc:sldChg chg="modSp mod">
        <pc:chgData name="Asun Sobré" userId="0691871469d3e753" providerId="LiveId" clId="{89551FC3-514B-43AC-81A8-A803982CDD5D}" dt="2024-07-19T10:34:10.646" v="3014" actId="14734"/>
        <pc:sldMkLst>
          <pc:docMk/>
          <pc:sldMk cId="2912068685" sldId="1590"/>
        </pc:sldMkLst>
        <pc:graphicFrameChg chg="mod modGraphic">
          <ac:chgData name="Asun Sobré" userId="0691871469d3e753" providerId="LiveId" clId="{89551FC3-514B-43AC-81A8-A803982CDD5D}" dt="2024-07-19T10:34:10.646" v="3014" actId="14734"/>
          <ac:graphicFrameMkLst>
            <pc:docMk/>
            <pc:sldMk cId="2912068685" sldId="1590"/>
            <ac:graphicFrameMk id="3" creationId="{EA717590-1FCA-F3DA-B49D-8F223ABA06B1}"/>
          </ac:graphicFrameMkLst>
        </pc:graphicFrameChg>
      </pc:sldChg>
      <pc:sldChg chg="modSp mod">
        <pc:chgData name="Asun Sobré" userId="0691871469d3e753" providerId="LiveId" clId="{89551FC3-514B-43AC-81A8-A803982CDD5D}" dt="2024-07-19T10:42:29.729" v="3089" actId="14734"/>
        <pc:sldMkLst>
          <pc:docMk/>
          <pc:sldMk cId="484339570" sldId="1591"/>
        </pc:sldMkLst>
        <pc:graphicFrameChg chg="mod modGraphic">
          <ac:chgData name="Asun Sobré" userId="0691871469d3e753" providerId="LiveId" clId="{89551FC3-514B-43AC-81A8-A803982CDD5D}" dt="2024-07-19T10:37:16.918" v="3039" actId="1076"/>
          <ac:graphicFrameMkLst>
            <pc:docMk/>
            <pc:sldMk cId="484339570" sldId="1591"/>
            <ac:graphicFrameMk id="4" creationId="{4EEF2038-4E21-D67C-DF4A-D2427BF94618}"/>
          </ac:graphicFrameMkLst>
        </pc:graphicFrameChg>
        <pc:graphicFrameChg chg="mod modGraphic">
          <ac:chgData name="Asun Sobré" userId="0691871469d3e753" providerId="LiveId" clId="{89551FC3-514B-43AC-81A8-A803982CDD5D}" dt="2024-07-19T10:41:55.315" v="3083" actId="14734"/>
          <ac:graphicFrameMkLst>
            <pc:docMk/>
            <pc:sldMk cId="484339570" sldId="1591"/>
            <ac:graphicFrameMk id="5" creationId="{721C4C0B-9DA2-5AB0-7364-865A872430D0}"/>
          </ac:graphicFrameMkLst>
        </pc:graphicFrameChg>
        <pc:graphicFrameChg chg="mod modGraphic">
          <ac:chgData name="Asun Sobré" userId="0691871469d3e753" providerId="LiveId" clId="{89551FC3-514B-43AC-81A8-A803982CDD5D}" dt="2024-07-19T10:42:29.729" v="3089" actId="14734"/>
          <ac:graphicFrameMkLst>
            <pc:docMk/>
            <pc:sldMk cId="484339570" sldId="1591"/>
            <ac:graphicFrameMk id="7" creationId="{60E2BF80-CDC7-22CF-F5BE-2508F1A9E3DA}"/>
          </ac:graphicFrameMkLst>
        </pc:graphicFrameChg>
        <pc:picChg chg="mod">
          <ac:chgData name="Asun Sobré" userId="0691871469d3e753" providerId="LiveId" clId="{89551FC3-514B-43AC-81A8-A803982CDD5D}" dt="2024-07-19T10:36:32.355" v="3032" actId="1076"/>
          <ac:picMkLst>
            <pc:docMk/>
            <pc:sldMk cId="484339570" sldId="1591"/>
            <ac:picMk id="6" creationId="{1B0C0C6D-B520-1D09-C6F2-03710F33A1DD}"/>
          </ac:picMkLst>
        </pc:picChg>
      </pc:sldChg>
      <pc:sldChg chg="modSp mod">
        <pc:chgData name="Asun Sobré" userId="0691871469d3e753" providerId="LiveId" clId="{89551FC3-514B-43AC-81A8-A803982CDD5D}" dt="2024-07-19T10:46:13.125" v="3102" actId="1076"/>
        <pc:sldMkLst>
          <pc:docMk/>
          <pc:sldMk cId="1875258595" sldId="1592"/>
        </pc:sldMkLst>
        <pc:graphicFrameChg chg="mod modGraphic">
          <ac:chgData name="Asun Sobré" userId="0691871469d3e753" providerId="LiveId" clId="{89551FC3-514B-43AC-81A8-A803982CDD5D}" dt="2024-07-19T10:46:13.125" v="3102" actId="1076"/>
          <ac:graphicFrameMkLst>
            <pc:docMk/>
            <pc:sldMk cId="1875258595" sldId="1592"/>
            <ac:graphicFrameMk id="7" creationId="{AEFDBF8D-4FFC-5F0F-0FCA-610BC43D2DE0}"/>
          </ac:graphicFrameMkLst>
        </pc:graphicFrameChg>
      </pc:sldChg>
      <pc:sldChg chg="modSp mod">
        <pc:chgData name="Asun Sobré" userId="0691871469d3e753" providerId="LiveId" clId="{89551FC3-514B-43AC-81A8-A803982CDD5D}" dt="2024-07-19T10:47:11.035" v="3110" actId="1076"/>
        <pc:sldMkLst>
          <pc:docMk/>
          <pc:sldMk cId="1719743097" sldId="1593"/>
        </pc:sldMkLst>
        <pc:graphicFrameChg chg="mod modGraphic">
          <ac:chgData name="Asun Sobré" userId="0691871469d3e753" providerId="LiveId" clId="{89551FC3-514B-43AC-81A8-A803982CDD5D}" dt="2024-07-19T10:47:11.035" v="3110" actId="1076"/>
          <ac:graphicFrameMkLst>
            <pc:docMk/>
            <pc:sldMk cId="1719743097" sldId="1593"/>
            <ac:graphicFrameMk id="3" creationId="{84A99A7B-48A7-113F-CB3D-B1368C833F64}"/>
          </ac:graphicFrameMkLst>
        </pc:graphicFrameChg>
      </pc:sldChg>
      <pc:sldChg chg="modSp mod">
        <pc:chgData name="Asun Sobré" userId="0691871469d3e753" providerId="LiveId" clId="{89551FC3-514B-43AC-81A8-A803982CDD5D}" dt="2024-07-19T10:48:21.805" v="3119" actId="1076"/>
        <pc:sldMkLst>
          <pc:docMk/>
          <pc:sldMk cId="3064815908" sldId="1594"/>
        </pc:sldMkLst>
        <pc:graphicFrameChg chg="mod modGraphic">
          <ac:chgData name="Asun Sobré" userId="0691871469d3e753" providerId="LiveId" clId="{89551FC3-514B-43AC-81A8-A803982CDD5D}" dt="2024-07-19T10:48:21.805" v="3119" actId="1076"/>
          <ac:graphicFrameMkLst>
            <pc:docMk/>
            <pc:sldMk cId="3064815908" sldId="1594"/>
            <ac:graphicFrameMk id="3" creationId="{993A0502-B469-A288-0B79-0AE61C024D27}"/>
          </ac:graphicFrameMkLst>
        </pc:graphicFrameChg>
      </pc:sldChg>
      <pc:sldChg chg="modSp mod">
        <pc:chgData name="Asun Sobré" userId="0691871469d3e753" providerId="LiveId" clId="{89551FC3-514B-43AC-81A8-A803982CDD5D}" dt="2024-07-19T10:54:31.974" v="3161" actId="1076"/>
        <pc:sldMkLst>
          <pc:docMk/>
          <pc:sldMk cId="905796661" sldId="1596"/>
        </pc:sldMkLst>
        <pc:graphicFrameChg chg="mod modGraphic">
          <ac:chgData name="Asun Sobré" userId="0691871469d3e753" providerId="LiveId" clId="{89551FC3-514B-43AC-81A8-A803982CDD5D}" dt="2024-07-19T10:54:31.974" v="3161" actId="1076"/>
          <ac:graphicFrameMkLst>
            <pc:docMk/>
            <pc:sldMk cId="905796661" sldId="1596"/>
            <ac:graphicFrameMk id="3" creationId="{3B1BA61B-5E35-0651-0B1A-1BADF342E167}"/>
          </ac:graphicFrameMkLst>
        </pc:graphicFrameChg>
      </pc:sldChg>
      <pc:sldChg chg="modSp mod">
        <pc:chgData name="Asun Sobré" userId="0691871469d3e753" providerId="LiveId" clId="{89551FC3-514B-43AC-81A8-A803982CDD5D}" dt="2024-07-19T10:55:18.944" v="3168" actId="1076"/>
        <pc:sldMkLst>
          <pc:docMk/>
          <pc:sldMk cId="3788963759" sldId="1597"/>
        </pc:sldMkLst>
        <pc:graphicFrameChg chg="mod modGraphic">
          <ac:chgData name="Asun Sobré" userId="0691871469d3e753" providerId="LiveId" clId="{89551FC3-514B-43AC-81A8-A803982CDD5D}" dt="2024-07-19T10:55:18.944" v="3168" actId="1076"/>
          <ac:graphicFrameMkLst>
            <pc:docMk/>
            <pc:sldMk cId="3788963759" sldId="1597"/>
            <ac:graphicFrameMk id="3" creationId="{F2B09810-BEA9-9482-7C27-443359AA5972}"/>
          </ac:graphicFrameMkLst>
        </pc:graphicFrameChg>
      </pc:sldChg>
      <pc:sldChg chg="modSp mod">
        <pc:chgData name="Asun Sobré" userId="0691871469d3e753" providerId="LiveId" clId="{89551FC3-514B-43AC-81A8-A803982CDD5D}" dt="2024-07-19T10:56:23.869" v="3175" actId="1076"/>
        <pc:sldMkLst>
          <pc:docMk/>
          <pc:sldMk cId="2740833614" sldId="1598"/>
        </pc:sldMkLst>
        <pc:graphicFrameChg chg="mod modGraphic">
          <ac:chgData name="Asun Sobré" userId="0691871469d3e753" providerId="LiveId" clId="{89551FC3-514B-43AC-81A8-A803982CDD5D}" dt="2024-07-19T10:56:23.869" v="3175" actId="1076"/>
          <ac:graphicFrameMkLst>
            <pc:docMk/>
            <pc:sldMk cId="2740833614" sldId="1598"/>
            <ac:graphicFrameMk id="3" creationId="{5A2D7B5C-76C8-DAAE-7E87-D9CC4A85CF3D}"/>
          </ac:graphicFrameMkLst>
        </pc:graphicFrameChg>
      </pc:sldChg>
      <pc:sldChg chg="modSp mod">
        <pc:chgData name="Asun Sobré" userId="0691871469d3e753" providerId="LiveId" clId="{89551FC3-514B-43AC-81A8-A803982CDD5D}" dt="2024-07-19T11:09:40.324" v="3266" actId="1076"/>
        <pc:sldMkLst>
          <pc:docMk/>
          <pc:sldMk cId="569382865" sldId="1603"/>
        </pc:sldMkLst>
        <pc:graphicFrameChg chg="mod modGraphic">
          <ac:chgData name="Asun Sobré" userId="0691871469d3e753" providerId="LiveId" clId="{89551FC3-514B-43AC-81A8-A803982CDD5D}" dt="2024-07-19T11:09:40.324" v="3266" actId="1076"/>
          <ac:graphicFrameMkLst>
            <pc:docMk/>
            <pc:sldMk cId="569382865" sldId="1603"/>
            <ac:graphicFrameMk id="3" creationId="{0AC75283-C7D0-04DA-081B-855CD2867FE9}"/>
          </ac:graphicFrameMkLst>
        </pc:graphicFrameChg>
      </pc:sldChg>
      <pc:sldChg chg="modSp mod">
        <pc:chgData name="Asun Sobré" userId="0691871469d3e753" providerId="LiveId" clId="{89551FC3-514B-43AC-81A8-A803982CDD5D}" dt="2024-07-19T11:08:31.019" v="3261" actId="1076"/>
        <pc:sldMkLst>
          <pc:docMk/>
          <pc:sldMk cId="1899864986" sldId="1604"/>
        </pc:sldMkLst>
        <pc:graphicFrameChg chg="mod modGraphic">
          <ac:chgData name="Asun Sobré" userId="0691871469d3e753" providerId="LiveId" clId="{89551FC3-514B-43AC-81A8-A803982CDD5D}" dt="2024-07-19T11:08:31.019" v="3261" actId="1076"/>
          <ac:graphicFrameMkLst>
            <pc:docMk/>
            <pc:sldMk cId="1899864986" sldId="1604"/>
            <ac:graphicFrameMk id="3" creationId="{AE6262A0-B696-DCE5-7C55-03555B4A93EE}"/>
          </ac:graphicFrameMkLst>
        </pc:graphicFrameChg>
      </pc:sldChg>
      <pc:sldChg chg="modSp mod">
        <pc:chgData name="Asun Sobré" userId="0691871469d3e753" providerId="LiveId" clId="{89551FC3-514B-43AC-81A8-A803982CDD5D}" dt="2024-07-19T11:57:53.686" v="3626" actId="14100"/>
        <pc:sldMkLst>
          <pc:docMk/>
          <pc:sldMk cId="3617499359" sldId="1605"/>
        </pc:sldMkLst>
        <pc:graphicFrameChg chg="mod modGraphic">
          <ac:chgData name="Asun Sobré" userId="0691871469d3e753" providerId="LiveId" clId="{89551FC3-514B-43AC-81A8-A803982CDD5D}" dt="2024-07-19T11:57:53.686" v="3626" actId="14100"/>
          <ac:graphicFrameMkLst>
            <pc:docMk/>
            <pc:sldMk cId="3617499359" sldId="1605"/>
            <ac:graphicFrameMk id="3" creationId="{73FD4439-9899-6801-15A9-0D07EB2EB684}"/>
          </ac:graphicFrameMkLst>
        </pc:graphicFrameChg>
      </pc:sldChg>
      <pc:sldChg chg="modSp mod">
        <pc:chgData name="Asun Sobré" userId="0691871469d3e753" providerId="LiveId" clId="{89551FC3-514B-43AC-81A8-A803982CDD5D}" dt="2024-07-19T11:14:40.183" v="3279" actId="1076"/>
        <pc:sldMkLst>
          <pc:docMk/>
          <pc:sldMk cId="3421390058" sldId="1607"/>
        </pc:sldMkLst>
        <pc:graphicFrameChg chg="mod modGraphic">
          <ac:chgData name="Asun Sobré" userId="0691871469d3e753" providerId="LiveId" clId="{89551FC3-514B-43AC-81A8-A803982CDD5D}" dt="2024-07-19T11:14:40.183" v="3279" actId="1076"/>
          <ac:graphicFrameMkLst>
            <pc:docMk/>
            <pc:sldMk cId="3421390058" sldId="1607"/>
            <ac:graphicFrameMk id="3" creationId="{74EA83D6-2D38-6893-BE53-B84BBD724053}"/>
          </ac:graphicFrameMkLst>
        </pc:graphicFrameChg>
      </pc:sldChg>
      <pc:sldChg chg="modSp mod">
        <pc:chgData name="Asun Sobré" userId="0691871469d3e753" providerId="LiveId" clId="{89551FC3-514B-43AC-81A8-A803982CDD5D}" dt="2024-07-19T11:29:00.193" v="3389" actId="1076"/>
        <pc:sldMkLst>
          <pc:docMk/>
          <pc:sldMk cId="2293924520" sldId="1619"/>
        </pc:sldMkLst>
        <pc:graphicFrameChg chg="mod modGraphic">
          <ac:chgData name="Asun Sobré" userId="0691871469d3e753" providerId="LiveId" clId="{89551FC3-514B-43AC-81A8-A803982CDD5D}" dt="2024-07-19T11:29:00.193" v="3389" actId="1076"/>
          <ac:graphicFrameMkLst>
            <pc:docMk/>
            <pc:sldMk cId="2293924520" sldId="1619"/>
            <ac:graphicFrameMk id="3" creationId="{79B1C2C6-83F9-423E-88BA-47F83DF663C4}"/>
          </ac:graphicFrameMkLst>
        </pc:graphicFrameChg>
      </pc:sldChg>
      <pc:sldChg chg="modSp mod">
        <pc:chgData name="Asun Sobré" userId="0691871469d3e753" providerId="LiveId" clId="{89551FC3-514B-43AC-81A8-A803982CDD5D}" dt="2024-07-19T11:29:46.388" v="3395" actId="1076"/>
        <pc:sldMkLst>
          <pc:docMk/>
          <pc:sldMk cId="3529316107" sldId="1620"/>
        </pc:sldMkLst>
        <pc:graphicFrameChg chg="mod modGraphic">
          <ac:chgData name="Asun Sobré" userId="0691871469d3e753" providerId="LiveId" clId="{89551FC3-514B-43AC-81A8-A803982CDD5D}" dt="2024-07-19T11:29:46.388" v="3395" actId="1076"/>
          <ac:graphicFrameMkLst>
            <pc:docMk/>
            <pc:sldMk cId="3529316107" sldId="1620"/>
            <ac:graphicFrameMk id="3" creationId="{3FD85A19-70CA-C63D-FAA0-BD51119B22C6}"/>
          </ac:graphicFrameMkLst>
        </pc:graphicFrameChg>
      </pc:sldChg>
      <pc:sldChg chg="addSp modSp mod">
        <pc:chgData name="Asun Sobré" userId="0691871469d3e753" providerId="LiveId" clId="{89551FC3-514B-43AC-81A8-A803982CDD5D}" dt="2024-07-19T11:28:24.633" v="3385" actId="1076"/>
        <pc:sldMkLst>
          <pc:docMk/>
          <pc:sldMk cId="221945392" sldId="1621"/>
        </pc:sldMkLst>
        <pc:graphicFrameChg chg="mod modGraphic">
          <ac:chgData name="Asun Sobré" userId="0691871469d3e753" providerId="LiveId" clId="{89551FC3-514B-43AC-81A8-A803982CDD5D}" dt="2024-07-19T11:28:12.338" v="3382" actId="1076"/>
          <ac:graphicFrameMkLst>
            <pc:docMk/>
            <pc:sldMk cId="221945392" sldId="1621"/>
            <ac:graphicFrameMk id="3" creationId="{C3FA64D5-21B2-98A1-38E8-E4DB1BB5E8AC}"/>
          </ac:graphicFrameMkLst>
        </pc:graphicFrameChg>
        <pc:picChg chg="add mod">
          <ac:chgData name="Asun Sobré" userId="0691871469d3e753" providerId="LiveId" clId="{89551FC3-514B-43AC-81A8-A803982CDD5D}" dt="2024-07-19T11:28:24.633" v="3385" actId="1076"/>
          <ac:picMkLst>
            <pc:docMk/>
            <pc:sldMk cId="221945392" sldId="1621"/>
            <ac:picMk id="4" creationId="{313B56CC-811E-C143-0DF8-B15CAF813A66}"/>
          </ac:picMkLst>
        </pc:picChg>
      </pc:sldChg>
      <pc:sldChg chg="modSp mod">
        <pc:chgData name="Asun Sobré" userId="0691871469d3e753" providerId="LiveId" clId="{89551FC3-514B-43AC-81A8-A803982CDD5D}" dt="2024-07-19T11:32:50.993" v="3421" actId="1076"/>
        <pc:sldMkLst>
          <pc:docMk/>
          <pc:sldMk cId="850920296" sldId="1622"/>
        </pc:sldMkLst>
        <pc:graphicFrameChg chg="mod modGraphic">
          <ac:chgData name="Asun Sobré" userId="0691871469d3e753" providerId="LiveId" clId="{89551FC3-514B-43AC-81A8-A803982CDD5D}" dt="2024-07-19T11:32:50.993" v="3421" actId="1076"/>
          <ac:graphicFrameMkLst>
            <pc:docMk/>
            <pc:sldMk cId="850920296" sldId="1622"/>
            <ac:graphicFrameMk id="3" creationId="{37A46B4D-9216-CC95-1580-8950D6A0F8D7}"/>
          </ac:graphicFrameMkLst>
        </pc:graphicFrameChg>
      </pc:sldChg>
      <pc:sldChg chg="modSp mod">
        <pc:chgData name="Asun Sobré" userId="0691871469d3e753" providerId="LiveId" clId="{89551FC3-514B-43AC-81A8-A803982CDD5D}" dt="2024-07-19T11:32:13.737" v="3415" actId="1076"/>
        <pc:sldMkLst>
          <pc:docMk/>
          <pc:sldMk cId="2969160758" sldId="1623"/>
        </pc:sldMkLst>
        <pc:graphicFrameChg chg="mod modGraphic">
          <ac:chgData name="Asun Sobré" userId="0691871469d3e753" providerId="LiveId" clId="{89551FC3-514B-43AC-81A8-A803982CDD5D}" dt="2024-07-19T11:32:13.737" v="3415" actId="1076"/>
          <ac:graphicFrameMkLst>
            <pc:docMk/>
            <pc:sldMk cId="2969160758" sldId="1623"/>
            <ac:graphicFrameMk id="3" creationId="{D1577C81-186F-9AFA-C87B-5E3549C1C18F}"/>
          </ac:graphicFrameMkLst>
        </pc:graphicFrameChg>
      </pc:sldChg>
      <pc:sldChg chg="modSp mod">
        <pc:chgData name="Asun Sobré" userId="0691871469d3e753" providerId="LiveId" clId="{89551FC3-514B-43AC-81A8-A803982CDD5D}" dt="2024-07-19T11:33:23.342" v="3425" actId="1076"/>
        <pc:sldMkLst>
          <pc:docMk/>
          <pc:sldMk cId="1011853088" sldId="1624"/>
        </pc:sldMkLst>
        <pc:graphicFrameChg chg="mod modGraphic">
          <ac:chgData name="Asun Sobré" userId="0691871469d3e753" providerId="LiveId" clId="{89551FC3-514B-43AC-81A8-A803982CDD5D}" dt="2024-07-19T11:33:23.342" v="3425" actId="1076"/>
          <ac:graphicFrameMkLst>
            <pc:docMk/>
            <pc:sldMk cId="1011853088" sldId="1624"/>
            <ac:graphicFrameMk id="3" creationId="{3F156523-F874-ED1B-542E-5861277E773D}"/>
          </ac:graphicFrameMkLst>
        </pc:graphicFrameChg>
      </pc:sldChg>
      <pc:sldChg chg="addSp delSp modSp mod">
        <pc:chgData name="Asun Sobré" userId="0691871469d3e753" providerId="LiveId" clId="{89551FC3-514B-43AC-81A8-A803982CDD5D}" dt="2024-07-19T11:53:59.761" v="3613" actId="1076"/>
        <pc:sldMkLst>
          <pc:docMk/>
          <pc:sldMk cId="1552298147" sldId="1631"/>
        </pc:sldMkLst>
        <pc:graphicFrameChg chg="del mod modGraphic">
          <ac:chgData name="Asun Sobré" userId="0691871469d3e753" providerId="LiveId" clId="{89551FC3-514B-43AC-81A8-A803982CDD5D}" dt="2024-07-19T11:53:27.291" v="3606" actId="478"/>
          <ac:graphicFrameMkLst>
            <pc:docMk/>
            <pc:sldMk cId="1552298147" sldId="1631"/>
            <ac:graphicFrameMk id="2" creationId="{1A0AC46C-0812-A470-059E-D8BB62F99BD9}"/>
          </ac:graphicFrameMkLst>
        </pc:graphicFrameChg>
        <pc:graphicFrameChg chg="mod modGraphic">
          <ac:chgData name="Asun Sobré" userId="0691871469d3e753" providerId="LiveId" clId="{89551FC3-514B-43AC-81A8-A803982CDD5D}" dt="2024-07-19T11:53:46.152" v="3609" actId="1076"/>
          <ac:graphicFrameMkLst>
            <pc:docMk/>
            <pc:sldMk cId="1552298147" sldId="1631"/>
            <ac:graphicFrameMk id="3" creationId="{BB8E1E59-EC04-AC93-83C2-ED9E973CFCAF}"/>
          </ac:graphicFrameMkLst>
        </pc:graphicFrameChg>
        <pc:graphicFrameChg chg="mod modGraphic">
          <ac:chgData name="Asun Sobré" userId="0691871469d3e753" providerId="LiveId" clId="{89551FC3-514B-43AC-81A8-A803982CDD5D}" dt="2024-07-19T11:53:40.622" v="3608" actId="1076"/>
          <ac:graphicFrameMkLst>
            <pc:docMk/>
            <pc:sldMk cId="1552298147" sldId="1631"/>
            <ac:graphicFrameMk id="5" creationId="{681179FA-AB21-C5B7-F28B-C8644F481684}"/>
          </ac:graphicFrameMkLst>
        </pc:graphicFrameChg>
        <pc:graphicFrameChg chg="add">
          <ac:chgData name="Asun Sobré" userId="0691871469d3e753" providerId="LiveId" clId="{89551FC3-514B-43AC-81A8-A803982CDD5D}" dt="2024-07-19T11:52:19.852" v="3598"/>
          <ac:graphicFrameMkLst>
            <pc:docMk/>
            <pc:sldMk cId="1552298147" sldId="1631"/>
            <ac:graphicFrameMk id="6" creationId="{FACB1255-4322-CE21-ACFE-0BD905606EE9}"/>
          </ac:graphicFrameMkLst>
        </pc:graphicFrameChg>
        <pc:graphicFrameChg chg="add mod modGraphic">
          <ac:chgData name="Asun Sobré" userId="0691871469d3e753" providerId="LiveId" clId="{89551FC3-514B-43AC-81A8-A803982CDD5D}" dt="2024-07-19T11:53:51.692" v="3610" actId="1076"/>
          <ac:graphicFrameMkLst>
            <pc:docMk/>
            <pc:sldMk cId="1552298147" sldId="1631"/>
            <ac:graphicFrameMk id="8" creationId="{28AD5016-AFB3-0AF2-D4FA-EAF748B66F24}"/>
          </ac:graphicFrameMkLst>
        </pc:graphicFrameChg>
        <pc:picChg chg="mod ord">
          <ac:chgData name="Asun Sobré" userId="0691871469d3e753" providerId="LiveId" clId="{89551FC3-514B-43AC-81A8-A803982CDD5D}" dt="2024-07-19T11:53:59.761" v="3613" actId="1076"/>
          <ac:picMkLst>
            <pc:docMk/>
            <pc:sldMk cId="1552298147" sldId="1631"/>
            <ac:picMk id="4" creationId="{0641AD17-303E-2B52-B503-A8C3FD3F43BB}"/>
          </ac:picMkLst>
        </pc:picChg>
      </pc:sldChg>
      <pc:sldChg chg="modSp mod">
        <pc:chgData name="Asun Sobré" userId="0691871469d3e753" providerId="LiveId" clId="{89551FC3-514B-43AC-81A8-A803982CDD5D}" dt="2024-07-16T09:06:20.983" v="24" actId="14100"/>
        <pc:sldMkLst>
          <pc:docMk/>
          <pc:sldMk cId="1232322672" sldId="2663"/>
        </pc:sldMkLst>
        <pc:spChg chg="mod">
          <ac:chgData name="Asun Sobré" userId="0691871469d3e753" providerId="LiveId" clId="{89551FC3-514B-43AC-81A8-A803982CDD5D}" dt="2024-07-16T09:06:20.983" v="24" actId="14100"/>
          <ac:spMkLst>
            <pc:docMk/>
            <pc:sldMk cId="1232322672" sldId="2663"/>
            <ac:spMk id="6" creationId="{A2D063ED-90DA-2184-98DF-088B8B5C1E37}"/>
          </ac:spMkLst>
        </pc:spChg>
      </pc:sldChg>
      <pc:sldChg chg="addSp modSp mod">
        <pc:chgData name="Asun Sobré" userId="0691871469d3e753" providerId="LiveId" clId="{89551FC3-514B-43AC-81A8-A803982CDD5D}" dt="2024-07-16T09:49:30.547" v="46" actId="1076"/>
        <pc:sldMkLst>
          <pc:docMk/>
          <pc:sldMk cId="514117466" sldId="2875"/>
        </pc:sldMkLst>
        <pc:graphicFrameChg chg="mod modGraphic">
          <ac:chgData name="Asun Sobré" userId="0691871469d3e753" providerId="LiveId" clId="{89551FC3-514B-43AC-81A8-A803982CDD5D}" dt="2024-07-16T09:49:14.971" v="44" actId="1076"/>
          <ac:graphicFrameMkLst>
            <pc:docMk/>
            <pc:sldMk cId="514117466" sldId="2875"/>
            <ac:graphicFrameMk id="2" creationId="{DDCA9E43-7A94-3F91-051D-D2FAD397A46A}"/>
          </ac:graphicFrameMkLst>
        </pc:graphicFrameChg>
        <pc:picChg chg="add mod">
          <ac:chgData name="Asun Sobré" userId="0691871469d3e753" providerId="LiveId" clId="{89551FC3-514B-43AC-81A8-A803982CDD5D}" dt="2024-07-16T09:49:30.547" v="46" actId="1076"/>
          <ac:picMkLst>
            <pc:docMk/>
            <pc:sldMk cId="514117466" sldId="2875"/>
            <ac:picMk id="3" creationId="{A5BD4335-8AE9-F7F3-5E6E-6088819A36BD}"/>
          </ac:picMkLst>
        </pc:picChg>
      </pc:sldChg>
      <pc:sldChg chg="modSp mod">
        <pc:chgData name="Asun Sobré" userId="0691871469d3e753" providerId="LiveId" clId="{89551FC3-514B-43AC-81A8-A803982CDD5D}" dt="2024-07-17T10:54:06.488" v="1237" actId="1076"/>
        <pc:sldMkLst>
          <pc:docMk/>
          <pc:sldMk cId="2971281122" sldId="2876"/>
        </pc:sldMkLst>
        <pc:graphicFrameChg chg="mod modGraphic">
          <ac:chgData name="Asun Sobré" userId="0691871469d3e753" providerId="LiveId" clId="{89551FC3-514B-43AC-81A8-A803982CDD5D}" dt="2024-07-17T10:53:43.998" v="1232" actId="1076"/>
          <ac:graphicFrameMkLst>
            <pc:docMk/>
            <pc:sldMk cId="2971281122" sldId="2876"/>
            <ac:graphicFrameMk id="3" creationId="{3DB5532D-2E29-5285-0A77-C020B054BF0C}"/>
          </ac:graphicFrameMkLst>
        </pc:graphicFrameChg>
        <pc:graphicFrameChg chg="mod modGraphic">
          <ac:chgData name="Asun Sobré" userId="0691871469d3e753" providerId="LiveId" clId="{89551FC3-514B-43AC-81A8-A803982CDD5D}" dt="2024-07-17T10:53:19.911" v="1230" actId="14734"/>
          <ac:graphicFrameMkLst>
            <pc:docMk/>
            <pc:sldMk cId="2971281122" sldId="2876"/>
            <ac:graphicFrameMk id="6" creationId="{D87806FD-7663-0716-6691-35A65DDA2656}"/>
          </ac:graphicFrameMkLst>
        </pc:graphicFrameChg>
        <pc:graphicFrameChg chg="mod modGraphic">
          <ac:chgData name="Asun Sobré" userId="0691871469d3e753" providerId="LiveId" clId="{89551FC3-514B-43AC-81A8-A803982CDD5D}" dt="2024-07-17T10:53:29.223" v="1231" actId="1076"/>
          <ac:graphicFrameMkLst>
            <pc:docMk/>
            <pc:sldMk cId="2971281122" sldId="2876"/>
            <ac:graphicFrameMk id="9" creationId="{946C2C13-9E79-4205-BACA-700CE418B775}"/>
          </ac:graphicFrameMkLst>
        </pc:graphicFrameChg>
        <pc:graphicFrameChg chg="mod modGraphic">
          <ac:chgData name="Asun Sobré" userId="0691871469d3e753" providerId="LiveId" clId="{89551FC3-514B-43AC-81A8-A803982CDD5D}" dt="2024-07-17T10:53:51.840" v="1234" actId="1076"/>
          <ac:graphicFrameMkLst>
            <pc:docMk/>
            <pc:sldMk cId="2971281122" sldId="2876"/>
            <ac:graphicFrameMk id="10" creationId="{B3BF39C0-F19D-FA63-C098-B54B90FB0628}"/>
          </ac:graphicFrameMkLst>
        </pc:graphicFrameChg>
        <pc:graphicFrameChg chg="mod modGraphic">
          <ac:chgData name="Asun Sobré" userId="0691871469d3e753" providerId="LiveId" clId="{89551FC3-514B-43AC-81A8-A803982CDD5D}" dt="2024-07-17T10:53:59.950" v="1236" actId="1076"/>
          <ac:graphicFrameMkLst>
            <pc:docMk/>
            <pc:sldMk cId="2971281122" sldId="2876"/>
            <ac:graphicFrameMk id="11" creationId="{1D0CD0F4-6F59-2596-F784-8B00C6ED8509}"/>
          </ac:graphicFrameMkLst>
        </pc:graphicFrameChg>
        <pc:picChg chg="mod">
          <ac:chgData name="Asun Sobré" userId="0691871469d3e753" providerId="LiveId" clId="{89551FC3-514B-43AC-81A8-A803982CDD5D}" dt="2024-07-17T10:54:06.488" v="1237" actId="1076"/>
          <ac:picMkLst>
            <pc:docMk/>
            <pc:sldMk cId="2971281122" sldId="2876"/>
            <ac:picMk id="4" creationId="{4174894A-A26F-C1BC-8E3C-CB21931DD948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83C81E2-534F-499E-BA01-C43591F0455D}" type="datetimeFigureOut">
              <a:rPr lang="es-ES" smtClean="0"/>
              <a:t>19/07/2024</a:t>
            </a:fld>
            <a:endParaRPr lang="es-ES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ES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35AE91-1FEB-4917-9998-BB63C7ED6FA0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393560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6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8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9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0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7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8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9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0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8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9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0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1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3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9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1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3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4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5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6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9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0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2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6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7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8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9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0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1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2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3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5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8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9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0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2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3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5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6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7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8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0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1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2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3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5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6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7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9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1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3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4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5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7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9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0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1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2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3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7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8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9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0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1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2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4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5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6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9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0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1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2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3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5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6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8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0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3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4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6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7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8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0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1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2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3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5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6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7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9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0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1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2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3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5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5D58EBC-4DD2-42BB-AD6A-E42EFD342DA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40678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8009731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5706941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221860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976481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9810648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8195232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8878268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9677983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2960568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1650552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355064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851122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6863816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122668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754461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50904747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7768170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2908991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8044605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7316241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1330439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927300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4454011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0215582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5554282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4836392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22272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740388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912936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8597219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3949321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44484766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362274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4434033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2754755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2662150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82101504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5366586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5750000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8043378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9502844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79175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8781664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167004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4827739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6828982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6367814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5555687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1929986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7907265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6355825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6781245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5724394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6715899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816870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732449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3879085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5341723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2555367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9167025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8876391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49765134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0855778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8348808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5889357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918244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59441995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68024434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1062423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6038243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6812488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4476734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7305679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90059001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502881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6054710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449444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8254875"/>
      </p:ext>
    </p:extLst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9900478"/>
      </p:ext>
    </p:extLst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0428426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58570777"/>
      </p:ext>
    </p:extLst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8958079"/>
      </p:ext>
    </p:extLst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0478546"/>
      </p:ext>
    </p:extLst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1661410"/>
      </p:ext>
    </p:extLst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6634070"/>
      </p:ext>
    </p:extLst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9659239"/>
      </p:ext>
    </p:extLst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3503241"/>
      </p:ext>
    </p:extLst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8318453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6176495"/>
      </p:ext>
    </p:extLst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8782895"/>
      </p:ext>
    </p:extLst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9561684"/>
      </p:ext>
    </p:extLst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0826535"/>
      </p:ext>
    </p:extLst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6124356"/>
      </p:ext>
    </p:extLst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0838199"/>
      </p:ext>
    </p:extLst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3077830"/>
      </p:ext>
    </p:extLst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5954985"/>
      </p:ext>
    </p:extLst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4931381"/>
      </p:ext>
    </p:extLst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3481560"/>
      </p:ext>
    </p:extLst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706029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7624720"/>
      </p:ext>
    </p:extLst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8491443"/>
      </p:ext>
    </p:extLst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242454"/>
      </p:ext>
    </p:extLst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1236317"/>
      </p:ext>
    </p:extLst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9029612"/>
      </p:ext>
    </p:extLst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8400317"/>
      </p:ext>
    </p:extLst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0209234"/>
      </p:ext>
    </p:extLst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7057567"/>
      </p:ext>
    </p:extLst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0834103"/>
      </p:ext>
    </p:extLst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8468934"/>
      </p:ext>
    </p:extLst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13153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5D58EBC-4DD2-42BB-AD6A-E42EFD342DA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28632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01684066"/>
      </p:ext>
    </p:extLst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3906072"/>
      </p:ext>
    </p:extLst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7792139"/>
      </p:ext>
    </p:extLst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9631813"/>
      </p:ext>
    </p:extLst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8554698"/>
      </p:ext>
    </p:extLst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4042573"/>
      </p:ext>
    </p:extLst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869679"/>
      </p:ext>
    </p:extLst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3927064"/>
      </p:ext>
    </p:extLst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7720100"/>
      </p:ext>
    </p:extLst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4762655"/>
      </p:ext>
    </p:extLst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30231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6780355"/>
      </p:ext>
    </p:extLst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2845708"/>
      </p:ext>
    </p:extLst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9291334"/>
      </p:ext>
    </p:extLst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240911"/>
      </p:ext>
    </p:extLst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763978"/>
      </p:ext>
    </p:extLst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901538"/>
      </p:ext>
    </p:extLst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3791619"/>
      </p:ext>
    </p:extLst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9860311"/>
      </p:ext>
    </p:extLst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765868"/>
      </p:ext>
    </p:extLst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85802076"/>
      </p:ext>
    </p:extLst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034464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15238094"/>
      </p:ext>
    </p:extLst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220937"/>
      </p:ext>
    </p:extLst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499576"/>
      </p:ext>
    </p:extLst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83370736"/>
      </p:ext>
    </p:extLst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2160034"/>
      </p:ext>
    </p:extLst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097652"/>
      </p:ext>
    </p:extLst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2346843"/>
      </p:ext>
    </p:extLst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6935565"/>
      </p:ext>
    </p:extLst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24707500"/>
      </p:ext>
    </p:extLst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69881"/>
      </p:ext>
    </p:extLst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748569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6829659"/>
      </p:ext>
    </p:extLst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7597988"/>
      </p:ext>
    </p:extLst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21851117"/>
      </p:ext>
    </p:extLst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1198677"/>
      </p:ext>
    </p:extLst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0629819"/>
      </p:ext>
    </p:extLst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166375"/>
      </p:ext>
    </p:extLst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8250473"/>
      </p:ext>
    </p:extLst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8647527"/>
      </p:ext>
    </p:extLst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47977499"/>
      </p:ext>
    </p:extLst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4162966"/>
      </p:ext>
    </p:extLst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715985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3832461"/>
      </p:ext>
    </p:extLst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722584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98090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021188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934996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876182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01181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462772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2024865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809384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711346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4909943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291673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08460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735721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382892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04257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516876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735942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026198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882112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9914245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8469270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57216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7151069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625756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6379450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075223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536420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02371713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925906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866807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6055731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546477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6821809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003761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3140312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757902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7745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673045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8086499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709064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900847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0704075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433297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0391223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175470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7264548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973454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2291994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7708242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5793319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536259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4946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454673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5141117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206917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0575342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460630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6308116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3503815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251951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5232237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961343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429632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2662521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5327787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271679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364960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6587205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5169130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7793910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10044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5491641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8981104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5021160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135174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0337817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4658204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1946487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280706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6089076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07886884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ES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3199CD-3E1B-4AE6-990F-76F925F5EA9F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282661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5D10169-32E7-A7CD-DB68-75237DD878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047ACA32-31C3-3E97-03C0-755E837AFF8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61CFAF9F-5A98-881A-F9D4-3CDE7AB538C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AF6218E-1E26-4F8A-9955-08E980824C0F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6F8E476-CB43-0E21-0988-C8F0830498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1AF8776-4920-6002-315D-B6B6AA374C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0440198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CA49988-3689-84F1-0D5C-4DFE596D10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FF166D9C-354C-4B74-9EA0-446C1059AB0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6D4A5EE7-F5AA-CA49-CF71-3E50C0941F6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61FCC978-C9C0-4FD8-B8E4-825E4ED493DB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C87A194C-2D5C-C719-4E71-4293D00E90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4E468F85-ADFC-B77B-6BE1-4A0834C42F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8043054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E1756E84-2DB2-3CC8-E9C6-6C35CD33D45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A9F81130-E0C7-F0B8-E040-7B434ACA798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DF3F4A79-25AB-C118-010C-57A08BAC730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825FA09-D38E-45D0-9CFF-FE4160714FEF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B0B35DD-1B17-E321-FB52-6F811159ED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F6FDF568-D67B-0AE2-F8FD-12361988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3272812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5D10169-32E7-A7CD-DB68-75237DD878D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1" y="1122363"/>
            <a:ext cx="9144000" cy="2387600"/>
          </a:xfrm>
        </p:spPr>
        <p:txBody>
          <a:bodyPr anchor="b"/>
          <a:lstStyle>
            <a:lvl1pPr algn="ctr">
              <a:defRPr sz="5998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047ACA32-31C3-3E97-03C0-755E837AFF8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1" y="3602038"/>
            <a:ext cx="9144000" cy="1655762"/>
          </a:xfrm>
        </p:spPr>
        <p:txBody>
          <a:bodyPr/>
          <a:lstStyle>
            <a:lvl1pPr marL="0" indent="0" algn="ctr">
              <a:buNone/>
              <a:defRPr sz="2399"/>
            </a:lvl1pPr>
            <a:lvl2pPr marL="457063" indent="0" algn="ctr">
              <a:buNone/>
              <a:defRPr sz="1999"/>
            </a:lvl2pPr>
            <a:lvl3pPr marL="914126" indent="0" algn="ctr">
              <a:buNone/>
              <a:defRPr sz="1799"/>
            </a:lvl3pPr>
            <a:lvl4pPr marL="1371189" indent="0" algn="ctr">
              <a:buNone/>
              <a:defRPr sz="1600"/>
            </a:lvl4pPr>
            <a:lvl5pPr marL="1828251" indent="0" algn="ctr">
              <a:buNone/>
              <a:defRPr sz="1600"/>
            </a:lvl5pPr>
            <a:lvl6pPr marL="2285314" indent="0" algn="ctr">
              <a:buNone/>
              <a:defRPr sz="1600"/>
            </a:lvl6pPr>
            <a:lvl7pPr marL="2742377" indent="0" algn="ctr">
              <a:buNone/>
              <a:defRPr sz="1600"/>
            </a:lvl7pPr>
            <a:lvl8pPr marL="3199440" indent="0" algn="ctr">
              <a:buNone/>
              <a:defRPr sz="1600"/>
            </a:lvl8pPr>
            <a:lvl9pPr marL="3656503" indent="0" algn="ctr">
              <a:buNone/>
              <a:defRPr sz="1600"/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61CFAF9F-5A98-881A-F9D4-3CDE7AB538C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8AD3CF21-226B-48D6-92E0-9AB89A7BD21C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6F8E476-CB43-0E21-0988-C8F0830498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1AF8776-4920-6002-315D-B6B6AA374C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948063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6139964-D41B-B585-2EE5-DB8C3E7064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B258B9F1-10AE-CC68-0779-2CB41170498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E9A56480-4FEE-F8A7-3768-9F7993312C0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A744CB87-55CD-4F06-82C9-083773DAD069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0B53F1E2-C628-0340-41BE-3182031268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5A670EBD-F005-3C39-0199-3D6B997AF3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8171576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AB9F486-FAA7-8231-BB9C-ACB5BA8E09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40"/>
            <a:ext cx="10515600" cy="2852737"/>
          </a:xfrm>
        </p:spPr>
        <p:txBody>
          <a:bodyPr anchor="b"/>
          <a:lstStyle>
            <a:lvl1pPr>
              <a:defRPr sz="5998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A3D55AFF-E27B-4181-8580-11B4664F4C9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5"/>
            <a:ext cx="10515600" cy="1500187"/>
          </a:xfrm>
        </p:spPr>
        <p:txBody>
          <a:bodyPr/>
          <a:lstStyle>
            <a:lvl1pPr marL="0" indent="0">
              <a:buNone/>
              <a:defRPr sz="2399">
                <a:solidFill>
                  <a:schemeClr val="tx1">
                    <a:tint val="82000"/>
                  </a:schemeClr>
                </a:solidFill>
              </a:defRPr>
            </a:lvl1pPr>
            <a:lvl2pPr marL="457063" indent="0">
              <a:buNone/>
              <a:defRPr sz="1999">
                <a:solidFill>
                  <a:schemeClr val="tx1">
                    <a:tint val="82000"/>
                  </a:schemeClr>
                </a:solidFill>
              </a:defRPr>
            </a:lvl2pPr>
            <a:lvl3pPr marL="914126" indent="0">
              <a:buNone/>
              <a:defRPr sz="1799">
                <a:solidFill>
                  <a:schemeClr val="tx1">
                    <a:tint val="82000"/>
                  </a:schemeClr>
                </a:solidFill>
              </a:defRPr>
            </a:lvl3pPr>
            <a:lvl4pPr marL="1371189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251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5314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2377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19944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6503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76856179-B0D7-FA0E-5FC7-FBACD21CC8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24623233-F6B8-4109-90C4-B5B71BFE4628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0C8ADF0-C8DF-D5FB-43ED-93C1DBA822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104AA52B-A8CD-C1E3-C3D5-F3C8EBE2B9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25124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A5FFA22-A1E0-BA54-B23C-C21C2A3616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39AFCEEC-61E2-7DB8-4020-18AFE30D2C0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1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F9EC7935-1129-C0E3-7A5E-201C0DCEE8A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60EA8CE7-CAFA-9571-5FB4-E8AB54119B0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020E5518-E4DB-4224-8501-2E1B04E4124B}" type="datetime1">
              <a:rPr lang="es-ES" smtClean="0"/>
              <a:t>19/07/2024</a:t>
            </a:fld>
            <a:endParaRPr 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317E5824-1806-A0D5-C513-20EFBF158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882FD62-2B13-D5BE-382C-6F32296D02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8684022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D64F02-8907-7371-B589-D4B451C8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7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F82E1F1A-AA42-D0E5-0A0E-0812696A2BC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399" b="1"/>
            </a:lvl1pPr>
            <a:lvl2pPr marL="457063" indent="0">
              <a:buNone/>
              <a:defRPr sz="1999" b="1"/>
            </a:lvl2pPr>
            <a:lvl3pPr marL="914126" indent="0">
              <a:buNone/>
              <a:defRPr sz="1799" b="1"/>
            </a:lvl3pPr>
            <a:lvl4pPr marL="1371189" indent="0">
              <a:buNone/>
              <a:defRPr sz="1600" b="1"/>
            </a:lvl4pPr>
            <a:lvl5pPr marL="1828251" indent="0">
              <a:buNone/>
              <a:defRPr sz="1600" b="1"/>
            </a:lvl5pPr>
            <a:lvl6pPr marL="2285314" indent="0">
              <a:buNone/>
              <a:defRPr sz="1600" b="1"/>
            </a:lvl6pPr>
            <a:lvl7pPr marL="2742377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503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0BD879A0-B219-7120-E833-B87C93C3478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4C852BFF-E0D7-7550-0CE1-4E04E34ECBE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399" b="1"/>
            </a:lvl1pPr>
            <a:lvl2pPr marL="457063" indent="0">
              <a:buNone/>
              <a:defRPr sz="1999" b="1"/>
            </a:lvl2pPr>
            <a:lvl3pPr marL="914126" indent="0">
              <a:buNone/>
              <a:defRPr sz="1799" b="1"/>
            </a:lvl3pPr>
            <a:lvl4pPr marL="1371189" indent="0">
              <a:buNone/>
              <a:defRPr sz="1600" b="1"/>
            </a:lvl4pPr>
            <a:lvl5pPr marL="1828251" indent="0">
              <a:buNone/>
              <a:defRPr sz="1600" b="1"/>
            </a:lvl5pPr>
            <a:lvl6pPr marL="2285314" indent="0">
              <a:buNone/>
              <a:defRPr sz="1600" b="1"/>
            </a:lvl6pPr>
            <a:lvl7pPr marL="2742377" indent="0">
              <a:buNone/>
              <a:defRPr sz="1600" b="1"/>
            </a:lvl7pPr>
            <a:lvl8pPr marL="3199440" indent="0">
              <a:buNone/>
              <a:defRPr sz="1600" b="1"/>
            </a:lvl8pPr>
            <a:lvl9pPr marL="3656503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" name="Marcador de contenido 5">
            <a:extLst>
              <a:ext uri="{FF2B5EF4-FFF2-40B4-BE49-F238E27FC236}">
                <a16:creationId xmlns:a16="http://schemas.microsoft.com/office/drawing/2014/main" id="{A005DE28-A9A4-4909-21B2-1ADF36B3BC4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B7F022ED-21B9-6826-159B-32F42594282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F17ADB70-41BB-4D3A-9527-B86F0C706C64}" type="datetime1">
              <a:rPr lang="es-ES" smtClean="0"/>
              <a:t>19/07/2024</a:t>
            </a:fld>
            <a:endParaRPr lang="es-ES"/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7619F28B-D05D-4BC0-E9CB-5FA02C3CC6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816CB22C-5CEC-133B-521F-EDF43B3F8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4761884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E99992C-080B-9128-498C-8A6BF5EC02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26F76FC2-CA60-BF7B-4EB9-DB53946312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F59A9A37-8BD1-42BF-9BCA-F67D8039AC01}" type="datetime1">
              <a:rPr lang="es-ES" smtClean="0"/>
              <a:t>19/07/2024</a:t>
            </a:fld>
            <a:endParaRPr lang="es-ES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191C99BF-80DE-CFAA-069C-2FD7F1A2C4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C16C0669-7A86-059C-7F0E-3C29CDA24C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36611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E09D6FB-CBB9-E3B8-CBAC-C15C8A260FF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4C50D673-417B-47E6-ACC4-15DCEAF9C922}" type="datetime1">
              <a:rPr lang="es-ES" smtClean="0"/>
              <a:t>19/07/2024</a:t>
            </a:fld>
            <a:endParaRPr lang="es-ES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276B67F3-B40F-335D-7502-DDA17EF7B6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581400" y="6249496"/>
            <a:ext cx="5029200" cy="471981"/>
          </a:xfrm>
        </p:spPr>
        <p:txBody>
          <a:bodyPr/>
          <a:lstStyle/>
          <a:p>
            <a:r>
              <a:rPr lang="es-ES" dirty="0"/>
              <a:t>5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040FD8FF-1397-2B3D-ECD7-2AADE1C0A3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1586182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DC0C4F1-AF59-652E-24F5-1AF6FC7B7C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199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169C6E53-7DEB-AD84-6B78-C8AFD22F0A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>
              <a:defRPr sz="3199"/>
            </a:lvl1pPr>
            <a:lvl2pPr>
              <a:defRPr sz="2799"/>
            </a:lvl2pPr>
            <a:lvl3pPr>
              <a:defRPr sz="2399"/>
            </a:lvl3pPr>
            <a:lvl4pPr>
              <a:defRPr sz="1999"/>
            </a:lvl4pPr>
            <a:lvl5pPr>
              <a:defRPr sz="1999"/>
            </a:lvl5pPr>
            <a:lvl6pPr>
              <a:defRPr sz="1999"/>
            </a:lvl6pPr>
            <a:lvl7pPr>
              <a:defRPr sz="1999"/>
            </a:lvl7pPr>
            <a:lvl8pPr>
              <a:defRPr sz="1999"/>
            </a:lvl8pPr>
            <a:lvl9pPr>
              <a:defRPr sz="1999"/>
            </a:lvl9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4F943B18-63D6-301F-33AF-F475AB2B760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063" indent="0">
              <a:buNone/>
              <a:defRPr sz="1400"/>
            </a:lvl2pPr>
            <a:lvl3pPr marL="914126" indent="0">
              <a:buNone/>
              <a:defRPr sz="1200"/>
            </a:lvl3pPr>
            <a:lvl4pPr marL="1371189" indent="0">
              <a:buNone/>
              <a:defRPr sz="1000"/>
            </a:lvl4pPr>
            <a:lvl5pPr marL="1828251" indent="0">
              <a:buNone/>
              <a:defRPr sz="1000"/>
            </a:lvl5pPr>
            <a:lvl6pPr marL="2285314" indent="0">
              <a:buNone/>
              <a:defRPr sz="1000"/>
            </a:lvl6pPr>
            <a:lvl7pPr marL="2742377" indent="0">
              <a:buNone/>
              <a:defRPr sz="1000"/>
            </a:lvl7pPr>
            <a:lvl8pPr marL="3199440" indent="0">
              <a:buNone/>
              <a:defRPr sz="1000"/>
            </a:lvl8pPr>
            <a:lvl9pPr marL="3656503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62BCC395-D65E-0B8A-4997-162DEBB9AA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E3844498-96A2-4DAA-AEC4-D4542AC2CA5B}" type="datetime1">
              <a:rPr lang="es-ES" smtClean="0"/>
              <a:t>19/07/2024</a:t>
            </a:fld>
            <a:endParaRPr 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E83F424C-E422-765F-EB96-BA4E8B4B79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72EDFE7-C7DB-E38B-741E-8842D77F65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4692765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6139964-D41B-B585-2EE5-DB8C3E7064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B258B9F1-10AE-CC68-0779-2CB41170498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E9A56480-4FEE-F8A7-3768-9F7993312C0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CD2EA97B-0E10-417B-B80C-8712982E10D2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0B53F1E2-C628-0340-41BE-3182031268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5A670EBD-F005-3C39-0199-3D6B997AF3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9609925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E5C4376-3F55-45AA-ED12-3AB4B636EC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199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6A6DA4B3-359A-D367-65D6-35C04FC09DD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7"/>
            <a:ext cx="6172200" cy="4873625"/>
          </a:xfrm>
        </p:spPr>
        <p:txBody>
          <a:bodyPr/>
          <a:lstStyle>
            <a:lvl1pPr marL="0" indent="0">
              <a:buNone/>
              <a:defRPr sz="3199"/>
            </a:lvl1pPr>
            <a:lvl2pPr marL="457063" indent="0">
              <a:buNone/>
              <a:defRPr sz="2799"/>
            </a:lvl2pPr>
            <a:lvl3pPr marL="914126" indent="0">
              <a:buNone/>
              <a:defRPr sz="2399"/>
            </a:lvl3pPr>
            <a:lvl4pPr marL="1371189" indent="0">
              <a:buNone/>
              <a:defRPr sz="1999"/>
            </a:lvl4pPr>
            <a:lvl5pPr marL="1828251" indent="0">
              <a:buNone/>
              <a:defRPr sz="1999"/>
            </a:lvl5pPr>
            <a:lvl6pPr marL="2285314" indent="0">
              <a:buNone/>
              <a:defRPr sz="1999"/>
            </a:lvl6pPr>
            <a:lvl7pPr marL="2742377" indent="0">
              <a:buNone/>
              <a:defRPr sz="1999"/>
            </a:lvl7pPr>
            <a:lvl8pPr marL="3199440" indent="0">
              <a:buNone/>
              <a:defRPr sz="1999"/>
            </a:lvl8pPr>
            <a:lvl9pPr marL="3656503" indent="0">
              <a:buNone/>
              <a:defRPr sz="1999"/>
            </a:lvl9pPr>
          </a:lstStyle>
          <a:p>
            <a:endParaRPr lang="es-ES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2798BEDA-C759-EF5B-F9D8-47A4D543B8A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063" indent="0">
              <a:buNone/>
              <a:defRPr sz="1400"/>
            </a:lvl2pPr>
            <a:lvl3pPr marL="914126" indent="0">
              <a:buNone/>
              <a:defRPr sz="1200"/>
            </a:lvl3pPr>
            <a:lvl4pPr marL="1371189" indent="0">
              <a:buNone/>
              <a:defRPr sz="1000"/>
            </a:lvl4pPr>
            <a:lvl5pPr marL="1828251" indent="0">
              <a:buNone/>
              <a:defRPr sz="1000"/>
            </a:lvl5pPr>
            <a:lvl6pPr marL="2285314" indent="0">
              <a:buNone/>
              <a:defRPr sz="1000"/>
            </a:lvl6pPr>
            <a:lvl7pPr marL="2742377" indent="0">
              <a:buNone/>
              <a:defRPr sz="1000"/>
            </a:lvl7pPr>
            <a:lvl8pPr marL="3199440" indent="0">
              <a:buNone/>
              <a:defRPr sz="1000"/>
            </a:lvl8pPr>
            <a:lvl9pPr marL="3656503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44BEA7CB-F9B1-AA3D-1D2A-3BE76DA6A38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57A9F4D6-C245-4170-8723-63ABE14DA2B9}" type="datetime1">
              <a:rPr lang="es-ES" smtClean="0"/>
              <a:t>19/07/2024</a:t>
            </a:fld>
            <a:endParaRPr 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AACED211-912C-19B3-5CBA-D0EFCF122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049F87F-7A91-9488-4414-4B6D865576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3178930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CA49988-3689-84F1-0D5C-4DFE596D10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FF166D9C-354C-4B74-9EA0-446C1059AB0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6D4A5EE7-F5AA-CA49-CF71-3E50C0941F6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0A8D841C-6519-47A8-895E-41BF41AA2ED4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C87A194C-2D5C-C719-4E71-4293D00E90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4E468F85-ADFC-B77B-6BE1-4A0834C42F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83981618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E1756E84-2DB2-3CC8-E9C6-6C35CD33D45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vertical 2">
            <a:extLst>
              <a:ext uri="{FF2B5EF4-FFF2-40B4-BE49-F238E27FC236}">
                <a16:creationId xmlns:a16="http://schemas.microsoft.com/office/drawing/2014/main" id="{A9F81130-E0C7-F0B8-E040-7B434ACA798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DF3F4A79-25AB-C118-010C-57A08BAC730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6076C73B-9D92-4813-BEE5-CB5925F4298B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FB0B35DD-1B17-E321-FB52-6F811159ED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F6FDF568-D67B-0AE2-F8FD-123619881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092392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8AB9F486-FAA7-8231-BB9C-ACB5BA8E09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A3D55AFF-E27B-4181-8580-11B4664F4C9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fecha 3">
            <a:extLst>
              <a:ext uri="{FF2B5EF4-FFF2-40B4-BE49-F238E27FC236}">
                <a16:creationId xmlns:a16="http://schemas.microsoft.com/office/drawing/2014/main" id="{76856179-B0D7-FA0E-5FC7-FBACD21CC8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B7315E1-8708-46D0-8502-B58E20AA887D}" type="datetime1">
              <a:rPr lang="es-ES" smtClean="0"/>
              <a:t>19/07/2024</a:t>
            </a:fld>
            <a:endParaRPr lang="es-ES"/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E0C8ADF0-C8DF-D5FB-43ED-93C1DBA822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104AA52B-A8CD-C1E3-C3D5-F3C8EBE2B9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1766054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A5FFA22-A1E0-BA54-B23C-C21C2A3616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39AFCEEC-61E2-7DB8-4020-18AFE30D2C0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F9EC7935-1129-C0E3-7A5E-201C0DCEE8A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60EA8CE7-CAFA-9571-5FB4-E8AB54119B0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000D40EF-1055-4DD6-B270-17FCA5AD9D0B}" type="datetime1">
              <a:rPr lang="es-ES" smtClean="0"/>
              <a:t>19/07/2024</a:t>
            </a:fld>
            <a:endParaRPr 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317E5824-1806-A0D5-C513-20EFBF158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882FD62-2B13-D5BE-382C-6F32296D02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1190117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D64F02-8907-7371-B589-D4B451C82D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F82E1F1A-AA42-D0E5-0A0E-0812696A2BC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4" name="Marcador de contenido 3">
            <a:extLst>
              <a:ext uri="{FF2B5EF4-FFF2-40B4-BE49-F238E27FC236}">
                <a16:creationId xmlns:a16="http://schemas.microsoft.com/office/drawing/2014/main" id="{0BD879A0-B219-7120-E833-B87C93C3478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4C852BFF-E0D7-7550-0CE1-4E04E34ECBE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6" name="Marcador de contenido 5">
            <a:extLst>
              <a:ext uri="{FF2B5EF4-FFF2-40B4-BE49-F238E27FC236}">
                <a16:creationId xmlns:a16="http://schemas.microsoft.com/office/drawing/2014/main" id="{A005DE28-A9A4-4909-21B2-1ADF36B3BC4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7" name="Marcador de fecha 6">
            <a:extLst>
              <a:ext uri="{FF2B5EF4-FFF2-40B4-BE49-F238E27FC236}">
                <a16:creationId xmlns:a16="http://schemas.microsoft.com/office/drawing/2014/main" id="{B7F022ED-21B9-6826-159B-32F42594282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52316BA-D039-4102-8CC2-4532C282FB0C}" type="datetime1">
              <a:rPr lang="es-ES" smtClean="0"/>
              <a:t>19/07/2024</a:t>
            </a:fld>
            <a:endParaRPr lang="es-ES"/>
          </a:p>
        </p:txBody>
      </p: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7619F28B-D05D-4BC0-E9CB-5FA02C3CC6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816CB22C-5CEC-133B-521F-EDF43B3F8A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14227846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E99992C-080B-9128-498C-8A6BF5EC02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26F76FC2-CA60-BF7B-4EB9-DB539463121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FAB19897-19E4-4097-94A2-80334BF6BFF3}" type="datetime1">
              <a:rPr lang="es-ES" smtClean="0"/>
              <a:t>19/07/2024</a:t>
            </a:fld>
            <a:endParaRPr lang="es-ES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191C99BF-80DE-CFAA-069C-2FD7F1A2C4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C16C0669-7A86-059C-7F0E-3C29CDA24C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5961557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fecha 1">
            <a:extLst>
              <a:ext uri="{FF2B5EF4-FFF2-40B4-BE49-F238E27FC236}">
                <a16:creationId xmlns:a16="http://schemas.microsoft.com/office/drawing/2014/main" id="{0E09D6FB-CBB9-E3B8-CBAC-C15C8A260FF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A6DD7DE-6836-42A6-A2FC-A772F57A12F0}" type="datetime1">
              <a:rPr lang="es-ES" smtClean="0"/>
              <a:t>19/07/2024</a:t>
            </a:fld>
            <a:endParaRPr lang="es-ES"/>
          </a:p>
        </p:txBody>
      </p: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276B67F3-B40F-335D-7502-DDA17EF7B6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040FD8FF-1397-2B3D-ECD7-2AADE1C0A3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4949040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7DC0C4F1-AF59-652E-24F5-1AF6FC7B7C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contenido 2">
            <a:extLst>
              <a:ext uri="{FF2B5EF4-FFF2-40B4-BE49-F238E27FC236}">
                <a16:creationId xmlns:a16="http://schemas.microsoft.com/office/drawing/2014/main" id="{169C6E53-7DEB-AD84-6B78-C8AFD22F0A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4F943B18-63D6-301F-33AF-F475AB2B760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62BCC395-D65E-0B8A-4997-162DEBB9AA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4DF37494-C81C-4CE3-86FE-3497936CA8B6}" type="datetime1">
              <a:rPr lang="es-ES" smtClean="0"/>
              <a:t>19/07/2024</a:t>
            </a:fld>
            <a:endParaRPr 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E83F424C-E422-765F-EB96-BA4E8B4B79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72EDFE7-C7DB-E38B-741E-8842D77F65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0894470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E5C4376-3F55-45AA-ED12-3AB4B636EC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6A6DA4B3-359A-D367-65D6-35C04FC09DD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s-ES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2798BEDA-C759-EF5B-F9D8-47A4D543B8A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/>
              <a:t>Haga clic para modificar los estilos de texto del patrón</a:t>
            </a:r>
          </a:p>
        </p:txBody>
      </p:sp>
      <p:sp>
        <p:nvSpPr>
          <p:cNvPr id="5" name="Marcador de fecha 4">
            <a:extLst>
              <a:ext uri="{FF2B5EF4-FFF2-40B4-BE49-F238E27FC236}">
                <a16:creationId xmlns:a16="http://schemas.microsoft.com/office/drawing/2014/main" id="{44BEA7CB-F9B1-AA3D-1D2A-3BE76DA6A38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26F0BC6B-608C-413B-BEDB-A553F06882E8}" type="datetime1">
              <a:rPr lang="es-ES" smtClean="0"/>
              <a:t>19/07/2024</a:t>
            </a:fld>
            <a:endParaRPr lang="es-ES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AACED211-912C-19B3-5CBA-D0EFCF122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s-ES"/>
              <a:t>5</a:t>
            </a:r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049F87F-7A91-9488-4414-4B6D865576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936175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17" Type="http://schemas.openxmlformats.org/officeDocument/2006/relationships/image" Target="../media/image5.jp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3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2.jp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17" Type="http://schemas.openxmlformats.org/officeDocument/2006/relationships/image" Target="../media/image5.jpg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4.jpeg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image" Target="../media/image3.png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image" Target="../media/image2.jp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CC7D254F-369F-A0B2-977A-107CF80ABC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D0C68D37-CE19-C9C0-44BD-B3818FAA82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954579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dirty="0"/>
              <a:t>Haga clic para modificar los estilos de texto del patrón</a:t>
            </a:r>
          </a:p>
          <a:p>
            <a:pPr lvl="1"/>
            <a:r>
              <a:rPr lang="es-ES" dirty="0"/>
              <a:t>Segundo nivel</a:t>
            </a:r>
          </a:p>
          <a:p>
            <a:pPr lvl="2"/>
            <a:r>
              <a:rPr lang="es-ES" dirty="0"/>
              <a:t>Tercer nivel</a:t>
            </a:r>
          </a:p>
          <a:p>
            <a:pPr lvl="3"/>
            <a:r>
              <a:rPr lang="es-ES" dirty="0"/>
              <a:t>Cuarto nivel</a:t>
            </a:r>
          </a:p>
          <a:p>
            <a:pPr lvl="4"/>
            <a:r>
              <a:rPr lang="es-ES" dirty="0"/>
              <a:t>Quinto nivel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8F2EB8A7-6D6A-136F-13EA-353620C236B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989384" y="6305917"/>
            <a:ext cx="6424247" cy="45561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s-ES" dirty="0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5A70CBC9-D966-EC97-AF33-37D488DA16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281138" y="6311900"/>
            <a:ext cx="1072662" cy="40957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041B25D8-0A70-B63C-CE2E-A258EEFF4F1C}"/>
              </a:ext>
            </a:extLst>
          </p:cNvPr>
          <p:cNvSpPr/>
          <p:nvPr userDrawn="1"/>
        </p:nvSpPr>
        <p:spPr>
          <a:xfrm>
            <a:off x="3200679" y="6383102"/>
            <a:ext cx="587809" cy="316523"/>
          </a:xfrm>
          <a:prstGeom prst="rect">
            <a:avLst/>
          </a:prstGeom>
          <a:blipFill dpi="0" rotWithShape="1"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8C41C5A4-B8A8-1892-018F-D5E1C18EA847}"/>
              </a:ext>
            </a:extLst>
          </p:cNvPr>
          <p:cNvSpPr/>
          <p:nvPr userDrawn="1"/>
        </p:nvSpPr>
        <p:spPr>
          <a:xfrm>
            <a:off x="4041913" y="6432619"/>
            <a:ext cx="1282440" cy="267006"/>
          </a:xfrm>
          <a:prstGeom prst="rect">
            <a:avLst/>
          </a:prstGeom>
          <a:blipFill dpi="0" rotWithShape="1"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85F34CE6-7C88-9D7D-C52D-CED2BFA0C947}"/>
              </a:ext>
            </a:extLst>
          </p:cNvPr>
          <p:cNvSpPr/>
          <p:nvPr userDrawn="1"/>
        </p:nvSpPr>
        <p:spPr>
          <a:xfrm>
            <a:off x="5577778" y="6346154"/>
            <a:ext cx="1219200" cy="375138"/>
          </a:xfrm>
          <a:prstGeom prst="rect">
            <a:avLst/>
          </a:prstGeom>
          <a:blipFill dpi="0" rotWithShape="1"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D3D16149-81C3-54D6-FC80-9BA5A2ACA1B4}"/>
              </a:ext>
            </a:extLst>
          </p:cNvPr>
          <p:cNvSpPr/>
          <p:nvPr userDrawn="1"/>
        </p:nvSpPr>
        <p:spPr>
          <a:xfrm>
            <a:off x="7054885" y="6346833"/>
            <a:ext cx="1219200" cy="415558"/>
          </a:xfrm>
          <a:prstGeom prst="rect">
            <a:avLst/>
          </a:prstGeom>
          <a:blipFill dpi="0" rotWithShape="1"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53EE8778-F17D-72CD-30B4-9A135A42266C}"/>
              </a:ext>
            </a:extLst>
          </p:cNvPr>
          <p:cNvSpPr/>
          <p:nvPr userDrawn="1"/>
        </p:nvSpPr>
        <p:spPr>
          <a:xfrm>
            <a:off x="8581744" y="6330106"/>
            <a:ext cx="524227" cy="431423"/>
          </a:xfrm>
          <a:prstGeom prst="rect">
            <a:avLst/>
          </a:prstGeom>
          <a:blipFill dpi="0" rotWithShape="1"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079201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ítulo 1">
            <a:extLst>
              <a:ext uri="{FF2B5EF4-FFF2-40B4-BE49-F238E27FC236}">
                <a16:creationId xmlns:a16="http://schemas.microsoft.com/office/drawing/2014/main" id="{CC7D254F-369F-A0B2-977A-107CF80ABC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D0C68D37-CE19-C9C0-44BD-B3818FAA821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1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8F2EB8A7-6D6A-136F-13EA-353620C236B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782591" y="6311898"/>
            <a:ext cx="5519292" cy="48531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s-ES"/>
              <a:t>5</a:t>
            </a:r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5A70CBC9-D966-EC97-AF33-37D488DA16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084713" y="6311898"/>
            <a:ext cx="1269087" cy="39047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451569F-C6BC-423A-BD5C-5B3C09F4C60D}" type="slidenum">
              <a:rPr lang="es-ES" smtClean="0"/>
              <a:t>‹Nº›</a:t>
            </a:fld>
            <a:endParaRPr lang="es-ES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6CC2193B-1951-ADFF-ADB7-C8E04B4F73C9}"/>
              </a:ext>
            </a:extLst>
          </p:cNvPr>
          <p:cNvSpPr/>
          <p:nvPr userDrawn="1"/>
        </p:nvSpPr>
        <p:spPr>
          <a:xfrm>
            <a:off x="3901002" y="6360690"/>
            <a:ext cx="730204" cy="390473"/>
          </a:xfrm>
          <a:prstGeom prst="rect">
            <a:avLst/>
          </a:prstGeom>
          <a:blipFill dpi="0" rotWithShape="1"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1E638E98-7447-EB31-48D0-7ADAD94CCFDD}"/>
              </a:ext>
            </a:extLst>
          </p:cNvPr>
          <p:cNvSpPr/>
          <p:nvPr userDrawn="1"/>
        </p:nvSpPr>
        <p:spPr>
          <a:xfrm>
            <a:off x="4749617" y="6399763"/>
            <a:ext cx="1184115" cy="302608"/>
          </a:xfrm>
          <a:prstGeom prst="rect">
            <a:avLst/>
          </a:prstGeom>
          <a:blipFill dpi="0" rotWithShape="1"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79683005-DFCC-ACFA-E0D1-536477E6A06B}"/>
              </a:ext>
            </a:extLst>
          </p:cNvPr>
          <p:cNvSpPr/>
          <p:nvPr userDrawn="1"/>
        </p:nvSpPr>
        <p:spPr>
          <a:xfrm>
            <a:off x="6052143" y="6386607"/>
            <a:ext cx="1177536" cy="315764"/>
          </a:xfrm>
          <a:prstGeom prst="rect">
            <a:avLst/>
          </a:prstGeom>
          <a:blipFill dpi="0" rotWithShape="1"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694E820E-B459-1768-16EA-F27DEE038645}"/>
              </a:ext>
            </a:extLst>
          </p:cNvPr>
          <p:cNvSpPr/>
          <p:nvPr userDrawn="1"/>
        </p:nvSpPr>
        <p:spPr>
          <a:xfrm>
            <a:off x="7348090" y="6347471"/>
            <a:ext cx="1083248" cy="394035"/>
          </a:xfrm>
          <a:prstGeom prst="rect">
            <a:avLst/>
          </a:prstGeom>
          <a:blipFill dpi="0" rotWithShape="1"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62DB5F1C-3759-A77F-1DC6-22209135BE64}"/>
              </a:ext>
            </a:extLst>
          </p:cNvPr>
          <p:cNvSpPr/>
          <p:nvPr userDrawn="1"/>
        </p:nvSpPr>
        <p:spPr>
          <a:xfrm>
            <a:off x="8615534" y="6329684"/>
            <a:ext cx="502153" cy="429608"/>
          </a:xfrm>
          <a:prstGeom prst="rect">
            <a:avLst/>
          </a:prstGeom>
          <a:blipFill dpi="0" rotWithShape="1"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104285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hdr="0" ftr="0" dt="0"/>
  <p:txStyles>
    <p:titleStyle>
      <a:lvl1pPr algn="l" defTabSz="914126" rtl="0" eaLnBrk="1" latinLnBrk="0" hangingPunct="1">
        <a:lnSpc>
          <a:spcPct val="90000"/>
        </a:lnSpc>
        <a:spcBef>
          <a:spcPct val="0"/>
        </a:spcBef>
        <a:buNone/>
        <a:defRPr sz="4399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31" indent="-228531" algn="l" defTabSz="914126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799" kern="1200">
          <a:solidFill>
            <a:schemeClr val="tx1"/>
          </a:solidFill>
          <a:latin typeface="+mn-lt"/>
          <a:ea typeface="+mn-ea"/>
          <a:cs typeface="+mn-cs"/>
        </a:defRPr>
      </a:lvl1pPr>
      <a:lvl2pPr marL="685594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399" kern="1200">
          <a:solidFill>
            <a:schemeClr val="tx1"/>
          </a:solidFill>
          <a:latin typeface="+mn-lt"/>
          <a:ea typeface="+mn-ea"/>
          <a:cs typeface="+mn-cs"/>
        </a:defRPr>
      </a:lvl2pPr>
      <a:lvl3pPr marL="1142657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3pPr>
      <a:lvl4pPr marL="1599720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2056783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513846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970908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1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885034" indent="-228531" algn="l" defTabSz="91412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7063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4126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1189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1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4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2377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0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3" algn="l" defTabSz="914126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jpg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.jpg"/><Relationship Id="rId5" Type="http://schemas.openxmlformats.org/officeDocument/2006/relationships/image" Target="../media/image2.jpg"/><Relationship Id="rId4" Type="http://schemas.openxmlformats.org/officeDocument/2006/relationships/image" Target="../media/image1.jp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8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8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8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8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8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8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8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8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8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8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8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8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8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8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8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8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8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8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8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8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8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8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8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8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8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8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8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8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8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8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8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8.xml"/></Relationships>
</file>

<file path=ppt/slides/_rels/slide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8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8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8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8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8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8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8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8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8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8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8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8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8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8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8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8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8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8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8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8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8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8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8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8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8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8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8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8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8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8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8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8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8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8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8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8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8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8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8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8.xml"/></Relationships>
</file>

<file path=ppt/slides/_rels/slide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8.xml"/></Relationships>
</file>

<file path=ppt/slides/_rels/slide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8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8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8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8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8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8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8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8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8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8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8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8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8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8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8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8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8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8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8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8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8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8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8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8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8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8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8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8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8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8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8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8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8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8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8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8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8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8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8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8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8.xml"/></Relationships>
</file>

<file path=ppt/slides/_rels/slide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8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8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8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18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18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18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18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18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18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18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18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18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18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18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18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18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18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18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18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18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18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18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1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18.xml"/></Relationships>
</file>

<file path=ppt/slides/_rels/slide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18.xml"/></Relationships>
</file>

<file path=ppt/slides/_rels/slide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7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18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18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18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18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18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18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18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18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18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18.xml"/></Relationships>
</file>

<file path=ppt/slides/_rels/slide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7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18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18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18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18.xml"/></Relationships>
</file>

<file path=ppt/slides/_rels/slide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18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18.xml"/></Relationships>
</file>

<file path=ppt/slides/_rels/slide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18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18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18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18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18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18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18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18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18.xml"/></Relationships>
</file>

<file path=ppt/slides/_rels/slide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18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18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18.xml"/></Relationships>
</file>

<file path=ppt/slides/_rels/slide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7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7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18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18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18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18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18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18.xml"/></Relationships>
</file>

<file path=ppt/slides/_rels/slide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7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18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18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18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18.xml"/></Relationships>
</file>

<file path=ppt/slides/_rels/slide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7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18.xml"/></Relationships>
</file>

<file path=ppt/slides/_rels/slide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7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18.xml"/></Relationships>
</file>

<file path=ppt/slides/_rels/slide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18.xml"/></Relationships>
</file>

<file path=ppt/slides/_rels/slide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18.xml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18.xml"/></Relationships>
</file>

<file path=ppt/slides/_rels/slide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18.xml"/></Relationships>
</file>

<file path=ppt/slides/_rels/slide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7.xml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18.xml"/></Relationships>
</file>

<file path=ppt/slides/_rels/slide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18.xml"/></Relationships>
</file>

<file path=ppt/slides/_rels/slide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18.xml"/></Relationships>
</file>

<file path=ppt/slides/_rels/slide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7.xml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18.xml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18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18.xml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18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18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18.xml"/></Relationships>
</file>

<file path=ppt/slides/_rels/slide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18.xml"/></Relationships>
</file>

<file path=ppt/slides/_rels/slide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18.xml"/></Relationships>
</file>

<file path=ppt/slides/_rels/slide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7.xml"/></Relationships>
</file>

<file path=ppt/slides/_rels/slide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18.xml"/></Relationships>
</file>

<file path=ppt/slides/_rels/slide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18.xml"/></Relationships>
</file>

<file path=ppt/slides/_rels/slide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7.xml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18.xml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18.xml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18.xml"/></Relationships>
</file>

<file path=ppt/slides/_rels/slide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7.xml"/></Relationships>
</file>

<file path=ppt/slides/_rels/slide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18.xml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18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18.xml"/></Relationships>
</file>

<file path=ppt/slides/_rels/slide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18.xml"/></Relationships>
</file>

<file path=ppt/slides/_rels/slide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18.xml"/></Relationships>
</file>

<file path=ppt/slides/_rels/slide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18.xml"/></Relationships>
</file>

<file path=ppt/slides/_rels/slide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18.xml"/></Relationships>
</file>

<file path=ppt/slides/_rels/slide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18.xml"/></Relationships>
</file>

<file path=ppt/slides/_rels/slide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18.xml"/></Relationships>
</file>

<file path=ppt/slides/_rels/slide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18.xml"/></Relationships>
</file>

<file path=ppt/slides/_rels/slide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18.xml"/></Relationships>
</file>

<file path=ppt/slides/_rels/slide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7.xml"/></Relationships>
</file>

<file path=ppt/slides/_rels/slide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18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18.xml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18.xml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18.xml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18.xml"/></Relationships>
</file>

<file path=ppt/slides/_rels/slide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7.xml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18.xml"/></Relationships>
</file>

<file path=ppt/slides/_rels/slide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7.xml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18.xml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4" name="Rectangle 10">
            <a:extLst>
              <a:ext uri="{FF2B5EF4-FFF2-40B4-BE49-F238E27FC236}">
                <a16:creationId xmlns:a16="http://schemas.microsoft.com/office/drawing/2014/main" id="{577D6B2E-37A3-429E-A37C-F30ED648728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5" name="Rectangle 12">
            <a:extLst>
              <a:ext uri="{FF2B5EF4-FFF2-40B4-BE49-F238E27FC236}">
                <a16:creationId xmlns:a16="http://schemas.microsoft.com/office/drawing/2014/main" id="{5CEAD642-85CF-4750-8432-7C80C901F0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-11723" y="-1"/>
            <a:ext cx="12225953" cy="6868071"/>
          </a:xfrm>
          <a:prstGeom prst="rect">
            <a:avLst/>
          </a:prstGeom>
          <a:gradFill>
            <a:gsLst>
              <a:gs pos="0">
                <a:srgbClr val="000000"/>
              </a:gs>
              <a:gs pos="100000">
                <a:schemeClr val="accent1">
                  <a:lumMod val="75000"/>
                </a:schemeClr>
              </a:gs>
            </a:gsLst>
            <a:lin ang="4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6" name="Rectangle 14">
            <a:extLst>
              <a:ext uri="{FF2B5EF4-FFF2-40B4-BE49-F238E27FC236}">
                <a16:creationId xmlns:a16="http://schemas.microsoft.com/office/drawing/2014/main" id="{FA33EEAE-15D5-4119-8C1E-89D943F911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 flipH="1">
            <a:off x="441959" y="-3"/>
            <a:ext cx="11772269" cy="6868074"/>
          </a:xfrm>
          <a:prstGeom prst="rect">
            <a:avLst/>
          </a:prstGeom>
          <a:gradFill>
            <a:gsLst>
              <a:gs pos="21000">
                <a:schemeClr val="accent1">
                  <a:lumMod val="50000"/>
                  <a:alpha val="83000"/>
                </a:schemeClr>
              </a:gs>
              <a:gs pos="100000">
                <a:schemeClr val="accent1">
                  <a:alpha val="0"/>
                </a:schemeClr>
              </a:gs>
            </a:gsLst>
            <a:lin ang="8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7" name="Rectangle 16">
            <a:extLst>
              <a:ext uri="{FF2B5EF4-FFF2-40B4-BE49-F238E27FC236}">
                <a16:creationId xmlns:a16="http://schemas.microsoft.com/office/drawing/2014/main" id="{730D8B3B-9B80-4025-B934-26DC7D7CD23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10800000">
            <a:off x="-15200" y="0"/>
            <a:ext cx="3623374" cy="6868072"/>
          </a:xfrm>
          <a:prstGeom prst="rect">
            <a:avLst/>
          </a:prstGeom>
          <a:gradFill>
            <a:gsLst>
              <a:gs pos="0">
                <a:schemeClr val="accent1">
                  <a:lumMod val="75000"/>
                  <a:alpha val="0"/>
                </a:schemeClr>
              </a:gs>
              <a:gs pos="99000">
                <a:srgbClr val="000000">
                  <a:alpha val="41000"/>
                </a:srgbClr>
              </a:gs>
            </a:gsLst>
            <a:lin ang="13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8" name="Rectangle 18">
            <a:extLst>
              <a:ext uri="{FF2B5EF4-FFF2-40B4-BE49-F238E27FC236}">
                <a16:creationId xmlns:a16="http://schemas.microsoft.com/office/drawing/2014/main" id="{1064D5D5-227B-4F66-9AEA-46F570E793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-15875" y="-3"/>
            <a:ext cx="12233581" cy="6868076"/>
          </a:xfrm>
          <a:prstGeom prst="rect">
            <a:avLst/>
          </a:prstGeom>
          <a:gradFill>
            <a:gsLst>
              <a:gs pos="3000">
                <a:schemeClr val="accent1">
                  <a:lumMod val="75000"/>
                  <a:alpha val="0"/>
                </a:schemeClr>
              </a:gs>
              <a:gs pos="100000">
                <a:srgbClr val="000000">
                  <a:alpha val="73000"/>
                </a:srgbClr>
              </a:gs>
            </a:gsLst>
            <a:lin ang="17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9" name="Rectangle 20">
            <a:extLst>
              <a:ext uri="{FF2B5EF4-FFF2-40B4-BE49-F238E27FC236}">
                <a16:creationId xmlns:a16="http://schemas.microsoft.com/office/drawing/2014/main" id="{646B67A4-D328-4747-A82B-65E84FA463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4484334" y="-861824"/>
            <a:ext cx="6861931" cy="8597859"/>
          </a:xfrm>
          <a:prstGeom prst="rect">
            <a:avLst/>
          </a:prstGeom>
          <a:gradFill>
            <a:gsLst>
              <a:gs pos="3000">
                <a:schemeClr val="accent1">
                  <a:lumMod val="75000"/>
                  <a:alpha val="0"/>
                </a:schemeClr>
              </a:gs>
              <a:gs pos="100000">
                <a:srgbClr val="000000">
                  <a:alpha val="27000"/>
                </a:srgbClr>
              </a:gs>
            </a:gsLst>
            <a:lin ang="13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40" name="Oval 22">
            <a:extLst>
              <a:ext uri="{FF2B5EF4-FFF2-40B4-BE49-F238E27FC236}">
                <a16:creationId xmlns:a16="http://schemas.microsoft.com/office/drawing/2014/main" id="{B5A1B09C-1565-46F8-B70F-621C5EB48A0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993193">
            <a:off x="1186972" y="1089049"/>
            <a:ext cx="4967533" cy="4988390"/>
          </a:xfrm>
          <a:prstGeom prst="ellipse">
            <a:avLst/>
          </a:prstGeom>
          <a:gradFill>
            <a:gsLst>
              <a:gs pos="0">
                <a:schemeClr val="accent1">
                  <a:alpha val="26000"/>
                </a:schemeClr>
              </a:gs>
              <a:gs pos="85000">
                <a:schemeClr val="accent1">
                  <a:lumMod val="60000"/>
                  <a:lumOff val="40000"/>
                  <a:alpha val="0"/>
                </a:schemeClr>
              </a:gs>
            </a:gsLst>
            <a:lin ang="14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6" name="CuadroTexto 5">
            <a:extLst>
              <a:ext uri="{FF2B5EF4-FFF2-40B4-BE49-F238E27FC236}">
                <a16:creationId xmlns:a16="http://schemas.microsoft.com/office/drawing/2014/main" id="{A2D063ED-90DA-2184-98DF-088B8B5C1E37}"/>
              </a:ext>
            </a:extLst>
          </p:cNvPr>
          <p:cNvSpPr txBox="1"/>
          <p:nvPr/>
        </p:nvSpPr>
        <p:spPr>
          <a:xfrm>
            <a:off x="2582168" y="3583244"/>
            <a:ext cx="3428107" cy="67416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t>Censo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ptos Display" panose="02110004020202020204"/>
                <a:ea typeface="+mn-ea"/>
                <a:cs typeface="+mn-cs"/>
              </a:rPr>
              <a:t>Mallorca</a:t>
            </a:r>
          </a:p>
        </p:txBody>
      </p:sp>
      <p:sp>
        <p:nvSpPr>
          <p:cNvPr id="41" name="Rectangle 24">
            <a:extLst>
              <a:ext uri="{FF2B5EF4-FFF2-40B4-BE49-F238E27FC236}">
                <a16:creationId xmlns:a16="http://schemas.microsoft.com/office/drawing/2014/main" id="{8C516CC8-80AC-446C-A56E-9F54B72104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-3" y="4490110"/>
            <a:ext cx="12217710" cy="2377962"/>
          </a:xfrm>
          <a:prstGeom prst="rect">
            <a:avLst/>
          </a:prstGeom>
          <a:gradFill>
            <a:gsLst>
              <a:gs pos="0">
                <a:schemeClr val="accent1">
                  <a:lumMod val="75000"/>
                  <a:alpha val="50000"/>
                </a:schemeClr>
              </a:gs>
              <a:gs pos="99000">
                <a:srgbClr val="000000">
                  <a:alpha val="34000"/>
                </a:srgbClr>
              </a:gs>
            </a:gsLst>
            <a:lin ang="13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6E42FA41-CA7B-5EEA-C7C3-9F3E748713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7196034" y="1400156"/>
            <a:ext cx="4328198" cy="40576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BAF2FCB-73CA-8432-3604-148F7396BB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2" name="Imagen 1" descr="portada&#10;">
            <a:extLst>
              <a:ext uri="{FF2B5EF4-FFF2-40B4-BE49-F238E27FC236}">
                <a16:creationId xmlns:a16="http://schemas.microsoft.com/office/drawing/2014/main" id="{9690BB11-8247-6184-591B-48E25357101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156" y="123883"/>
            <a:ext cx="950442" cy="551485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n 2">
            <a:extLst>
              <a:ext uri="{FF2B5EF4-FFF2-40B4-BE49-F238E27FC236}">
                <a16:creationId xmlns:a16="http://schemas.microsoft.com/office/drawing/2014/main" id="{1967D16F-289E-DB09-2B74-9B893536338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6308" y="268214"/>
            <a:ext cx="1339157" cy="262821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Imagen 4" descr="Interfaz de usuario gráfica, Aplicación&#10;&#10;Descripción generada automáticamente">
            <a:extLst>
              <a:ext uri="{FF2B5EF4-FFF2-40B4-BE49-F238E27FC236}">
                <a16:creationId xmlns:a16="http://schemas.microsoft.com/office/drawing/2014/main" id="{73790B42-E9CC-BA20-0BB4-E90C74A1E41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90983" y="6039016"/>
            <a:ext cx="1174104" cy="513157"/>
          </a:xfrm>
          <a:prstGeom prst="rect">
            <a:avLst/>
          </a:prstGeom>
        </p:spPr>
      </p:pic>
      <p:pic>
        <p:nvPicPr>
          <p:cNvPr id="8" name="Imagen 7">
            <a:extLst>
              <a:ext uri="{FF2B5EF4-FFF2-40B4-BE49-F238E27FC236}">
                <a16:creationId xmlns:a16="http://schemas.microsoft.com/office/drawing/2014/main" id="{B8843010-1843-8050-42EA-3319DF20039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69288" y="6066095"/>
            <a:ext cx="1146616" cy="431796"/>
          </a:xfrm>
          <a:prstGeom prst="rect">
            <a:avLst/>
          </a:prstGeom>
        </p:spPr>
      </p:pic>
      <p:pic>
        <p:nvPicPr>
          <p:cNvPr id="9" name="Imagen 8" descr="Texto, Carta&#10;&#10;Descripción generada automáticamente">
            <a:extLst>
              <a:ext uri="{FF2B5EF4-FFF2-40B4-BE49-F238E27FC236}">
                <a16:creationId xmlns:a16="http://schemas.microsoft.com/office/drawing/2014/main" id="{776063D4-6F0F-CE74-E38C-99DC364DB38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36885" y="6027661"/>
            <a:ext cx="735980" cy="5072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32267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C3D3654-4790-EA52-B7C7-2137F0BD81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5267759"/>
              </p:ext>
            </p:extLst>
          </p:nvPr>
        </p:nvGraphicFramePr>
        <p:xfrm>
          <a:off x="1016141" y="453709"/>
          <a:ext cx="10464515" cy="5714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4550">
                  <a:extLst>
                    <a:ext uri="{9D8B030D-6E8A-4147-A177-3AD203B41FA5}">
                      <a16:colId xmlns:a16="http://schemas.microsoft.com/office/drawing/2014/main" val="4006417431"/>
                    </a:ext>
                  </a:extLst>
                </a:gridCol>
                <a:gridCol w="1470145">
                  <a:extLst>
                    <a:ext uri="{9D8B030D-6E8A-4147-A177-3AD203B41FA5}">
                      <a16:colId xmlns:a16="http://schemas.microsoft.com/office/drawing/2014/main" val="736017286"/>
                    </a:ext>
                  </a:extLst>
                </a:gridCol>
                <a:gridCol w="164178">
                  <a:extLst>
                    <a:ext uri="{9D8B030D-6E8A-4147-A177-3AD203B41FA5}">
                      <a16:colId xmlns:a16="http://schemas.microsoft.com/office/drawing/2014/main" val="2419222892"/>
                    </a:ext>
                  </a:extLst>
                </a:gridCol>
                <a:gridCol w="1069026">
                  <a:extLst>
                    <a:ext uri="{9D8B030D-6E8A-4147-A177-3AD203B41FA5}">
                      <a16:colId xmlns:a16="http://schemas.microsoft.com/office/drawing/2014/main" val="637990538"/>
                    </a:ext>
                  </a:extLst>
                </a:gridCol>
                <a:gridCol w="388058">
                  <a:extLst>
                    <a:ext uri="{9D8B030D-6E8A-4147-A177-3AD203B41FA5}">
                      <a16:colId xmlns:a16="http://schemas.microsoft.com/office/drawing/2014/main" val="3384542391"/>
                    </a:ext>
                  </a:extLst>
                </a:gridCol>
                <a:gridCol w="380595">
                  <a:extLst>
                    <a:ext uri="{9D8B030D-6E8A-4147-A177-3AD203B41FA5}">
                      <a16:colId xmlns:a16="http://schemas.microsoft.com/office/drawing/2014/main" val="3702512485"/>
                    </a:ext>
                  </a:extLst>
                </a:gridCol>
                <a:gridCol w="529849">
                  <a:extLst>
                    <a:ext uri="{9D8B030D-6E8A-4147-A177-3AD203B41FA5}">
                      <a16:colId xmlns:a16="http://schemas.microsoft.com/office/drawing/2014/main" val="1678754799"/>
                    </a:ext>
                  </a:extLst>
                </a:gridCol>
                <a:gridCol w="1111937">
                  <a:extLst>
                    <a:ext uri="{9D8B030D-6E8A-4147-A177-3AD203B41FA5}">
                      <a16:colId xmlns:a16="http://schemas.microsoft.com/office/drawing/2014/main" val="3414042062"/>
                    </a:ext>
                  </a:extLst>
                </a:gridCol>
                <a:gridCol w="559700">
                  <a:extLst>
                    <a:ext uri="{9D8B030D-6E8A-4147-A177-3AD203B41FA5}">
                      <a16:colId xmlns:a16="http://schemas.microsoft.com/office/drawing/2014/main" val="3019918168"/>
                    </a:ext>
                  </a:extLst>
                </a:gridCol>
                <a:gridCol w="509326">
                  <a:extLst>
                    <a:ext uri="{9D8B030D-6E8A-4147-A177-3AD203B41FA5}">
                      <a16:colId xmlns:a16="http://schemas.microsoft.com/office/drawing/2014/main" val="1718801536"/>
                    </a:ext>
                  </a:extLst>
                </a:gridCol>
                <a:gridCol w="671639">
                  <a:extLst>
                    <a:ext uri="{9D8B030D-6E8A-4147-A177-3AD203B41FA5}">
                      <a16:colId xmlns:a16="http://schemas.microsoft.com/office/drawing/2014/main" val="4168709669"/>
                    </a:ext>
                  </a:extLst>
                </a:gridCol>
                <a:gridCol w="263059">
                  <a:extLst>
                    <a:ext uri="{9D8B030D-6E8A-4147-A177-3AD203B41FA5}">
                      <a16:colId xmlns:a16="http://schemas.microsoft.com/office/drawing/2014/main" val="1524700588"/>
                    </a:ext>
                  </a:extLst>
                </a:gridCol>
                <a:gridCol w="2882453">
                  <a:extLst>
                    <a:ext uri="{9D8B030D-6E8A-4147-A177-3AD203B41FA5}">
                      <a16:colId xmlns:a16="http://schemas.microsoft.com/office/drawing/2014/main" val="531304523"/>
                    </a:ext>
                  </a:extLst>
                </a:gridCol>
              </a:tblGrid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32013902H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LAGO FERNANDEZ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99774354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42999249J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ESTELA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31056445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16489402N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CORCUERA FERNANDEZ JACINTO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COSME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47215110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43011708Y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ARONA MONTORO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ALEMANY I 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88024653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43080374V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DURAN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12452954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44325061J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OBRADOR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54907492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42890029C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NONNIN MISPELON MARCO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 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54263081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42980260E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 MAS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39882672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43048500K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JIMENEZ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46559561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74625440P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VELASCO VALDIVIA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95992477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B57397259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JAIME CASASNOVAS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35145378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X0194863F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BACKER JAN BASTIAAN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AMILCAR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25710007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05156810A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RIOS BLANCO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19855223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42977681L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VILLANUEVA GOMEZ DOLORES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97853307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42989793X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GIMENO DOMENECH MARIA INMACULADA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16515667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43024458Z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MOLINA GOMILA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DE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39736547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43068748Y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GILI ALOMAR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CASES NOVES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35453076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43068748Y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GILI ALOMAR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94925159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43069028X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VICH CARBONELL JOSE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35746373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43086613T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CAMPS ANDREU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31081046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43118485V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 PUEYO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01228877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43211597W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ZHAN YUZHEN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40748612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53597226G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CHUNZONG XU XIANG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59105105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E57277386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ALEXANDRA URBINA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BOGOTA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03703077"/>
                  </a:ext>
                </a:extLst>
              </a:tr>
              <a:tr h="2285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43030075L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AMORES VILLALBA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UETAM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10880538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581ADDC5-9980-7275-4022-77ED6BD9A13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E2948B21-A92E-1373-7B59-FEAE5C5750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616895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AC13BDA-8247-5F97-7D89-878BE4066C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2937818"/>
              </p:ext>
            </p:extLst>
          </p:nvPr>
        </p:nvGraphicFramePr>
        <p:xfrm>
          <a:off x="1257011" y="481631"/>
          <a:ext cx="10218362" cy="56894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6165">
                  <a:extLst>
                    <a:ext uri="{9D8B030D-6E8A-4147-A177-3AD203B41FA5}">
                      <a16:colId xmlns:a16="http://schemas.microsoft.com/office/drawing/2014/main" val="785565315"/>
                    </a:ext>
                  </a:extLst>
                </a:gridCol>
                <a:gridCol w="1273020">
                  <a:extLst>
                    <a:ext uri="{9D8B030D-6E8A-4147-A177-3AD203B41FA5}">
                      <a16:colId xmlns:a16="http://schemas.microsoft.com/office/drawing/2014/main" val="2356379980"/>
                    </a:ext>
                  </a:extLst>
                </a:gridCol>
                <a:gridCol w="160316">
                  <a:extLst>
                    <a:ext uri="{9D8B030D-6E8A-4147-A177-3AD203B41FA5}">
                      <a16:colId xmlns:a16="http://schemas.microsoft.com/office/drawing/2014/main" val="4025880641"/>
                    </a:ext>
                  </a:extLst>
                </a:gridCol>
                <a:gridCol w="1043879">
                  <a:extLst>
                    <a:ext uri="{9D8B030D-6E8A-4147-A177-3AD203B41FA5}">
                      <a16:colId xmlns:a16="http://schemas.microsoft.com/office/drawing/2014/main" val="1501128628"/>
                    </a:ext>
                  </a:extLst>
                </a:gridCol>
                <a:gridCol w="378930">
                  <a:extLst>
                    <a:ext uri="{9D8B030D-6E8A-4147-A177-3AD203B41FA5}">
                      <a16:colId xmlns:a16="http://schemas.microsoft.com/office/drawing/2014/main" val="3726016436"/>
                    </a:ext>
                  </a:extLst>
                </a:gridCol>
                <a:gridCol w="371644">
                  <a:extLst>
                    <a:ext uri="{9D8B030D-6E8A-4147-A177-3AD203B41FA5}">
                      <a16:colId xmlns:a16="http://schemas.microsoft.com/office/drawing/2014/main" val="2033137290"/>
                    </a:ext>
                  </a:extLst>
                </a:gridCol>
                <a:gridCol w="517385">
                  <a:extLst>
                    <a:ext uri="{9D8B030D-6E8A-4147-A177-3AD203B41FA5}">
                      <a16:colId xmlns:a16="http://schemas.microsoft.com/office/drawing/2014/main" val="654948449"/>
                    </a:ext>
                  </a:extLst>
                </a:gridCol>
                <a:gridCol w="1085781">
                  <a:extLst>
                    <a:ext uri="{9D8B030D-6E8A-4147-A177-3AD203B41FA5}">
                      <a16:colId xmlns:a16="http://schemas.microsoft.com/office/drawing/2014/main" val="293526625"/>
                    </a:ext>
                  </a:extLst>
                </a:gridCol>
                <a:gridCol w="546535">
                  <a:extLst>
                    <a:ext uri="{9D8B030D-6E8A-4147-A177-3AD203B41FA5}">
                      <a16:colId xmlns:a16="http://schemas.microsoft.com/office/drawing/2014/main" val="694435875"/>
                    </a:ext>
                  </a:extLst>
                </a:gridCol>
                <a:gridCol w="497346">
                  <a:extLst>
                    <a:ext uri="{9D8B030D-6E8A-4147-A177-3AD203B41FA5}">
                      <a16:colId xmlns:a16="http://schemas.microsoft.com/office/drawing/2014/main" val="2469988198"/>
                    </a:ext>
                  </a:extLst>
                </a:gridCol>
                <a:gridCol w="655840">
                  <a:extLst>
                    <a:ext uri="{9D8B030D-6E8A-4147-A177-3AD203B41FA5}">
                      <a16:colId xmlns:a16="http://schemas.microsoft.com/office/drawing/2014/main" val="222439147"/>
                    </a:ext>
                  </a:extLst>
                </a:gridCol>
                <a:gridCol w="256872">
                  <a:extLst>
                    <a:ext uri="{9D8B030D-6E8A-4147-A177-3AD203B41FA5}">
                      <a16:colId xmlns:a16="http://schemas.microsoft.com/office/drawing/2014/main" val="739364581"/>
                    </a:ext>
                  </a:extLst>
                </a:gridCol>
                <a:gridCol w="2814649">
                  <a:extLst>
                    <a:ext uri="{9D8B030D-6E8A-4147-A177-3AD203B41FA5}">
                      <a16:colId xmlns:a16="http://schemas.microsoft.com/office/drawing/2014/main" val="1150464570"/>
                    </a:ext>
                  </a:extLst>
                </a:gridCol>
              </a:tblGrid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B72980667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LIVING LAVILA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2217064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B57968323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LLENYES I CARBONS JAUME SERRA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 DEL COMTE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1027514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B10932911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DISSENY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MEDELLIN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5339982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B07754492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LOOK BASIC BALEAR 95 SL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2246779"/>
                  </a:ext>
                </a:extLst>
              </a:tr>
              <a:tr h="1140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B67836619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LUCAS EMMA MELLIN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4637450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B44776797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M&amp;M VERTRIEB SPAIN SL.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0977190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B13656665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M&amp;S KITCHENS AND MORE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5090882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B01652858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MAGMAI 2020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23/06/2020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0124232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B72731086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MAIORAN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2325712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B16684110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EMMA INVESTMENT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522841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B57868135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EXCLUSIVE PROJECTS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17/06/2014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6908737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B57761157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LIVING INVEST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8532103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B13713391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SHUNHE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RUBEN DARIO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6128106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B67927525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MAQUINARIA HOSTELERIA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5928629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B67637413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MAQUINARIA Y SUMINISTROS MORCAR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TROBADA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4463515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B09985375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MARIBA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POCOMACO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4237756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B56187784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 KONNECTIVITY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5074318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B16624561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MARNALI ART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3088349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B72735657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MASSANELLA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8139503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N3551095G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 7. MEDIA GROUP LIMITED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4980377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B01696186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 BALEAR KM0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6969008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MERCURIO SUBASTAS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08/08/2014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4939928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B02691715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MERKAIVEN VILCHEZ PEZO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2821517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B57859829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MICPHISTE 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6268355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B57859829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MICPHISTE 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842339"/>
                  </a:ext>
                </a:extLst>
              </a:tr>
              <a:tr h="223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B72632375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MILKFOAMERY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17/10/2022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318281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5204758-8C8F-F675-CE54-D718CC4C71D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465B508-22FC-3FB6-4477-3389874BA6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6419438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5CA3EB3-A954-F997-9FAD-2D340C0D86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5633364"/>
              </p:ext>
            </p:extLst>
          </p:nvPr>
        </p:nvGraphicFramePr>
        <p:xfrm>
          <a:off x="1014579" y="525832"/>
          <a:ext cx="10467639" cy="580633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2816">
                  <a:extLst>
                    <a:ext uri="{9D8B030D-6E8A-4147-A177-3AD203B41FA5}">
                      <a16:colId xmlns:a16="http://schemas.microsoft.com/office/drawing/2014/main" val="470579420"/>
                    </a:ext>
                  </a:extLst>
                </a:gridCol>
                <a:gridCol w="1423579">
                  <a:extLst>
                    <a:ext uri="{9D8B030D-6E8A-4147-A177-3AD203B41FA5}">
                      <a16:colId xmlns:a16="http://schemas.microsoft.com/office/drawing/2014/main" val="3019616297"/>
                    </a:ext>
                  </a:extLst>
                </a:gridCol>
                <a:gridCol w="163820">
                  <a:extLst>
                    <a:ext uri="{9D8B030D-6E8A-4147-A177-3AD203B41FA5}">
                      <a16:colId xmlns:a16="http://schemas.microsoft.com/office/drawing/2014/main" val="2906055071"/>
                    </a:ext>
                  </a:extLst>
                </a:gridCol>
                <a:gridCol w="1066697">
                  <a:extLst>
                    <a:ext uri="{9D8B030D-6E8A-4147-A177-3AD203B41FA5}">
                      <a16:colId xmlns:a16="http://schemas.microsoft.com/office/drawing/2014/main" val="162480968"/>
                    </a:ext>
                  </a:extLst>
                </a:gridCol>
                <a:gridCol w="387213">
                  <a:extLst>
                    <a:ext uri="{9D8B030D-6E8A-4147-A177-3AD203B41FA5}">
                      <a16:colId xmlns:a16="http://schemas.microsoft.com/office/drawing/2014/main" val="2700766132"/>
                    </a:ext>
                  </a:extLst>
                </a:gridCol>
                <a:gridCol w="379768">
                  <a:extLst>
                    <a:ext uri="{9D8B030D-6E8A-4147-A177-3AD203B41FA5}">
                      <a16:colId xmlns:a16="http://schemas.microsoft.com/office/drawing/2014/main" val="483117511"/>
                    </a:ext>
                  </a:extLst>
                </a:gridCol>
                <a:gridCol w="528695">
                  <a:extLst>
                    <a:ext uri="{9D8B030D-6E8A-4147-A177-3AD203B41FA5}">
                      <a16:colId xmlns:a16="http://schemas.microsoft.com/office/drawing/2014/main" val="1148177265"/>
                    </a:ext>
                  </a:extLst>
                </a:gridCol>
                <a:gridCol w="1109515">
                  <a:extLst>
                    <a:ext uri="{9D8B030D-6E8A-4147-A177-3AD203B41FA5}">
                      <a16:colId xmlns:a16="http://schemas.microsoft.com/office/drawing/2014/main" val="2651993362"/>
                    </a:ext>
                  </a:extLst>
                </a:gridCol>
                <a:gridCol w="558481">
                  <a:extLst>
                    <a:ext uri="{9D8B030D-6E8A-4147-A177-3AD203B41FA5}">
                      <a16:colId xmlns:a16="http://schemas.microsoft.com/office/drawing/2014/main" val="352211145"/>
                    </a:ext>
                  </a:extLst>
                </a:gridCol>
                <a:gridCol w="508217">
                  <a:extLst>
                    <a:ext uri="{9D8B030D-6E8A-4147-A177-3AD203B41FA5}">
                      <a16:colId xmlns:a16="http://schemas.microsoft.com/office/drawing/2014/main" val="1883540855"/>
                    </a:ext>
                  </a:extLst>
                </a:gridCol>
                <a:gridCol w="670176">
                  <a:extLst>
                    <a:ext uri="{9D8B030D-6E8A-4147-A177-3AD203B41FA5}">
                      <a16:colId xmlns:a16="http://schemas.microsoft.com/office/drawing/2014/main" val="1671948120"/>
                    </a:ext>
                  </a:extLst>
                </a:gridCol>
                <a:gridCol w="262487">
                  <a:extLst>
                    <a:ext uri="{9D8B030D-6E8A-4147-A177-3AD203B41FA5}">
                      <a16:colId xmlns:a16="http://schemas.microsoft.com/office/drawing/2014/main" val="1842824656"/>
                    </a:ext>
                  </a:extLst>
                </a:gridCol>
                <a:gridCol w="2876175">
                  <a:extLst>
                    <a:ext uri="{9D8B030D-6E8A-4147-A177-3AD203B41FA5}">
                      <a16:colId xmlns:a16="http://schemas.microsoft.com/office/drawing/2014/main" val="3967721053"/>
                    </a:ext>
                  </a:extLst>
                </a:gridCol>
              </a:tblGrid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B10977650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MINI VELO PALMA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8754582"/>
                  </a:ext>
                </a:extLst>
              </a:tr>
              <a:tr h="3262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W2763431J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LASSIG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0531831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B10642056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MIURA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9101651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B10728095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MMM 2023,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6733234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B10807253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MOBLEO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DE PACS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291113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N6060289C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KONTRA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4857131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B10533024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MUSEDEC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8718909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B44606341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MXSEU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4744709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B57988370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N&amp;M ARTISANAL CONCEPT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26/09/2016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8721061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N6061462E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LUCIANO GIUBBILEI LIMITED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2905992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B57837551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NAMA YACHT &amp; VILLA SERVICE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MASSOT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7834262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B44609931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NATAS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6103635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B05333414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NATURPROSP SOLUTIONS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MARAGALL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1575402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B16622698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NAUTIKMOTION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9543113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B16562860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NAVIGARE YACHTING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3188358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B01610641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NETWORK VINT VINT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11/06/2020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4123670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B56204522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NEUTRO ART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RAFELETES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3635431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B16715088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NEW TODOVISION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GOLF D'ALACANT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5576323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B02963015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NEW&amp;BLUE WATER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JERONI MORANTA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9291446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B16617946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NINNI TRICOT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322299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B44797058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NORD PR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0902647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B10657518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NORDLICHT PROFESSIONAL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884204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B05437207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NORTHROP &amp; JOHNSON GROUP SPAIN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PORTO 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1483433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B06841050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 ELECTRODOMESTIC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4958469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B57907578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NUEVOS COMERCIOS BALEARES 2015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9725122"/>
                  </a:ext>
                </a:extLst>
              </a:tr>
              <a:tr h="219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B67921510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OBJETOS DE JARDIN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21/12/2021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396107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82C96A9-D4E3-C80E-8324-2363B62F91F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BC922AD-85DA-5B37-7085-66B5F6F358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76329530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7BA10CC-B017-0173-162D-13AA6FD358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261882"/>
              </p:ext>
            </p:extLst>
          </p:nvPr>
        </p:nvGraphicFramePr>
        <p:xfrm>
          <a:off x="1332626" y="323710"/>
          <a:ext cx="10363202" cy="59881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5035">
                  <a:extLst>
                    <a:ext uri="{9D8B030D-6E8A-4147-A177-3AD203B41FA5}">
                      <a16:colId xmlns:a16="http://schemas.microsoft.com/office/drawing/2014/main" val="2726437764"/>
                    </a:ext>
                  </a:extLst>
                </a:gridCol>
                <a:gridCol w="1370929">
                  <a:extLst>
                    <a:ext uri="{9D8B030D-6E8A-4147-A177-3AD203B41FA5}">
                      <a16:colId xmlns:a16="http://schemas.microsoft.com/office/drawing/2014/main" val="3209097650"/>
                    </a:ext>
                  </a:extLst>
                </a:gridCol>
                <a:gridCol w="162588">
                  <a:extLst>
                    <a:ext uri="{9D8B030D-6E8A-4147-A177-3AD203B41FA5}">
                      <a16:colId xmlns:a16="http://schemas.microsoft.com/office/drawing/2014/main" val="3013137978"/>
                    </a:ext>
                  </a:extLst>
                </a:gridCol>
                <a:gridCol w="1058675">
                  <a:extLst>
                    <a:ext uri="{9D8B030D-6E8A-4147-A177-3AD203B41FA5}">
                      <a16:colId xmlns:a16="http://schemas.microsoft.com/office/drawing/2014/main" val="4264259687"/>
                    </a:ext>
                  </a:extLst>
                </a:gridCol>
                <a:gridCol w="384302">
                  <a:extLst>
                    <a:ext uri="{9D8B030D-6E8A-4147-A177-3AD203B41FA5}">
                      <a16:colId xmlns:a16="http://schemas.microsoft.com/office/drawing/2014/main" val="783008050"/>
                    </a:ext>
                  </a:extLst>
                </a:gridCol>
                <a:gridCol w="376911">
                  <a:extLst>
                    <a:ext uri="{9D8B030D-6E8A-4147-A177-3AD203B41FA5}">
                      <a16:colId xmlns:a16="http://schemas.microsoft.com/office/drawing/2014/main" val="3047746284"/>
                    </a:ext>
                  </a:extLst>
                </a:gridCol>
                <a:gridCol w="524719">
                  <a:extLst>
                    <a:ext uri="{9D8B030D-6E8A-4147-A177-3AD203B41FA5}">
                      <a16:colId xmlns:a16="http://schemas.microsoft.com/office/drawing/2014/main" val="1713531012"/>
                    </a:ext>
                  </a:extLst>
                </a:gridCol>
                <a:gridCol w="1101171">
                  <a:extLst>
                    <a:ext uri="{9D8B030D-6E8A-4147-A177-3AD203B41FA5}">
                      <a16:colId xmlns:a16="http://schemas.microsoft.com/office/drawing/2014/main" val="2066978411"/>
                    </a:ext>
                  </a:extLst>
                </a:gridCol>
                <a:gridCol w="554282">
                  <a:extLst>
                    <a:ext uri="{9D8B030D-6E8A-4147-A177-3AD203B41FA5}">
                      <a16:colId xmlns:a16="http://schemas.microsoft.com/office/drawing/2014/main" val="2519624745"/>
                    </a:ext>
                  </a:extLst>
                </a:gridCol>
                <a:gridCol w="504395">
                  <a:extLst>
                    <a:ext uri="{9D8B030D-6E8A-4147-A177-3AD203B41FA5}">
                      <a16:colId xmlns:a16="http://schemas.microsoft.com/office/drawing/2014/main" val="2465265835"/>
                    </a:ext>
                  </a:extLst>
                </a:gridCol>
                <a:gridCol w="665136">
                  <a:extLst>
                    <a:ext uri="{9D8B030D-6E8A-4147-A177-3AD203B41FA5}">
                      <a16:colId xmlns:a16="http://schemas.microsoft.com/office/drawing/2014/main" val="2789777151"/>
                    </a:ext>
                  </a:extLst>
                </a:gridCol>
                <a:gridCol w="260513">
                  <a:extLst>
                    <a:ext uri="{9D8B030D-6E8A-4147-A177-3AD203B41FA5}">
                      <a16:colId xmlns:a16="http://schemas.microsoft.com/office/drawing/2014/main" val="3290287291"/>
                    </a:ext>
                  </a:extLst>
                </a:gridCol>
                <a:gridCol w="2854546">
                  <a:extLst>
                    <a:ext uri="{9D8B030D-6E8A-4147-A177-3AD203B41FA5}">
                      <a16:colId xmlns:a16="http://schemas.microsoft.com/office/drawing/2014/main" val="1759323184"/>
                    </a:ext>
                  </a:extLst>
                </a:gridCol>
              </a:tblGrid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B57979882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OCI GAMES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07/07/2016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4238764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B10519734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ODEN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8582457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B57618407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OFIPAMAC 2009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06/05/2009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7174700"/>
                  </a:ext>
                </a:extLst>
              </a:tr>
              <a:tr h="3179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W0047919F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FINGERHUT GMBH &amp; CO KG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5904027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B57935603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FLORIDA OLMOS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19/10/2015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6510609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N2766490C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NESSELER &amp; ESSER GMBH &amp;CO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4245013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N0176290E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LION RITTER S.R.O.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6605229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N2760434G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XIPEQ UG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8322319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B67732479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ORDENADOROUTLET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PIO BAROJA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9613454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B16644023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ORPERGRAMS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SALLENT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09/09/2019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2193712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B72457344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ORTHOPADISCHE PRAXIS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31/08/2022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6570764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B13782057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ORTOPEDIA Y PARAFARMACIA ALEMANY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PROTECTORA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4048060"/>
                  </a:ext>
                </a:extLst>
              </a:tr>
              <a:tr h="3179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W2765371F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FLENSBURGER YACHT-SERVICE GMBH &amp; CO. KG, SUCURSAL EN ESPAÑA.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PUIGDORFILA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5393193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B16582199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OXIDE VILLAGE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2410710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B16627390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OXYGEN CORNERS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PASSAMANERS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8228740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N2760096D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A&amp;B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542404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N0048072C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KUCHENMAGAZIN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9425569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B16657801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&amp; MARIPOSA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1457604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B16652323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NORDIC BUSINESS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CHAPI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1943054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N0175131B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TK FASHION GROUP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0413491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N0049484I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ASTERION GERMANY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3805859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N0301167C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OMSLAGET S 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0721239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N0013601J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COMPAGNIE GENERALE DE LOCATION D EQUIPEMENTS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8852873"/>
                  </a:ext>
                </a:extLst>
              </a:tr>
              <a:tr h="3179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W0382143F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WALTER MOSER GMBH 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JOVELLANOS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0452725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B56173735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PASTISSERIA CA'N PANADES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ANIMES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1203234"/>
                  </a:ext>
                </a:extLst>
              </a:tr>
              <a:tr h="2135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N0076354J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KOCZYBA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81718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7EA0680-6211-E5E7-670D-73B0FCB77EE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1EBA5B2-1A6A-E6B6-09C6-6649054FFD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629348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BEFE0E0-FEB0-B1A4-50A4-1A815E4634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6688775"/>
              </p:ext>
            </p:extLst>
          </p:nvPr>
        </p:nvGraphicFramePr>
        <p:xfrm>
          <a:off x="876153" y="218945"/>
          <a:ext cx="10744492" cy="609295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9920">
                  <a:extLst>
                    <a:ext uri="{9D8B030D-6E8A-4147-A177-3AD203B41FA5}">
                      <a16:colId xmlns:a16="http://schemas.microsoft.com/office/drawing/2014/main" val="1989245589"/>
                    </a:ext>
                  </a:extLst>
                </a:gridCol>
                <a:gridCol w="1306536">
                  <a:extLst>
                    <a:ext uri="{9D8B030D-6E8A-4147-A177-3AD203B41FA5}">
                      <a16:colId xmlns:a16="http://schemas.microsoft.com/office/drawing/2014/main" val="4040245424"/>
                    </a:ext>
                  </a:extLst>
                </a:gridCol>
                <a:gridCol w="168571">
                  <a:extLst>
                    <a:ext uri="{9D8B030D-6E8A-4147-A177-3AD203B41FA5}">
                      <a16:colId xmlns:a16="http://schemas.microsoft.com/office/drawing/2014/main" val="2298006475"/>
                    </a:ext>
                  </a:extLst>
                </a:gridCol>
                <a:gridCol w="1097628">
                  <a:extLst>
                    <a:ext uri="{9D8B030D-6E8A-4147-A177-3AD203B41FA5}">
                      <a16:colId xmlns:a16="http://schemas.microsoft.com/office/drawing/2014/main" val="2769693173"/>
                    </a:ext>
                  </a:extLst>
                </a:gridCol>
                <a:gridCol w="398440">
                  <a:extLst>
                    <a:ext uri="{9D8B030D-6E8A-4147-A177-3AD203B41FA5}">
                      <a16:colId xmlns:a16="http://schemas.microsoft.com/office/drawing/2014/main" val="271054098"/>
                    </a:ext>
                  </a:extLst>
                </a:gridCol>
                <a:gridCol w="390780">
                  <a:extLst>
                    <a:ext uri="{9D8B030D-6E8A-4147-A177-3AD203B41FA5}">
                      <a16:colId xmlns:a16="http://schemas.microsoft.com/office/drawing/2014/main" val="1920159280"/>
                    </a:ext>
                  </a:extLst>
                </a:gridCol>
                <a:gridCol w="544024">
                  <a:extLst>
                    <a:ext uri="{9D8B030D-6E8A-4147-A177-3AD203B41FA5}">
                      <a16:colId xmlns:a16="http://schemas.microsoft.com/office/drawing/2014/main" val="1140538487"/>
                    </a:ext>
                  </a:extLst>
                </a:gridCol>
                <a:gridCol w="1141686">
                  <a:extLst>
                    <a:ext uri="{9D8B030D-6E8A-4147-A177-3AD203B41FA5}">
                      <a16:colId xmlns:a16="http://schemas.microsoft.com/office/drawing/2014/main" val="1552601079"/>
                    </a:ext>
                  </a:extLst>
                </a:gridCol>
                <a:gridCol w="574675">
                  <a:extLst>
                    <a:ext uri="{9D8B030D-6E8A-4147-A177-3AD203B41FA5}">
                      <a16:colId xmlns:a16="http://schemas.microsoft.com/office/drawing/2014/main" val="2526168625"/>
                    </a:ext>
                  </a:extLst>
                </a:gridCol>
                <a:gridCol w="522954">
                  <a:extLst>
                    <a:ext uri="{9D8B030D-6E8A-4147-A177-3AD203B41FA5}">
                      <a16:colId xmlns:a16="http://schemas.microsoft.com/office/drawing/2014/main" val="626886745"/>
                    </a:ext>
                  </a:extLst>
                </a:gridCol>
                <a:gridCol w="689608">
                  <a:extLst>
                    <a:ext uri="{9D8B030D-6E8A-4147-A177-3AD203B41FA5}">
                      <a16:colId xmlns:a16="http://schemas.microsoft.com/office/drawing/2014/main" val="173661421"/>
                    </a:ext>
                  </a:extLst>
                </a:gridCol>
                <a:gridCol w="270097">
                  <a:extLst>
                    <a:ext uri="{9D8B030D-6E8A-4147-A177-3AD203B41FA5}">
                      <a16:colId xmlns:a16="http://schemas.microsoft.com/office/drawing/2014/main" val="437524365"/>
                    </a:ext>
                  </a:extLst>
                </a:gridCol>
                <a:gridCol w="2959573">
                  <a:extLst>
                    <a:ext uri="{9D8B030D-6E8A-4147-A177-3AD203B41FA5}">
                      <a16:colId xmlns:a16="http://schemas.microsoft.com/office/drawing/2014/main" val="4165898292"/>
                    </a:ext>
                  </a:extLst>
                </a:gridCol>
              </a:tblGrid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B72601693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PAYGA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812102"/>
                  </a:ext>
                </a:extLst>
              </a:tr>
              <a:tr h="2813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N2760534D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IN-TRADING HANDELSGESELLSCHAFT 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1922702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B16596017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PEGASUS DEVELOPMENT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D'HORTALANS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26/09/2018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7203308"/>
                  </a:ext>
                </a:extLst>
              </a:tr>
              <a:tr h="3100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W0095011C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PEGGELL EUROPE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7057943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N0042516E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CRUISE LINER BOUTIQUE GMBH &amp; CO KG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2220507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N0431741H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ESTIL PRO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9661875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B57662694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PERFUMES Y COSMETICOS JAIME III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26/04/2010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1731494"/>
                  </a:ext>
                </a:extLst>
              </a:tr>
              <a:tr h="188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B57780132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PERLAS SAN MIGUEL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4007840"/>
                  </a:ext>
                </a:extLst>
              </a:tr>
              <a:tr h="188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B57780132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PERLAS SAN MIGUEL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7616094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B72871015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PETIT BUMBU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9529149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N0047473D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EBS QUIALITATSFENSTER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707053"/>
                  </a:ext>
                </a:extLst>
              </a:tr>
              <a:tr h="373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W0023781H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 HEMP S HANDELS GMBH &amp; CO.KG ESTABLECIMIENTO PERMANENTE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5384117"/>
                  </a:ext>
                </a:extLst>
              </a:tr>
              <a:tr h="4118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N2764092I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KENTER BODENREINIGUNGSMACHINEN VERTRIEBS UND SERVICE GMBH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SIMO BALLESTER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4668566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N2763939B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MEGALODON YACHTS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PUIGDORFILA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9603774"/>
                  </a:ext>
                </a:extLst>
              </a:tr>
              <a:tr h="188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B72634637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PINI.MALL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5843611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N2765992I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MT IMMOBILIEN UND MEHR GMBH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8820873"/>
                  </a:ext>
                </a:extLst>
              </a:tr>
              <a:tr h="3100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W0461499F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NUMBER TWELVE LTD ESTABLECIMIENTO PERMANENTE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8212107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N2766949H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MICHAEL SCHMIDT YACHTBAU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4742392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N0077155J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AIRSHOPPEN TRAVEL RETAIL A/S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7327892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N0047581D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MODUL SYSTEMWEKSTATTEN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2658629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N2767241I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EMPA INNOTEC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4785001"/>
                  </a:ext>
                </a:extLst>
              </a:tr>
              <a:tr h="106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B16666307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PORQUE NO 2020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7953146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N0043822F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EMPIRE ART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GRANADA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7380953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N0044801I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PREO SOFTWARE AG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PAGESA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2143566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N0082251J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TINEKPALMA APS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 DEL MIRACLE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8051252"/>
                  </a:ext>
                </a:extLst>
              </a:tr>
              <a:tr h="2083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B57866295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DE REINA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03/06/2014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07156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80704A3-7AEC-C3E9-621D-258E4E24188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D8617D4-15EA-4DC9-AD9D-0867D120B9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824368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FCD5AE4-0C40-218C-A87C-CB9DF36FF6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0048562"/>
              </p:ext>
            </p:extLst>
          </p:nvPr>
        </p:nvGraphicFramePr>
        <p:xfrm>
          <a:off x="1147363" y="704995"/>
          <a:ext cx="9897274" cy="50901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0423">
                  <a:extLst>
                    <a:ext uri="{9D8B030D-6E8A-4147-A177-3AD203B41FA5}">
                      <a16:colId xmlns:a16="http://schemas.microsoft.com/office/drawing/2014/main" val="462460462"/>
                    </a:ext>
                  </a:extLst>
                </a:gridCol>
                <a:gridCol w="1299399">
                  <a:extLst>
                    <a:ext uri="{9D8B030D-6E8A-4147-A177-3AD203B41FA5}">
                      <a16:colId xmlns:a16="http://schemas.microsoft.com/office/drawing/2014/main" val="505319437"/>
                    </a:ext>
                  </a:extLst>
                </a:gridCol>
                <a:gridCol w="155278">
                  <a:extLst>
                    <a:ext uri="{9D8B030D-6E8A-4147-A177-3AD203B41FA5}">
                      <a16:colId xmlns:a16="http://schemas.microsoft.com/office/drawing/2014/main" val="352520637"/>
                    </a:ext>
                  </a:extLst>
                </a:gridCol>
                <a:gridCol w="1011078">
                  <a:extLst>
                    <a:ext uri="{9D8B030D-6E8A-4147-A177-3AD203B41FA5}">
                      <a16:colId xmlns:a16="http://schemas.microsoft.com/office/drawing/2014/main" val="284385680"/>
                    </a:ext>
                  </a:extLst>
                </a:gridCol>
                <a:gridCol w="367023">
                  <a:extLst>
                    <a:ext uri="{9D8B030D-6E8A-4147-A177-3AD203B41FA5}">
                      <a16:colId xmlns:a16="http://schemas.microsoft.com/office/drawing/2014/main" val="620994202"/>
                    </a:ext>
                  </a:extLst>
                </a:gridCol>
                <a:gridCol w="359966">
                  <a:extLst>
                    <a:ext uri="{9D8B030D-6E8A-4147-A177-3AD203B41FA5}">
                      <a16:colId xmlns:a16="http://schemas.microsoft.com/office/drawing/2014/main" val="1202039689"/>
                    </a:ext>
                  </a:extLst>
                </a:gridCol>
                <a:gridCol w="501127">
                  <a:extLst>
                    <a:ext uri="{9D8B030D-6E8A-4147-A177-3AD203B41FA5}">
                      <a16:colId xmlns:a16="http://schemas.microsoft.com/office/drawing/2014/main" val="2076800273"/>
                    </a:ext>
                  </a:extLst>
                </a:gridCol>
                <a:gridCol w="1051663">
                  <a:extLst>
                    <a:ext uri="{9D8B030D-6E8A-4147-A177-3AD203B41FA5}">
                      <a16:colId xmlns:a16="http://schemas.microsoft.com/office/drawing/2014/main" val="1180807638"/>
                    </a:ext>
                  </a:extLst>
                </a:gridCol>
                <a:gridCol w="529361">
                  <a:extLst>
                    <a:ext uri="{9D8B030D-6E8A-4147-A177-3AD203B41FA5}">
                      <a16:colId xmlns:a16="http://schemas.microsoft.com/office/drawing/2014/main" val="1612937833"/>
                    </a:ext>
                  </a:extLst>
                </a:gridCol>
                <a:gridCol w="481718">
                  <a:extLst>
                    <a:ext uri="{9D8B030D-6E8A-4147-A177-3AD203B41FA5}">
                      <a16:colId xmlns:a16="http://schemas.microsoft.com/office/drawing/2014/main" val="3074136983"/>
                    </a:ext>
                  </a:extLst>
                </a:gridCol>
                <a:gridCol w="635232">
                  <a:extLst>
                    <a:ext uri="{9D8B030D-6E8A-4147-A177-3AD203B41FA5}">
                      <a16:colId xmlns:a16="http://schemas.microsoft.com/office/drawing/2014/main" val="2336989342"/>
                    </a:ext>
                  </a:extLst>
                </a:gridCol>
                <a:gridCol w="248800">
                  <a:extLst>
                    <a:ext uri="{9D8B030D-6E8A-4147-A177-3AD203B41FA5}">
                      <a16:colId xmlns:a16="http://schemas.microsoft.com/office/drawing/2014/main" val="1349868051"/>
                    </a:ext>
                  </a:extLst>
                </a:gridCol>
                <a:gridCol w="2726206">
                  <a:extLst>
                    <a:ext uri="{9D8B030D-6E8A-4147-A177-3AD203B41FA5}">
                      <a16:colId xmlns:a16="http://schemas.microsoft.com/office/drawing/2014/main" val="1886542281"/>
                    </a:ext>
                  </a:extLst>
                </a:gridCol>
              </a:tblGrid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B06841159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PP COLLECTORS CLUB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D'OLEZA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3574707"/>
                  </a:ext>
                </a:extLst>
              </a:tr>
              <a:tr h="1128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B42914226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PRAXIS BUNKER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PATRONAT OBRER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7571884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B05470570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 NUTRICION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0158430"/>
                  </a:ext>
                </a:extLst>
              </a:tr>
              <a:tr h="1128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B10901064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PRODAL INTL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176996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B16639270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PROFESSIONAL SPORTS SUPPORT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5519222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B57409914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PROMOCIONES ICE COTA 2005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FORNERS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27/02/2006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7617276"/>
                  </a:ext>
                </a:extLst>
              </a:tr>
              <a:tr h="1128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B09970864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PULCHERONLINE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5285586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B57935678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QUALITY SPORTS MEDIA &amp; HEALTH GROUP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20/10/2015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1837284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B56136062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QUNWEI EXPRESS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NARCIS MONTURIOL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7819704"/>
                  </a:ext>
                </a:extLst>
              </a:tr>
              <a:tr h="1128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B44833796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QVANTUM HEALTH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PORTIXOL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998857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B56161243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RASCHCALL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7298513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B16670150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RENOU CAPITAL 2000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ANTONI CABANYES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6366517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B57637704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RESIDENTGAMES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4762356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B02655348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RMA TALLER INTERIORISMO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OBRADOR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5684962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B57782641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RUA. LEGIO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0015398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B44896744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RUSTIC KM0 ES PIL.LARI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9209856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B01832708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SA NOSTRA FRUITA I VERDURA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ENRIC LLADO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07/08/2020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070227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B05400080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SAIL MALLORCA CHARTER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ESCRIPTOR JOAN CORTADA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7810238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B09854399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 UNLIMITED FASHION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1871542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B44864742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SANKIKA PERGOLAS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7283902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B42809574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 SUP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 NA VINAGRE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4043329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B10735470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SANTO CRISTO IBIZA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JACOB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4877571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B16580821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SASU DESIGNSHOP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895996"/>
                  </a:ext>
                </a:extLst>
              </a:tr>
              <a:tr h="1128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B72957830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SG1306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431924"/>
                  </a:ext>
                </a:extLst>
              </a:tr>
              <a:tr h="1128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B56245186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SHOPS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2583900"/>
                  </a:ext>
                </a:extLst>
              </a:tr>
              <a:tr h="220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B72748973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SISTEMAS PRO TOP DESCANSO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CASES SON AMETLER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14/11/2022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986557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2B8D58B-6E6F-DA52-3EF2-BC258E0269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D337D7F-5D43-3062-E159-FCF475ADB0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7903255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EBDD52A-2D4E-EFED-47BB-374292C961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0527652"/>
              </p:ext>
            </p:extLst>
          </p:nvPr>
        </p:nvGraphicFramePr>
        <p:xfrm>
          <a:off x="817549" y="379375"/>
          <a:ext cx="10556900" cy="59325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8049">
                  <a:extLst>
                    <a:ext uri="{9D8B030D-6E8A-4147-A177-3AD203B41FA5}">
                      <a16:colId xmlns:a16="http://schemas.microsoft.com/office/drawing/2014/main" val="1212029071"/>
                    </a:ext>
                  </a:extLst>
                </a:gridCol>
                <a:gridCol w="1283726">
                  <a:extLst>
                    <a:ext uri="{9D8B030D-6E8A-4147-A177-3AD203B41FA5}">
                      <a16:colId xmlns:a16="http://schemas.microsoft.com/office/drawing/2014/main" val="2059616612"/>
                    </a:ext>
                  </a:extLst>
                </a:gridCol>
                <a:gridCol w="165628">
                  <a:extLst>
                    <a:ext uri="{9D8B030D-6E8A-4147-A177-3AD203B41FA5}">
                      <a16:colId xmlns:a16="http://schemas.microsoft.com/office/drawing/2014/main" val="3243215792"/>
                    </a:ext>
                  </a:extLst>
                </a:gridCol>
                <a:gridCol w="1078463">
                  <a:extLst>
                    <a:ext uri="{9D8B030D-6E8A-4147-A177-3AD203B41FA5}">
                      <a16:colId xmlns:a16="http://schemas.microsoft.com/office/drawing/2014/main" val="2496657059"/>
                    </a:ext>
                  </a:extLst>
                </a:gridCol>
                <a:gridCol w="391483">
                  <a:extLst>
                    <a:ext uri="{9D8B030D-6E8A-4147-A177-3AD203B41FA5}">
                      <a16:colId xmlns:a16="http://schemas.microsoft.com/office/drawing/2014/main" val="2417579674"/>
                    </a:ext>
                  </a:extLst>
                </a:gridCol>
                <a:gridCol w="383957">
                  <a:extLst>
                    <a:ext uri="{9D8B030D-6E8A-4147-A177-3AD203B41FA5}">
                      <a16:colId xmlns:a16="http://schemas.microsoft.com/office/drawing/2014/main" val="2323962828"/>
                    </a:ext>
                  </a:extLst>
                </a:gridCol>
                <a:gridCol w="534527">
                  <a:extLst>
                    <a:ext uri="{9D8B030D-6E8A-4147-A177-3AD203B41FA5}">
                      <a16:colId xmlns:a16="http://schemas.microsoft.com/office/drawing/2014/main" val="2889663308"/>
                    </a:ext>
                  </a:extLst>
                </a:gridCol>
                <a:gridCol w="1121753">
                  <a:extLst>
                    <a:ext uri="{9D8B030D-6E8A-4147-A177-3AD203B41FA5}">
                      <a16:colId xmlns:a16="http://schemas.microsoft.com/office/drawing/2014/main" val="525421773"/>
                    </a:ext>
                  </a:extLst>
                </a:gridCol>
                <a:gridCol w="564641">
                  <a:extLst>
                    <a:ext uri="{9D8B030D-6E8A-4147-A177-3AD203B41FA5}">
                      <a16:colId xmlns:a16="http://schemas.microsoft.com/office/drawing/2014/main" val="3190885212"/>
                    </a:ext>
                  </a:extLst>
                </a:gridCol>
                <a:gridCol w="513823">
                  <a:extLst>
                    <a:ext uri="{9D8B030D-6E8A-4147-A177-3AD203B41FA5}">
                      <a16:colId xmlns:a16="http://schemas.microsoft.com/office/drawing/2014/main" val="1727036660"/>
                    </a:ext>
                  </a:extLst>
                </a:gridCol>
                <a:gridCol w="677569">
                  <a:extLst>
                    <a:ext uri="{9D8B030D-6E8A-4147-A177-3AD203B41FA5}">
                      <a16:colId xmlns:a16="http://schemas.microsoft.com/office/drawing/2014/main" val="2005312151"/>
                    </a:ext>
                  </a:extLst>
                </a:gridCol>
                <a:gridCol w="265382">
                  <a:extLst>
                    <a:ext uri="{9D8B030D-6E8A-4147-A177-3AD203B41FA5}">
                      <a16:colId xmlns:a16="http://schemas.microsoft.com/office/drawing/2014/main" val="4093165630"/>
                    </a:ext>
                  </a:extLst>
                </a:gridCol>
                <a:gridCol w="2907899">
                  <a:extLst>
                    <a:ext uri="{9D8B030D-6E8A-4147-A177-3AD203B41FA5}">
                      <a16:colId xmlns:a16="http://schemas.microsoft.com/office/drawing/2014/main" val="426721090"/>
                    </a:ext>
                  </a:extLst>
                </a:gridCol>
              </a:tblGrid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B42745158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SMART YACHT MALLORCA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SON PUIG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13/01/2021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4764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248739312"/>
                  </a:ext>
                </a:extLst>
              </a:tr>
              <a:tr h="120936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B16582579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SMORES MARKETING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AV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JAUME III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05/06/2018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4791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por correspondencia o Internet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744385579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B72469315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SOLER HITECH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JOAN MARAGALL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32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07006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05/09/2022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4742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4136274681"/>
                  </a:ext>
                </a:extLst>
              </a:tr>
              <a:tr h="120936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B04968319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SQUARE1 BESPOKE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AV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JOAN MIRO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127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17/03/2021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4791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por correspondencia o Internet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514149259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B72728850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STELLA BLU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METGE JOSEP DARDER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35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02/11/2022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4771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174065248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B67854919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STUDIO VIDV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BATLE EMILI DARDER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02/12/2021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4764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664635633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B56175045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SUMERDADO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PEREZ GALDOS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07006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07/07/2023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4711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331555128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B16641847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SUNPLEX ESTETICA Y BELLEZA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PZ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BATLE LLORENÇ BISBAL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14/08/2019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4791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por correspondencia o Internet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3346834307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B09671348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SUPERMERCADO HUA LIAN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PARE BARTOMEU POU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26/01/2022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4711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01090437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B09685298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SWISSPATH YACHTING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DEL BORN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24/01/2022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4764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394932036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B56262660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TERGO BRANDS ECOMMERCE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FLUVIA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28/07/2023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4791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por correspondencia o Internet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1279713082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B01757723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u="none" strike="noStrike">
                          <a:effectLst/>
                        </a:rPr>
                        <a:t>THE BARBER CLUB PALMA SL.</a:t>
                      </a:r>
                      <a:endParaRPr lang="en-U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PZ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FORTI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21/07/2020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4775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514953259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B44697860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THE EYPS MALLORCA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JULIA ALVAREZ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13/02/2023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4729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1345315019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B56395338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TIAN JIA LIANG 868 GRUPO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METGE JOSEP DARDER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37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07/09/2023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4725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921550945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B42969576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TICTENDA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LA RAMBLA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03/03/2021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4741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704293183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B16599193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TODO OFIMATICA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JAUME BALMES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22/10/2018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4741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3313528694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B05443312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TOMCA 2021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CATALUNYA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03/05/2021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4771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1485753905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B57845323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TOP VENTAS MCA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ALFONS EL MAGNANIM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63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07/02/2014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4776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1554156888"/>
                  </a:ext>
                </a:extLst>
              </a:tr>
              <a:tr h="317627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B57769390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TRATAMIENTO DE METALES DE MALLORCA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GREMI DE TINTORERS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31/07/2012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4752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1090859170"/>
                  </a:ext>
                </a:extLst>
              </a:tr>
              <a:tr h="120936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B10553238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TRIP2POST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GRAN VIA ASIMA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01/04/2022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4791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por correspondencia o Internet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3985981098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B13746540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TRIPLE AMICS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JAFUDA CRESQUES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05/05/2023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4725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467410151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B01593250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TROSCAR ALIMENTACION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b-NO" sz="800" u="none" strike="noStrike">
                          <a:effectLst/>
                        </a:rPr>
                        <a:t>GREMI DE SELLETERS I BASTERS</a:t>
                      </a:r>
                      <a:endParaRPr lang="nb-NO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34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03/06/2020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4729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972470050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B56285901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UGARTE PARQUET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FRANCESC FIOL I JUAN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07010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03/08/2023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4752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2673395184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B67928358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UNCLE SALAM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SANT NICOLAU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3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22/12/2021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4778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4215015953"/>
                  </a:ext>
                </a:extLst>
              </a:tr>
              <a:tr h="236784"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B72493075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UNIQUE-PROPOSALS SL.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CL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TOUS I MAROTO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10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07001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PALMA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>
                          <a:effectLst/>
                        </a:rPr>
                        <a:t>Sociedad limitada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>
                          <a:effectLst/>
                        </a:rPr>
                        <a:t>1</a:t>
                      </a:r>
                      <a:endParaRPr lang="es-ES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 dirty="0">
                          <a:effectLst/>
                        </a:rPr>
                        <a:t>13/09/2022</a:t>
                      </a:r>
                      <a:endParaRPr lang="es-E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800" u="none" strike="noStrike" dirty="0">
                          <a:effectLst/>
                        </a:rPr>
                        <a:t>4775</a:t>
                      </a:r>
                      <a:endParaRPr lang="es-E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8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354" marR="5354" marT="5354" marB="0" anchor="b"/>
                </a:tc>
                <a:extLst>
                  <a:ext uri="{0D108BD9-81ED-4DB2-BD59-A6C34878D82A}">
                    <a16:rowId xmlns:a16="http://schemas.microsoft.com/office/drawing/2014/main" val="163795922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B38B5B0-A1BB-C4E7-A13D-3C62F9E6996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CBB848B-8E30-3D88-40B8-B74D8316DA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01384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3D6A83E-77B7-A614-87AF-68760A9EA6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106338"/>
              </p:ext>
            </p:extLst>
          </p:nvPr>
        </p:nvGraphicFramePr>
        <p:xfrm>
          <a:off x="838199" y="540825"/>
          <a:ext cx="10357966" cy="22495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9820">
                  <a:extLst>
                    <a:ext uri="{9D8B030D-6E8A-4147-A177-3AD203B41FA5}">
                      <a16:colId xmlns:a16="http://schemas.microsoft.com/office/drawing/2014/main" val="1372415774"/>
                    </a:ext>
                  </a:extLst>
                </a:gridCol>
                <a:gridCol w="1455175">
                  <a:extLst>
                    <a:ext uri="{9D8B030D-6E8A-4147-A177-3AD203B41FA5}">
                      <a16:colId xmlns:a16="http://schemas.microsoft.com/office/drawing/2014/main" val="2169710898"/>
                    </a:ext>
                  </a:extLst>
                </a:gridCol>
                <a:gridCol w="162506">
                  <a:extLst>
                    <a:ext uri="{9D8B030D-6E8A-4147-A177-3AD203B41FA5}">
                      <a16:colId xmlns:a16="http://schemas.microsoft.com/office/drawing/2014/main" val="628406798"/>
                    </a:ext>
                  </a:extLst>
                </a:gridCol>
                <a:gridCol w="1058141">
                  <a:extLst>
                    <a:ext uri="{9D8B030D-6E8A-4147-A177-3AD203B41FA5}">
                      <a16:colId xmlns:a16="http://schemas.microsoft.com/office/drawing/2014/main" val="2686224087"/>
                    </a:ext>
                  </a:extLst>
                </a:gridCol>
                <a:gridCol w="384107">
                  <a:extLst>
                    <a:ext uri="{9D8B030D-6E8A-4147-A177-3AD203B41FA5}">
                      <a16:colId xmlns:a16="http://schemas.microsoft.com/office/drawing/2014/main" val="663868168"/>
                    </a:ext>
                  </a:extLst>
                </a:gridCol>
                <a:gridCol w="376721">
                  <a:extLst>
                    <a:ext uri="{9D8B030D-6E8A-4147-A177-3AD203B41FA5}">
                      <a16:colId xmlns:a16="http://schemas.microsoft.com/office/drawing/2014/main" val="2615530288"/>
                    </a:ext>
                  </a:extLst>
                </a:gridCol>
                <a:gridCol w="524454">
                  <a:extLst>
                    <a:ext uri="{9D8B030D-6E8A-4147-A177-3AD203B41FA5}">
                      <a16:colId xmlns:a16="http://schemas.microsoft.com/office/drawing/2014/main" val="2156343653"/>
                    </a:ext>
                  </a:extLst>
                </a:gridCol>
                <a:gridCol w="1100615">
                  <a:extLst>
                    <a:ext uri="{9D8B030D-6E8A-4147-A177-3AD203B41FA5}">
                      <a16:colId xmlns:a16="http://schemas.microsoft.com/office/drawing/2014/main" val="632600982"/>
                    </a:ext>
                  </a:extLst>
                </a:gridCol>
                <a:gridCol w="554001">
                  <a:extLst>
                    <a:ext uri="{9D8B030D-6E8A-4147-A177-3AD203B41FA5}">
                      <a16:colId xmlns:a16="http://schemas.microsoft.com/office/drawing/2014/main" val="3754882652"/>
                    </a:ext>
                  </a:extLst>
                </a:gridCol>
                <a:gridCol w="504141">
                  <a:extLst>
                    <a:ext uri="{9D8B030D-6E8A-4147-A177-3AD203B41FA5}">
                      <a16:colId xmlns:a16="http://schemas.microsoft.com/office/drawing/2014/main" val="2018959931"/>
                    </a:ext>
                  </a:extLst>
                </a:gridCol>
                <a:gridCol w="664800">
                  <a:extLst>
                    <a:ext uri="{9D8B030D-6E8A-4147-A177-3AD203B41FA5}">
                      <a16:colId xmlns:a16="http://schemas.microsoft.com/office/drawing/2014/main" val="2204256192"/>
                    </a:ext>
                  </a:extLst>
                </a:gridCol>
                <a:gridCol w="260381">
                  <a:extLst>
                    <a:ext uri="{9D8B030D-6E8A-4147-A177-3AD203B41FA5}">
                      <a16:colId xmlns:a16="http://schemas.microsoft.com/office/drawing/2014/main" val="2198974266"/>
                    </a:ext>
                  </a:extLst>
                </a:gridCol>
                <a:gridCol w="2853104">
                  <a:extLst>
                    <a:ext uri="{9D8B030D-6E8A-4147-A177-3AD203B41FA5}">
                      <a16:colId xmlns:a16="http://schemas.microsoft.com/office/drawing/2014/main" val="2027309272"/>
                    </a:ext>
                  </a:extLst>
                </a:gridCol>
              </a:tblGrid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B67695858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VENTA ON LINE DE REPUESTOS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BARTOMEU FERRA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Sociedad limitada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27/10/2021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999525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B67818906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VINE AQUI I VORAS PORTOPI SL.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MONTCADES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25/11/2021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483200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B67818906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VINE AQUI I VORAS PORTOPI SL.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AUSIAS MARCH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863999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B57508434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VINTAGE MOTOR COLLECTION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PINS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22/06/2007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765826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B16829228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VIR GESTION GLOBAL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ANDREU FELIU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25/08/2021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8296708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B56313216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WBW SOURCE &amp; SUPPLY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ANDREU JAUME I NADAL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PALMA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11/08/2023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9782701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B57902561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WELCOMEDECO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VICENÇ PAUL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23/02/2015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438809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B57598591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WILLAMS BODY CARE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FEMENIES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30/12/2008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667657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B09905266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WONNIT2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ESCRIPTOR JOAN CORTADA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14/03/2022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7234448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B67837856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WORLD OF SHADES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01/12/2021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5347017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B72789548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WRONGGENERATION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23/11/2022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964906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B72815046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 SEX &amp; STORE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29/11/2022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640575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B01768654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YULIA BLACK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ARGENTINA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23/07/2020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284102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B16548133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ZILLA HOLA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DEL BORN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PALMA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27/10/2017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4791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0809162"/>
                  </a:ext>
                </a:extLst>
              </a:tr>
            </a:tbl>
          </a:graphicData>
        </a:graphic>
      </p:graphicFrame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FA087342-DB15-AE97-C164-A2F5AED784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649917"/>
              </p:ext>
            </p:extLst>
          </p:nvPr>
        </p:nvGraphicFramePr>
        <p:xfrm>
          <a:off x="838200" y="2686977"/>
          <a:ext cx="10357965" cy="32632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9820">
                  <a:extLst>
                    <a:ext uri="{9D8B030D-6E8A-4147-A177-3AD203B41FA5}">
                      <a16:colId xmlns:a16="http://schemas.microsoft.com/office/drawing/2014/main" val="2244227882"/>
                    </a:ext>
                  </a:extLst>
                </a:gridCol>
                <a:gridCol w="1455175">
                  <a:extLst>
                    <a:ext uri="{9D8B030D-6E8A-4147-A177-3AD203B41FA5}">
                      <a16:colId xmlns:a16="http://schemas.microsoft.com/office/drawing/2014/main" val="2055744145"/>
                    </a:ext>
                  </a:extLst>
                </a:gridCol>
                <a:gridCol w="162506">
                  <a:extLst>
                    <a:ext uri="{9D8B030D-6E8A-4147-A177-3AD203B41FA5}">
                      <a16:colId xmlns:a16="http://schemas.microsoft.com/office/drawing/2014/main" val="36058298"/>
                    </a:ext>
                  </a:extLst>
                </a:gridCol>
                <a:gridCol w="1058141">
                  <a:extLst>
                    <a:ext uri="{9D8B030D-6E8A-4147-A177-3AD203B41FA5}">
                      <a16:colId xmlns:a16="http://schemas.microsoft.com/office/drawing/2014/main" val="4152298798"/>
                    </a:ext>
                  </a:extLst>
                </a:gridCol>
                <a:gridCol w="384107">
                  <a:extLst>
                    <a:ext uri="{9D8B030D-6E8A-4147-A177-3AD203B41FA5}">
                      <a16:colId xmlns:a16="http://schemas.microsoft.com/office/drawing/2014/main" val="2818990367"/>
                    </a:ext>
                  </a:extLst>
                </a:gridCol>
                <a:gridCol w="376721">
                  <a:extLst>
                    <a:ext uri="{9D8B030D-6E8A-4147-A177-3AD203B41FA5}">
                      <a16:colId xmlns:a16="http://schemas.microsoft.com/office/drawing/2014/main" val="2031272863"/>
                    </a:ext>
                  </a:extLst>
                </a:gridCol>
                <a:gridCol w="524454">
                  <a:extLst>
                    <a:ext uri="{9D8B030D-6E8A-4147-A177-3AD203B41FA5}">
                      <a16:colId xmlns:a16="http://schemas.microsoft.com/office/drawing/2014/main" val="2505989945"/>
                    </a:ext>
                  </a:extLst>
                </a:gridCol>
                <a:gridCol w="1100615">
                  <a:extLst>
                    <a:ext uri="{9D8B030D-6E8A-4147-A177-3AD203B41FA5}">
                      <a16:colId xmlns:a16="http://schemas.microsoft.com/office/drawing/2014/main" val="1970420242"/>
                    </a:ext>
                  </a:extLst>
                </a:gridCol>
                <a:gridCol w="554001">
                  <a:extLst>
                    <a:ext uri="{9D8B030D-6E8A-4147-A177-3AD203B41FA5}">
                      <a16:colId xmlns:a16="http://schemas.microsoft.com/office/drawing/2014/main" val="2066453980"/>
                    </a:ext>
                  </a:extLst>
                </a:gridCol>
                <a:gridCol w="504141">
                  <a:extLst>
                    <a:ext uri="{9D8B030D-6E8A-4147-A177-3AD203B41FA5}">
                      <a16:colId xmlns:a16="http://schemas.microsoft.com/office/drawing/2014/main" val="885374192"/>
                    </a:ext>
                  </a:extLst>
                </a:gridCol>
                <a:gridCol w="664800">
                  <a:extLst>
                    <a:ext uri="{9D8B030D-6E8A-4147-A177-3AD203B41FA5}">
                      <a16:colId xmlns:a16="http://schemas.microsoft.com/office/drawing/2014/main" val="2496737295"/>
                    </a:ext>
                  </a:extLst>
                </a:gridCol>
                <a:gridCol w="260381">
                  <a:extLst>
                    <a:ext uri="{9D8B030D-6E8A-4147-A177-3AD203B41FA5}">
                      <a16:colId xmlns:a16="http://schemas.microsoft.com/office/drawing/2014/main" val="2822856340"/>
                    </a:ext>
                  </a:extLst>
                </a:gridCol>
                <a:gridCol w="2853103">
                  <a:extLst>
                    <a:ext uri="{9D8B030D-6E8A-4147-A177-3AD203B41FA5}">
                      <a16:colId xmlns:a16="http://schemas.microsoft.com/office/drawing/2014/main" val="1035497015"/>
                    </a:ext>
                  </a:extLst>
                </a:gridCol>
              </a:tblGrid>
              <a:tr h="1002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B57670226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XALIN BUSINESS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MARQUES SENIA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08/06/2010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8021027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41386375Z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GIL PUJOL JOSE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VELL DE BUNYOLA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01/01/1988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7569987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18237998X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HIDALGO GUERRERO RAFAEL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SINGLADURA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6312970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X6542764T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LIWEI LIU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BARTOMEU RIUTORT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8760767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42955161Q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GALLARDO PONS MIGUEL ANGEL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COMTE DE BARCELONA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7313368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42989849C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TOMAS ESTEVA MARIA PILAR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FRANCESC VIDAL SUREDA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6139090"/>
                  </a:ext>
                </a:extLst>
              </a:tr>
              <a:tr h="3152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B07504053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AGLOCEM INFORMATICA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JOAN MAS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07010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02/01/1991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6317500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B16599060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AIDA THEA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ALEXANDRE JAUME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19/10/2018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4711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5790950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B16534422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AIVILO INSULAE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LLUCMAJOR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05/07/2017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4759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1792288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B57049306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AKRON SISTEMAS DE INFORMACION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EUSEBI ESTADA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12/12/2000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2268046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B16639627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ALQUICAM CAMERA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ILLES BALEARS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26/07/2019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553738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B16635666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AMANCAY RURAL HANDS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REI JOAN CARLES 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25/06/2019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6502346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B87674867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ANGENT GRIMOIRE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ELISABET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27/10/2016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3752676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B57985343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AQUARIUM DESIGN MALLORCA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LA RAMBLA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30/08/2016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4566731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B07642713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ARAGO ESPORTS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ARAGO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05/01/1994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2645623"/>
                  </a:ext>
                </a:extLst>
              </a:tr>
              <a:tr h="19570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B07961873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ARMIS RELOJES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GABRIEL ROCA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24/06/1999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4777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748622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722AC2F2-1515-1875-A246-E60FA0F3F07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859EFE0E-6E38-0324-34A6-36B5401265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581435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BB601E1-12A6-5BBA-1880-2E072EC207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1654927"/>
              </p:ext>
            </p:extLst>
          </p:nvPr>
        </p:nvGraphicFramePr>
        <p:xfrm>
          <a:off x="1114788" y="321087"/>
          <a:ext cx="10267222" cy="59051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4947">
                  <a:extLst>
                    <a:ext uri="{9D8B030D-6E8A-4147-A177-3AD203B41FA5}">
                      <a16:colId xmlns:a16="http://schemas.microsoft.com/office/drawing/2014/main" val="2626662206"/>
                    </a:ext>
                  </a:extLst>
                </a:gridCol>
                <a:gridCol w="1363271">
                  <a:extLst>
                    <a:ext uri="{9D8B030D-6E8A-4147-A177-3AD203B41FA5}">
                      <a16:colId xmlns:a16="http://schemas.microsoft.com/office/drawing/2014/main" val="1251107033"/>
                    </a:ext>
                  </a:extLst>
                </a:gridCol>
                <a:gridCol w="161083">
                  <a:extLst>
                    <a:ext uri="{9D8B030D-6E8A-4147-A177-3AD203B41FA5}">
                      <a16:colId xmlns:a16="http://schemas.microsoft.com/office/drawing/2014/main" val="1817073496"/>
                    </a:ext>
                  </a:extLst>
                </a:gridCol>
                <a:gridCol w="1048871">
                  <a:extLst>
                    <a:ext uri="{9D8B030D-6E8A-4147-A177-3AD203B41FA5}">
                      <a16:colId xmlns:a16="http://schemas.microsoft.com/office/drawing/2014/main" val="1991809474"/>
                    </a:ext>
                  </a:extLst>
                </a:gridCol>
                <a:gridCol w="380742">
                  <a:extLst>
                    <a:ext uri="{9D8B030D-6E8A-4147-A177-3AD203B41FA5}">
                      <a16:colId xmlns:a16="http://schemas.microsoft.com/office/drawing/2014/main" val="456537160"/>
                    </a:ext>
                  </a:extLst>
                </a:gridCol>
                <a:gridCol w="373421">
                  <a:extLst>
                    <a:ext uri="{9D8B030D-6E8A-4147-A177-3AD203B41FA5}">
                      <a16:colId xmlns:a16="http://schemas.microsoft.com/office/drawing/2014/main" val="3223042922"/>
                    </a:ext>
                  </a:extLst>
                </a:gridCol>
                <a:gridCol w="519859">
                  <a:extLst>
                    <a:ext uri="{9D8B030D-6E8A-4147-A177-3AD203B41FA5}">
                      <a16:colId xmlns:a16="http://schemas.microsoft.com/office/drawing/2014/main" val="3182768118"/>
                    </a:ext>
                  </a:extLst>
                </a:gridCol>
                <a:gridCol w="1090972">
                  <a:extLst>
                    <a:ext uri="{9D8B030D-6E8A-4147-A177-3AD203B41FA5}">
                      <a16:colId xmlns:a16="http://schemas.microsoft.com/office/drawing/2014/main" val="1090923292"/>
                    </a:ext>
                  </a:extLst>
                </a:gridCol>
                <a:gridCol w="549148">
                  <a:extLst>
                    <a:ext uri="{9D8B030D-6E8A-4147-A177-3AD203B41FA5}">
                      <a16:colId xmlns:a16="http://schemas.microsoft.com/office/drawing/2014/main" val="2280877297"/>
                    </a:ext>
                  </a:extLst>
                </a:gridCol>
                <a:gridCol w="499724">
                  <a:extLst>
                    <a:ext uri="{9D8B030D-6E8A-4147-A177-3AD203B41FA5}">
                      <a16:colId xmlns:a16="http://schemas.microsoft.com/office/drawing/2014/main" val="3738669104"/>
                    </a:ext>
                  </a:extLst>
                </a:gridCol>
                <a:gridCol w="658976">
                  <a:extLst>
                    <a:ext uri="{9D8B030D-6E8A-4147-A177-3AD203B41FA5}">
                      <a16:colId xmlns:a16="http://schemas.microsoft.com/office/drawing/2014/main" val="3590306074"/>
                    </a:ext>
                  </a:extLst>
                </a:gridCol>
                <a:gridCol w="258100">
                  <a:extLst>
                    <a:ext uri="{9D8B030D-6E8A-4147-A177-3AD203B41FA5}">
                      <a16:colId xmlns:a16="http://schemas.microsoft.com/office/drawing/2014/main" val="276024006"/>
                    </a:ext>
                  </a:extLst>
                </a:gridCol>
                <a:gridCol w="2828108">
                  <a:extLst>
                    <a:ext uri="{9D8B030D-6E8A-4147-A177-3AD203B41FA5}">
                      <a16:colId xmlns:a16="http://schemas.microsoft.com/office/drawing/2014/main" val="2027811729"/>
                    </a:ext>
                  </a:extLst>
                </a:gridCol>
              </a:tblGrid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B57901241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AROMA BALEAR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8274453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ARTAMTAM IMAGING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11/08/2005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6220397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B57545881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ART-DOLLUM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2890246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B07960727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AUDIOGRAM AUDIFONOS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GILABERT CENTELLES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035270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B16539710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AURKA CHARTS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23/08/2017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2867192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B16533002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B&amp;C MOREIVA MALLORCA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 PINTADA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1967923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B57255820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BANEN PROYECTOS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2530486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B07053465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BARRYS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VINAGRELLA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4826521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B07053465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BARRYS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22/04/1977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7236559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B07053465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BARRYS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4895879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B57676827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BELLET PAN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20/08/2010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5171255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B57016958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FRAU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SANT JOAN DE LA CREU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19/05/2000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4368215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B57016958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FRAU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8391614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B57959892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BERNADETTE CONCEPT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RIBERA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5031782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B57811150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BALMES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7703653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B57386831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BIOS PAPELERIA E INFORMATICA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5768868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B07650872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BISLAO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1170376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B57977886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BLABEJI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2414210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B57789422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BONDIAN THE LIVING STORE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9673577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B16546418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BRANCACCIO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MARAGALL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3086081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B57790313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BRILLELUX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3586554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B57983629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BRILLEN DOR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VERACRUZ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11/08/2016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834319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B65992281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CAFE DU CYCLISTE ESPAÑA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9197010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B07781263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TOPOLINO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30/05/1996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6235233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B07266927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CASASNOVAS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6633909"/>
                  </a:ext>
                </a:extLst>
              </a:tr>
              <a:tr h="22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B57443038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CARNICERIA CHARCUTERIA LA MALLORQUINA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31/08/2006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46142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478AA31-0B8A-BE88-8ED0-C73ED172B8A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842D8A0-3469-3753-546A-1053B817FB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9130858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CAA281C-EACD-C072-F57C-E1E9226099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0934040"/>
              </p:ext>
            </p:extLst>
          </p:nvPr>
        </p:nvGraphicFramePr>
        <p:xfrm>
          <a:off x="976349" y="397868"/>
          <a:ext cx="10239300" cy="58302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4552">
                  <a:extLst>
                    <a:ext uri="{9D8B030D-6E8A-4147-A177-3AD203B41FA5}">
                      <a16:colId xmlns:a16="http://schemas.microsoft.com/office/drawing/2014/main" val="1347595533"/>
                    </a:ext>
                  </a:extLst>
                </a:gridCol>
                <a:gridCol w="1438504">
                  <a:extLst>
                    <a:ext uri="{9D8B030D-6E8A-4147-A177-3AD203B41FA5}">
                      <a16:colId xmlns:a16="http://schemas.microsoft.com/office/drawing/2014/main" val="1133609842"/>
                    </a:ext>
                  </a:extLst>
                </a:gridCol>
                <a:gridCol w="160644">
                  <a:extLst>
                    <a:ext uri="{9D8B030D-6E8A-4147-A177-3AD203B41FA5}">
                      <a16:colId xmlns:a16="http://schemas.microsoft.com/office/drawing/2014/main" val="1897727348"/>
                    </a:ext>
                  </a:extLst>
                </a:gridCol>
                <a:gridCol w="1046018">
                  <a:extLst>
                    <a:ext uri="{9D8B030D-6E8A-4147-A177-3AD203B41FA5}">
                      <a16:colId xmlns:a16="http://schemas.microsoft.com/office/drawing/2014/main" val="2871802127"/>
                    </a:ext>
                  </a:extLst>
                </a:gridCol>
                <a:gridCol w="379707">
                  <a:extLst>
                    <a:ext uri="{9D8B030D-6E8A-4147-A177-3AD203B41FA5}">
                      <a16:colId xmlns:a16="http://schemas.microsoft.com/office/drawing/2014/main" val="652609364"/>
                    </a:ext>
                  </a:extLst>
                </a:gridCol>
                <a:gridCol w="372405">
                  <a:extLst>
                    <a:ext uri="{9D8B030D-6E8A-4147-A177-3AD203B41FA5}">
                      <a16:colId xmlns:a16="http://schemas.microsoft.com/office/drawing/2014/main" val="2694968226"/>
                    </a:ext>
                  </a:extLst>
                </a:gridCol>
                <a:gridCol w="518445">
                  <a:extLst>
                    <a:ext uri="{9D8B030D-6E8A-4147-A177-3AD203B41FA5}">
                      <a16:colId xmlns:a16="http://schemas.microsoft.com/office/drawing/2014/main" val="3553741053"/>
                    </a:ext>
                  </a:extLst>
                </a:gridCol>
                <a:gridCol w="1088006">
                  <a:extLst>
                    <a:ext uri="{9D8B030D-6E8A-4147-A177-3AD203B41FA5}">
                      <a16:colId xmlns:a16="http://schemas.microsoft.com/office/drawing/2014/main" val="340602610"/>
                    </a:ext>
                  </a:extLst>
                </a:gridCol>
                <a:gridCol w="547655">
                  <a:extLst>
                    <a:ext uri="{9D8B030D-6E8A-4147-A177-3AD203B41FA5}">
                      <a16:colId xmlns:a16="http://schemas.microsoft.com/office/drawing/2014/main" val="4187383812"/>
                    </a:ext>
                  </a:extLst>
                </a:gridCol>
                <a:gridCol w="498365">
                  <a:extLst>
                    <a:ext uri="{9D8B030D-6E8A-4147-A177-3AD203B41FA5}">
                      <a16:colId xmlns:a16="http://schemas.microsoft.com/office/drawing/2014/main" val="3280524681"/>
                    </a:ext>
                  </a:extLst>
                </a:gridCol>
                <a:gridCol w="657184">
                  <a:extLst>
                    <a:ext uri="{9D8B030D-6E8A-4147-A177-3AD203B41FA5}">
                      <a16:colId xmlns:a16="http://schemas.microsoft.com/office/drawing/2014/main" val="2329152216"/>
                    </a:ext>
                  </a:extLst>
                </a:gridCol>
                <a:gridCol w="257398">
                  <a:extLst>
                    <a:ext uri="{9D8B030D-6E8A-4147-A177-3AD203B41FA5}">
                      <a16:colId xmlns:a16="http://schemas.microsoft.com/office/drawing/2014/main" val="1629144993"/>
                    </a:ext>
                  </a:extLst>
                </a:gridCol>
                <a:gridCol w="2820417">
                  <a:extLst>
                    <a:ext uri="{9D8B030D-6E8A-4147-A177-3AD203B41FA5}">
                      <a16:colId xmlns:a16="http://schemas.microsoft.com/office/drawing/2014/main" val="2322638503"/>
                    </a:ext>
                  </a:extLst>
                </a:gridCol>
              </a:tblGrid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B57079964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 VISUAL CA S'OPTIC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17/05/2001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4102578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B07870207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OPTICO TODOVISION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4308446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B16652927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CHRISANDGER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4005721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B16573057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CLIMA WOLF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30/06/2022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5913782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CLOSED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7709009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B07925266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COLNAGO VINICIA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3622297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B07925266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COLNAGO VINICIA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6552306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B07925266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COLNAGO VINICIA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GEORGES BERNANOS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678777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B07945355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CONSEG PROYECTOS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ARMADANS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4991794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B57878191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CREAM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18/09/2014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961705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B16547408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CREER ES CREAR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 ALVAREZ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2265201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B57820045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DECORACION E INTERIORISMO PARA HOSTELERIA 2001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ASIMA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25/07/2013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7072842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B57183063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DECORACION PALMA INTERIORISMO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9195811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B16513897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DECOTEXTIL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D'HORTALANS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alfombras, moquetas y revestimientos de paredes y suelos en establecimiento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8729196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B01878057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DELI FOOD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MARAGALL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26/08/2020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1812504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B57579369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DEMASTILS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17/07/2008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0281145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B07989759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DEVIL STREET WEAR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DEL RACO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9661322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B57316978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DIB DENTAL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MARIA PAYERAS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9516697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B16547853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DINAMEDIA SUPERMERCADOS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ROBERT GRAVES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8477612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B16894867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LO DIVINO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FRANCESC MOLINA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5228557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B57491243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DISTRIBUCIONS SES VERMELLES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3896685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B07641384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PAPELERA DE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773693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B07641384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PAPELERA DE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DOCTOR BARBERI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9072767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B57682841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EASYTONER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11/10/2010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8535141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B57673329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SUPER DEL HOSPITAL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15/07/2010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8960731"/>
                  </a:ext>
                </a:extLst>
              </a:tr>
              <a:tr h="2242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B57404832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ELECTRODOMESTICOS CICLON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21/02/2006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364612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230AAF1-8256-8B87-ACE8-0324E6BA06E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E82FE82-FA82-6553-B463-D104683A5A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8847180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784EE51-776F-52FC-A622-204BFF94F0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3553981"/>
              </p:ext>
            </p:extLst>
          </p:nvPr>
        </p:nvGraphicFramePr>
        <p:xfrm>
          <a:off x="948428" y="460689"/>
          <a:ext cx="10295143" cy="56468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1483">
                  <a:extLst>
                    <a:ext uri="{9D8B030D-6E8A-4147-A177-3AD203B41FA5}">
                      <a16:colId xmlns:a16="http://schemas.microsoft.com/office/drawing/2014/main" val="743670084"/>
                    </a:ext>
                  </a:extLst>
                </a:gridCol>
                <a:gridCol w="1251898">
                  <a:extLst>
                    <a:ext uri="{9D8B030D-6E8A-4147-A177-3AD203B41FA5}">
                      <a16:colId xmlns:a16="http://schemas.microsoft.com/office/drawing/2014/main" val="911787858"/>
                    </a:ext>
                  </a:extLst>
                </a:gridCol>
                <a:gridCol w="161521">
                  <a:extLst>
                    <a:ext uri="{9D8B030D-6E8A-4147-A177-3AD203B41FA5}">
                      <a16:colId xmlns:a16="http://schemas.microsoft.com/office/drawing/2014/main" val="1983282430"/>
                    </a:ext>
                  </a:extLst>
                </a:gridCol>
                <a:gridCol w="1051723">
                  <a:extLst>
                    <a:ext uri="{9D8B030D-6E8A-4147-A177-3AD203B41FA5}">
                      <a16:colId xmlns:a16="http://schemas.microsoft.com/office/drawing/2014/main" val="4165203336"/>
                    </a:ext>
                  </a:extLst>
                </a:gridCol>
                <a:gridCol w="381777">
                  <a:extLst>
                    <a:ext uri="{9D8B030D-6E8A-4147-A177-3AD203B41FA5}">
                      <a16:colId xmlns:a16="http://schemas.microsoft.com/office/drawing/2014/main" val="2995727759"/>
                    </a:ext>
                  </a:extLst>
                </a:gridCol>
                <a:gridCol w="374436">
                  <a:extLst>
                    <a:ext uri="{9D8B030D-6E8A-4147-A177-3AD203B41FA5}">
                      <a16:colId xmlns:a16="http://schemas.microsoft.com/office/drawing/2014/main" val="3268363540"/>
                    </a:ext>
                  </a:extLst>
                </a:gridCol>
                <a:gridCol w="521273">
                  <a:extLst>
                    <a:ext uri="{9D8B030D-6E8A-4147-A177-3AD203B41FA5}">
                      <a16:colId xmlns:a16="http://schemas.microsoft.com/office/drawing/2014/main" val="3392106951"/>
                    </a:ext>
                  </a:extLst>
                </a:gridCol>
                <a:gridCol w="1093939">
                  <a:extLst>
                    <a:ext uri="{9D8B030D-6E8A-4147-A177-3AD203B41FA5}">
                      <a16:colId xmlns:a16="http://schemas.microsoft.com/office/drawing/2014/main" val="1949039418"/>
                    </a:ext>
                  </a:extLst>
                </a:gridCol>
                <a:gridCol w="550641">
                  <a:extLst>
                    <a:ext uri="{9D8B030D-6E8A-4147-A177-3AD203B41FA5}">
                      <a16:colId xmlns:a16="http://schemas.microsoft.com/office/drawing/2014/main" val="2599117434"/>
                    </a:ext>
                  </a:extLst>
                </a:gridCol>
                <a:gridCol w="501083">
                  <a:extLst>
                    <a:ext uri="{9D8B030D-6E8A-4147-A177-3AD203B41FA5}">
                      <a16:colId xmlns:a16="http://schemas.microsoft.com/office/drawing/2014/main" val="2904357612"/>
                    </a:ext>
                  </a:extLst>
                </a:gridCol>
                <a:gridCol w="660768">
                  <a:extLst>
                    <a:ext uri="{9D8B030D-6E8A-4147-A177-3AD203B41FA5}">
                      <a16:colId xmlns:a16="http://schemas.microsoft.com/office/drawing/2014/main" val="2973526069"/>
                    </a:ext>
                  </a:extLst>
                </a:gridCol>
                <a:gridCol w="258802">
                  <a:extLst>
                    <a:ext uri="{9D8B030D-6E8A-4147-A177-3AD203B41FA5}">
                      <a16:colId xmlns:a16="http://schemas.microsoft.com/office/drawing/2014/main" val="359906761"/>
                    </a:ext>
                  </a:extLst>
                </a:gridCol>
                <a:gridCol w="2835799">
                  <a:extLst>
                    <a:ext uri="{9D8B030D-6E8A-4147-A177-3AD203B41FA5}">
                      <a16:colId xmlns:a16="http://schemas.microsoft.com/office/drawing/2014/main" val="2588765291"/>
                    </a:ext>
                  </a:extLst>
                </a:gridCol>
              </a:tblGrid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B57538704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ELECTRO-TOLDO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649954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B16622763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EMI TRANSFERS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 ALVAREZ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2665449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B57769564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ENTRENANDO CAMPEONES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02/08/2012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643211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B57580177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EROS PETRO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07/07/2008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2661333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B16558272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CAVALLET DE PAPER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5180272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B57342511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ESDLA SISTEMAS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2447851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B57342511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ESDLA SISTEMAS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21/04/2005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1197878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B57209801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ESTABLECIMIENTOS DOUDMAN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6769596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B57544470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ESTANC I PAPERERIA SON CASTELLO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6695663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B16601445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ESTORACH SOLUTIONS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8052590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B07728587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ESTRANY JOIERIA I SERVEIS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24/05/1995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7876543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B16592255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 BAZAR PALMA 2018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27/08/2018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5926595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B57871543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 NESTA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11/07/2014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2891271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B16530479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EVOLUTION GARDEN FURNITURE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3116205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B16624454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EXCLUSIVAS JAVIER PEREZ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0989245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B57865164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F.D. RETAIL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26/05/2014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6840797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B16518250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FAIRYTALE LEATHER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7387216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B57027799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FANGOLD LARA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9047888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B57800633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FENNOBED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CONQUISTADOR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5457027"/>
                  </a:ext>
                </a:extLst>
              </a:tr>
              <a:tr h="113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B16581829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FITATTACK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4355449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B57688772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FRANNELI STUDY &amp; DESIGN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SANTJOAN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2897416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B07908833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FRIGORIFICOS M A NIETO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18/09/1998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3143914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B16670465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 BEGBIE &amp; COLL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706701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B16607129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GALILEUS RENT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0447549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42986123C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PUIGDELLIVOL ALOU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1285625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B57859738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GENOVEVA BEBE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24/04/2014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657294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B0A489E-9F56-94AF-24FC-4C1A66042FF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EFDF11A-FF90-A01A-EEB6-8BF092F5B1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6573535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A97F8274-1FEB-FEDC-960C-9528728F12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9996011"/>
              </p:ext>
            </p:extLst>
          </p:nvPr>
        </p:nvGraphicFramePr>
        <p:xfrm>
          <a:off x="922520" y="530492"/>
          <a:ext cx="10580770" cy="5643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9711">
                  <a:extLst>
                    <a:ext uri="{9D8B030D-6E8A-4147-A177-3AD203B41FA5}">
                      <a16:colId xmlns:a16="http://schemas.microsoft.com/office/drawing/2014/main" val="2676483064"/>
                    </a:ext>
                  </a:extLst>
                </a:gridCol>
                <a:gridCol w="1486476">
                  <a:extLst>
                    <a:ext uri="{9D8B030D-6E8A-4147-A177-3AD203B41FA5}">
                      <a16:colId xmlns:a16="http://schemas.microsoft.com/office/drawing/2014/main" val="393482845"/>
                    </a:ext>
                  </a:extLst>
                </a:gridCol>
                <a:gridCol w="166002">
                  <a:extLst>
                    <a:ext uri="{9D8B030D-6E8A-4147-A177-3AD203B41FA5}">
                      <a16:colId xmlns:a16="http://schemas.microsoft.com/office/drawing/2014/main" val="1319487181"/>
                    </a:ext>
                  </a:extLst>
                </a:gridCol>
                <a:gridCol w="1080903">
                  <a:extLst>
                    <a:ext uri="{9D8B030D-6E8A-4147-A177-3AD203B41FA5}">
                      <a16:colId xmlns:a16="http://schemas.microsoft.com/office/drawing/2014/main" val="2624376393"/>
                    </a:ext>
                  </a:extLst>
                </a:gridCol>
                <a:gridCol w="392370">
                  <a:extLst>
                    <a:ext uri="{9D8B030D-6E8A-4147-A177-3AD203B41FA5}">
                      <a16:colId xmlns:a16="http://schemas.microsoft.com/office/drawing/2014/main" val="158240462"/>
                    </a:ext>
                  </a:extLst>
                </a:gridCol>
                <a:gridCol w="384823">
                  <a:extLst>
                    <a:ext uri="{9D8B030D-6E8A-4147-A177-3AD203B41FA5}">
                      <a16:colId xmlns:a16="http://schemas.microsoft.com/office/drawing/2014/main" val="3196233228"/>
                    </a:ext>
                  </a:extLst>
                </a:gridCol>
                <a:gridCol w="535735">
                  <a:extLst>
                    <a:ext uri="{9D8B030D-6E8A-4147-A177-3AD203B41FA5}">
                      <a16:colId xmlns:a16="http://schemas.microsoft.com/office/drawing/2014/main" val="567702324"/>
                    </a:ext>
                  </a:extLst>
                </a:gridCol>
                <a:gridCol w="1124289">
                  <a:extLst>
                    <a:ext uri="{9D8B030D-6E8A-4147-A177-3AD203B41FA5}">
                      <a16:colId xmlns:a16="http://schemas.microsoft.com/office/drawing/2014/main" val="1325061982"/>
                    </a:ext>
                  </a:extLst>
                </a:gridCol>
                <a:gridCol w="565918">
                  <a:extLst>
                    <a:ext uri="{9D8B030D-6E8A-4147-A177-3AD203B41FA5}">
                      <a16:colId xmlns:a16="http://schemas.microsoft.com/office/drawing/2014/main" val="113786651"/>
                    </a:ext>
                  </a:extLst>
                </a:gridCol>
                <a:gridCol w="514986">
                  <a:extLst>
                    <a:ext uri="{9D8B030D-6E8A-4147-A177-3AD203B41FA5}">
                      <a16:colId xmlns:a16="http://schemas.microsoft.com/office/drawing/2014/main" val="46907737"/>
                    </a:ext>
                  </a:extLst>
                </a:gridCol>
                <a:gridCol w="679101">
                  <a:extLst>
                    <a:ext uri="{9D8B030D-6E8A-4147-A177-3AD203B41FA5}">
                      <a16:colId xmlns:a16="http://schemas.microsoft.com/office/drawing/2014/main" val="1380571628"/>
                    </a:ext>
                  </a:extLst>
                </a:gridCol>
                <a:gridCol w="265981">
                  <a:extLst>
                    <a:ext uri="{9D8B030D-6E8A-4147-A177-3AD203B41FA5}">
                      <a16:colId xmlns:a16="http://schemas.microsoft.com/office/drawing/2014/main" val="551547697"/>
                    </a:ext>
                  </a:extLst>
                </a:gridCol>
                <a:gridCol w="2914475">
                  <a:extLst>
                    <a:ext uri="{9D8B030D-6E8A-4147-A177-3AD203B41FA5}">
                      <a16:colId xmlns:a16="http://schemas.microsoft.com/office/drawing/2014/main" val="937202215"/>
                    </a:ext>
                  </a:extLst>
                </a:gridCol>
              </a:tblGrid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39689848J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CAÑIS OLIVE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81776692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42987869H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MIRO BUENAVENTURA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FRANCESC MOLINA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52254963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43023230M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SABATER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68306704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43024964Z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MUNARET ESCOBEDO JOSE SANTIAGO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95724094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43071426Q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JAEN MARTIN ADOLFO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32148851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43081867S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DE PRADO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78643523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43083991T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MACHO MARIA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22064592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43123918E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ANGUITA JESUS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ROSSELLO-PORCEL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37391841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41351604L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JAUME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57015618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42974936B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CUADRA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VICENTE TOFIÑO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59932683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43013050Z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LLULL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40398387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52754120D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GUIRADO ROMERO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44705613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B07312119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JUPOL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24/04/1990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38822698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43027954Z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HURTADO VELASCO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 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73938599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30402051F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REY RODRIGUEZ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23802586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42993479Q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SEGURA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84606536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43115759M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CEBRIAN MARTIN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43728287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43014565B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CARVAJAL FERNANDEZ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21132833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42989461T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AGUILO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AMILCAR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34996679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X0161437T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LAQUIERE ELISABETH ANNE MARIE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60459864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16785095V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FRANCISCA ALDEA LALLANA MARIA PILAR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19987771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43020454N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TALENS AGUILO MARIA PAZ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45215953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X1027317E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APARICIO BOARDMAN CHRISTIAN ANTHONY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CARNISSERIA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1432000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43039609P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BRUGUERA TOUS ENRIQUE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CURTITXO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93186516"/>
                  </a:ext>
                </a:extLst>
              </a:tr>
              <a:tr h="2257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X0797382H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MATTHIESEN JENS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ROVIRA I VIRGILI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10/09/1992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34855844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28EAFFDF-A11D-9CC6-3EF4-1D73258810C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1E708D3-1088-AF2C-E7EE-B20CA733A0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3945417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36A62E9-4D41-7C45-914D-4EA8D54656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6916154"/>
              </p:ext>
            </p:extLst>
          </p:nvPr>
        </p:nvGraphicFramePr>
        <p:xfrm>
          <a:off x="1242116" y="362967"/>
          <a:ext cx="10191375" cy="576559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8414">
                  <a:extLst>
                    <a:ext uri="{9D8B030D-6E8A-4147-A177-3AD203B41FA5}">
                      <a16:colId xmlns:a16="http://schemas.microsoft.com/office/drawing/2014/main" val="3530217861"/>
                    </a:ext>
                  </a:extLst>
                </a:gridCol>
                <a:gridCol w="1305782">
                  <a:extLst>
                    <a:ext uri="{9D8B030D-6E8A-4147-A177-3AD203B41FA5}">
                      <a16:colId xmlns:a16="http://schemas.microsoft.com/office/drawing/2014/main" val="2436048096"/>
                    </a:ext>
                  </a:extLst>
                </a:gridCol>
                <a:gridCol w="159894">
                  <a:extLst>
                    <a:ext uri="{9D8B030D-6E8A-4147-A177-3AD203B41FA5}">
                      <a16:colId xmlns:a16="http://schemas.microsoft.com/office/drawing/2014/main" val="3154826852"/>
                    </a:ext>
                  </a:extLst>
                </a:gridCol>
                <a:gridCol w="1041122">
                  <a:extLst>
                    <a:ext uri="{9D8B030D-6E8A-4147-A177-3AD203B41FA5}">
                      <a16:colId xmlns:a16="http://schemas.microsoft.com/office/drawing/2014/main" val="1810691917"/>
                    </a:ext>
                  </a:extLst>
                </a:gridCol>
                <a:gridCol w="377930">
                  <a:extLst>
                    <a:ext uri="{9D8B030D-6E8A-4147-A177-3AD203B41FA5}">
                      <a16:colId xmlns:a16="http://schemas.microsoft.com/office/drawing/2014/main" val="310125882"/>
                    </a:ext>
                  </a:extLst>
                </a:gridCol>
                <a:gridCol w="370662">
                  <a:extLst>
                    <a:ext uri="{9D8B030D-6E8A-4147-A177-3AD203B41FA5}">
                      <a16:colId xmlns:a16="http://schemas.microsoft.com/office/drawing/2014/main" val="2972696260"/>
                    </a:ext>
                  </a:extLst>
                </a:gridCol>
                <a:gridCol w="516019">
                  <a:extLst>
                    <a:ext uri="{9D8B030D-6E8A-4147-A177-3AD203B41FA5}">
                      <a16:colId xmlns:a16="http://schemas.microsoft.com/office/drawing/2014/main" val="2097429160"/>
                    </a:ext>
                  </a:extLst>
                </a:gridCol>
                <a:gridCol w="1082913">
                  <a:extLst>
                    <a:ext uri="{9D8B030D-6E8A-4147-A177-3AD203B41FA5}">
                      <a16:colId xmlns:a16="http://schemas.microsoft.com/office/drawing/2014/main" val="1600375669"/>
                    </a:ext>
                  </a:extLst>
                </a:gridCol>
                <a:gridCol w="545090">
                  <a:extLst>
                    <a:ext uri="{9D8B030D-6E8A-4147-A177-3AD203B41FA5}">
                      <a16:colId xmlns:a16="http://schemas.microsoft.com/office/drawing/2014/main" val="1410489886"/>
                    </a:ext>
                  </a:extLst>
                </a:gridCol>
                <a:gridCol w="496032">
                  <a:extLst>
                    <a:ext uri="{9D8B030D-6E8A-4147-A177-3AD203B41FA5}">
                      <a16:colId xmlns:a16="http://schemas.microsoft.com/office/drawing/2014/main" val="1472657800"/>
                    </a:ext>
                  </a:extLst>
                </a:gridCol>
                <a:gridCol w="654109">
                  <a:extLst>
                    <a:ext uri="{9D8B030D-6E8A-4147-A177-3AD203B41FA5}">
                      <a16:colId xmlns:a16="http://schemas.microsoft.com/office/drawing/2014/main" val="401573461"/>
                    </a:ext>
                  </a:extLst>
                </a:gridCol>
                <a:gridCol w="256193">
                  <a:extLst>
                    <a:ext uri="{9D8B030D-6E8A-4147-A177-3AD203B41FA5}">
                      <a16:colId xmlns:a16="http://schemas.microsoft.com/office/drawing/2014/main" val="1205426583"/>
                    </a:ext>
                  </a:extLst>
                </a:gridCol>
                <a:gridCol w="2807215">
                  <a:extLst>
                    <a:ext uri="{9D8B030D-6E8A-4147-A177-3AD203B41FA5}">
                      <a16:colId xmlns:a16="http://schemas.microsoft.com/office/drawing/2014/main" val="994925433"/>
                    </a:ext>
                  </a:extLst>
                </a:gridCol>
              </a:tblGrid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B07802291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GESTIBRILL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1969985368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A07269277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VIMLA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3177805769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B57958753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GLOBAL HOOKAH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316028949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B57772303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GLOBAL SAFETY EQUIPMENT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VALLDUVI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793167169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E07666480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FERRETERIA SAN MAGIN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4184124215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43041556T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SALOM MOLL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3874694660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A08869877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ABEDUL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418476027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E57067092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RICKY S.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169414249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E57059834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HAJ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1228787047"/>
                  </a:ext>
                </a:extLst>
              </a:tr>
              <a:tr h="3171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E07534928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ANTONIA M CAPELLA ALEMANY Y ANDRES CARRIO CATALA CB.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29/05/1991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4284164643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E07252851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 CAS ANDRITXOL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1820717421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E07318199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PAPELERIA CENIA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23/05/1991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883872048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78201408M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BAUTISTA PERELLO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581219936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43150663H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TEDESCHI SOSA MARTIN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197131394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41380971S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CASTOR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3667523923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B57779423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HISPA IMPORTACIONES DELUXE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3469057048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HNOS. ARRIBAS CARDADOR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17/09/2015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3741929649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42992149C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SEGURA CAYETANO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TOGORES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3429631949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A33579210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 DIGITAL S.A.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4122763028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41393209V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OLIVER BENITA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DURAN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231223794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41393209V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OLIVER BENITA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CONCEPCIO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957512180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E07091044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GUILLERMO Y JOSEFA M. POMAR REYNES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17/07/1980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876540602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A07252844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DE INSTRUMENTOS MUSICALES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 DEL FORMATGE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16/07/1987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2714692942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43042562V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FRANCIA ANTICH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1543760741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B57894917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 CLINIC SANITARIA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SANT JOAN DE LA CREU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3314316662"/>
                  </a:ext>
                </a:extLst>
              </a:tr>
              <a:tr h="212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43067968P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ROA ROMERO GREGORIA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786" marR="4786" marT="4786" marB="0" anchor="b"/>
                </a:tc>
                <a:extLst>
                  <a:ext uri="{0D108BD9-81ED-4DB2-BD59-A6C34878D82A}">
                    <a16:rowId xmlns:a16="http://schemas.microsoft.com/office/drawing/2014/main" val="65708001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F14D0E1-C6F9-D836-55EF-35EBD201961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366A44B-3AB5-C7E2-F751-A3B59FADD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677318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447DB70-D13A-A34B-C4FC-587E60A5BD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899758"/>
              </p:ext>
            </p:extLst>
          </p:nvPr>
        </p:nvGraphicFramePr>
        <p:xfrm>
          <a:off x="902766" y="362968"/>
          <a:ext cx="10386468" cy="57389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3083">
                  <a:extLst>
                    <a:ext uri="{9D8B030D-6E8A-4147-A177-3AD203B41FA5}">
                      <a16:colId xmlns:a16="http://schemas.microsoft.com/office/drawing/2014/main" val="3297457762"/>
                    </a:ext>
                  </a:extLst>
                </a:gridCol>
                <a:gridCol w="1317181">
                  <a:extLst>
                    <a:ext uri="{9D8B030D-6E8A-4147-A177-3AD203B41FA5}">
                      <a16:colId xmlns:a16="http://schemas.microsoft.com/office/drawing/2014/main" val="3544490575"/>
                    </a:ext>
                  </a:extLst>
                </a:gridCol>
                <a:gridCol w="162953">
                  <a:extLst>
                    <a:ext uri="{9D8B030D-6E8A-4147-A177-3AD203B41FA5}">
                      <a16:colId xmlns:a16="http://schemas.microsoft.com/office/drawing/2014/main" val="1827509941"/>
                    </a:ext>
                  </a:extLst>
                </a:gridCol>
                <a:gridCol w="1061053">
                  <a:extLst>
                    <a:ext uri="{9D8B030D-6E8A-4147-A177-3AD203B41FA5}">
                      <a16:colId xmlns:a16="http://schemas.microsoft.com/office/drawing/2014/main" val="4105705871"/>
                    </a:ext>
                  </a:extLst>
                </a:gridCol>
                <a:gridCol w="385164">
                  <a:extLst>
                    <a:ext uri="{9D8B030D-6E8A-4147-A177-3AD203B41FA5}">
                      <a16:colId xmlns:a16="http://schemas.microsoft.com/office/drawing/2014/main" val="3842031558"/>
                    </a:ext>
                  </a:extLst>
                </a:gridCol>
                <a:gridCol w="377758">
                  <a:extLst>
                    <a:ext uri="{9D8B030D-6E8A-4147-A177-3AD203B41FA5}">
                      <a16:colId xmlns:a16="http://schemas.microsoft.com/office/drawing/2014/main" val="2176811530"/>
                    </a:ext>
                  </a:extLst>
                </a:gridCol>
                <a:gridCol w="525897">
                  <a:extLst>
                    <a:ext uri="{9D8B030D-6E8A-4147-A177-3AD203B41FA5}">
                      <a16:colId xmlns:a16="http://schemas.microsoft.com/office/drawing/2014/main" val="1735763167"/>
                    </a:ext>
                  </a:extLst>
                </a:gridCol>
                <a:gridCol w="1103644">
                  <a:extLst>
                    <a:ext uri="{9D8B030D-6E8A-4147-A177-3AD203B41FA5}">
                      <a16:colId xmlns:a16="http://schemas.microsoft.com/office/drawing/2014/main" val="3188849531"/>
                    </a:ext>
                  </a:extLst>
                </a:gridCol>
                <a:gridCol w="555526">
                  <a:extLst>
                    <a:ext uri="{9D8B030D-6E8A-4147-A177-3AD203B41FA5}">
                      <a16:colId xmlns:a16="http://schemas.microsoft.com/office/drawing/2014/main" val="1716183178"/>
                    </a:ext>
                  </a:extLst>
                </a:gridCol>
                <a:gridCol w="505527">
                  <a:extLst>
                    <a:ext uri="{9D8B030D-6E8A-4147-A177-3AD203B41FA5}">
                      <a16:colId xmlns:a16="http://schemas.microsoft.com/office/drawing/2014/main" val="2859263194"/>
                    </a:ext>
                  </a:extLst>
                </a:gridCol>
                <a:gridCol w="666629">
                  <a:extLst>
                    <a:ext uri="{9D8B030D-6E8A-4147-A177-3AD203B41FA5}">
                      <a16:colId xmlns:a16="http://schemas.microsoft.com/office/drawing/2014/main" val="3383416411"/>
                    </a:ext>
                  </a:extLst>
                </a:gridCol>
                <a:gridCol w="261098">
                  <a:extLst>
                    <a:ext uri="{9D8B030D-6E8A-4147-A177-3AD203B41FA5}">
                      <a16:colId xmlns:a16="http://schemas.microsoft.com/office/drawing/2014/main" val="1784500728"/>
                    </a:ext>
                  </a:extLst>
                </a:gridCol>
                <a:gridCol w="2860955">
                  <a:extLst>
                    <a:ext uri="{9D8B030D-6E8A-4147-A177-3AD203B41FA5}">
                      <a16:colId xmlns:a16="http://schemas.microsoft.com/office/drawing/2014/main" val="392451648"/>
                    </a:ext>
                  </a:extLst>
                </a:gridCol>
              </a:tblGrid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E07265754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BERNARDO COMAS MARTI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4054656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41399765H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ALONSO ZAHONERO PETRA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3076377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38543925L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MARQUEZ FERNANDEZ CONSUELO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9358475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E57100471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CAN LALO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9382205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B57121733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ILU SION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5678104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41142769R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PINYA BONNIN JOSEP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PERE PUIGDORFILA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0408817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E07561236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HELADOS PACO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0899348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B57309304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AL DIA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8405421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B07860695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INBIT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MARGARIDA XIRGU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1775506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B07730120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INTERIORES DE MUJER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07/06/1995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6324840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E07579162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MESON CASTILLA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 BIANOR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70068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18231764D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PLANAS PALOU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8219255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A07177272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TRANSPORTES MARTIN SERRA E HIJOS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 (URBANIZACION BELLAVISTA)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18/12/1985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2900288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42987597E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 JERONIMO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8798516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E07420292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VEIMAN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Y GASSET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8664997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B16638207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ISAMIRJOYAS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DE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7679166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B02995694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ISLA HEXAGON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31/12/2020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555350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E57119521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EXPLOTACIONES COVIMAS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NANSES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0808965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E57161960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AUTOSERVICIO GENOVA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5074689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41397503X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PONS AMPARO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6737008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E57264053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ROMERO MOLINA HNOS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9598510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B57507246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JANER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13/06/2007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9010504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E57178352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RESTAURANTE AZAHAR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BONEO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3039256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E57200834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TONY 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3664601"/>
                  </a:ext>
                </a:extLst>
              </a:tr>
              <a:tr h="22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E57213613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MONKEY PIZZA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NOSTRA SENYORA DE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687664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63C6478-C0CF-0412-C930-23AC07F125F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82CEDA4-2C19-51A6-8DA2-1C8D484EA4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43661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4A3DD80-5B60-748B-9D4F-D78F39C7D0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425384"/>
              </p:ext>
            </p:extLst>
          </p:nvPr>
        </p:nvGraphicFramePr>
        <p:xfrm>
          <a:off x="1178045" y="376930"/>
          <a:ext cx="9835907" cy="59349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1794">
                  <a:extLst>
                    <a:ext uri="{9D8B030D-6E8A-4147-A177-3AD203B41FA5}">
                      <a16:colId xmlns:a16="http://schemas.microsoft.com/office/drawing/2014/main" val="1037202015"/>
                    </a:ext>
                  </a:extLst>
                </a:gridCol>
                <a:gridCol w="1276682">
                  <a:extLst>
                    <a:ext uri="{9D8B030D-6E8A-4147-A177-3AD203B41FA5}">
                      <a16:colId xmlns:a16="http://schemas.microsoft.com/office/drawing/2014/main" val="4115139652"/>
                    </a:ext>
                  </a:extLst>
                </a:gridCol>
                <a:gridCol w="154316">
                  <a:extLst>
                    <a:ext uri="{9D8B030D-6E8A-4147-A177-3AD203B41FA5}">
                      <a16:colId xmlns:a16="http://schemas.microsoft.com/office/drawing/2014/main" val="2392167232"/>
                    </a:ext>
                  </a:extLst>
                </a:gridCol>
                <a:gridCol w="1004809">
                  <a:extLst>
                    <a:ext uri="{9D8B030D-6E8A-4147-A177-3AD203B41FA5}">
                      <a16:colId xmlns:a16="http://schemas.microsoft.com/office/drawing/2014/main" val="2073754443"/>
                    </a:ext>
                  </a:extLst>
                </a:gridCol>
                <a:gridCol w="364748">
                  <a:extLst>
                    <a:ext uri="{9D8B030D-6E8A-4147-A177-3AD203B41FA5}">
                      <a16:colId xmlns:a16="http://schemas.microsoft.com/office/drawing/2014/main" val="1194467120"/>
                    </a:ext>
                  </a:extLst>
                </a:gridCol>
                <a:gridCol w="357734">
                  <a:extLst>
                    <a:ext uri="{9D8B030D-6E8A-4147-A177-3AD203B41FA5}">
                      <a16:colId xmlns:a16="http://schemas.microsoft.com/office/drawing/2014/main" val="2861389611"/>
                    </a:ext>
                  </a:extLst>
                </a:gridCol>
                <a:gridCol w="498020">
                  <a:extLst>
                    <a:ext uri="{9D8B030D-6E8A-4147-A177-3AD203B41FA5}">
                      <a16:colId xmlns:a16="http://schemas.microsoft.com/office/drawing/2014/main" val="3708548665"/>
                    </a:ext>
                  </a:extLst>
                </a:gridCol>
                <a:gridCol w="1045142">
                  <a:extLst>
                    <a:ext uri="{9D8B030D-6E8A-4147-A177-3AD203B41FA5}">
                      <a16:colId xmlns:a16="http://schemas.microsoft.com/office/drawing/2014/main" val="4023151901"/>
                    </a:ext>
                  </a:extLst>
                </a:gridCol>
                <a:gridCol w="526079">
                  <a:extLst>
                    <a:ext uri="{9D8B030D-6E8A-4147-A177-3AD203B41FA5}">
                      <a16:colId xmlns:a16="http://schemas.microsoft.com/office/drawing/2014/main" val="2620090192"/>
                    </a:ext>
                  </a:extLst>
                </a:gridCol>
                <a:gridCol w="478730">
                  <a:extLst>
                    <a:ext uri="{9D8B030D-6E8A-4147-A177-3AD203B41FA5}">
                      <a16:colId xmlns:a16="http://schemas.microsoft.com/office/drawing/2014/main" val="2767973655"/>
                    </a:ext>
                  </a:extLst>
                </a:gridCol>
                <a:gridCol w="631293">
                  <a:extLst>
                    <a:ext uri="{9D8B030D-6E8A-4147-A177-3AD203B41FA5}">
                      <a16:colId xmlns:a16="http://schemas.microsoft.com/office/drawing/2014/main" val="1754506284"/>
                    </a:ext>
                  </a:extLst>
                </a:gridCol>
                <a:gridCol w="247258">
                  <a:extLst>
                    <a:ext uri="{9D8B030D-6E8A-4147-A177-3AD203B41FA5}">
                      <a16:colId xmlns:a16="http://schemas.microsoft.com/office/drawing/2014/main" val="269119045"/>
                    </a:ext>
                  </a:extLst>
                </a:gridCol>
                <a:gridCol w="2709302">
                  <a:extLst>
                    <a:ext uri="{9D8B030D-6E8A-4147-A177-3AD203B41FA5}">
                      <a16:colId xmlns:a16="http://schemas.microsoft.com/office/drawing/2014/main" val="2524830271"/>
                    </a:ext>
                  </a:extLst>
                </a:gridCol>
              </a:tblGrid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E57228538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ES FORN DES RAFAL C.B.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ZAFORTEZA I MUSOLES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7029582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E57232480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MIALTON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23/04/2004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543645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B07321961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JEMI PINTURAS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7877676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B57643728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JETCAT SPAIN TURBINES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1186173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B57643728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JETCAT SPAIN TURBINES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7652949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B57304990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JOHN BLOND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ASPRER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29/10/2004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3865111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B57836496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NOLLA MODA HOMBRE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9571608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B57939803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QUESADA MATERIALES PARA LA DECORACION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1169261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X0812320Y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LICOPPE LESLEY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9542440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E57387128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LAS PALMERAS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BARCELO I 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1430416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E57261117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SAT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DE PALLARES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072844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E57307936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 BAO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JORGE LUIS BORGES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4848149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E57299109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LA CENTRAL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6774254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E57291296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GLOBAL 4.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FEIXINA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5230554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E57241721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CRESPI J. A.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1941210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E57301467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SHAMBAL 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ARBOÇ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0664249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E57287666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J. A. GAMEZ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0956437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B57950511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 SES NINES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7242817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E57376386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LIBERTAD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0289446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E57357915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AARON VELAS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6635436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E57333270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BALEAR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8078057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43095279H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ROTGER AMENGUAL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0398922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E57390692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CAFETERIA SON OLIVA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3106797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E57402349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EBOXING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CANONGE ANTONI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0484592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E57406167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VOICE BOXES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6994091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E57432742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CLINICA VETERINARIA PALMANORD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356077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6C69265-9051-8371-374A-BF4DC8D8152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7141664-30C9-2FC5-54A0-3AAD2BC562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83973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18E6CDD-1BCA-CBB3-0060-44B68C3415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1787071"/>
              </p:ext>
            </p:extLst>
          </p:nvPr>
        </p:nvGraphicFramePr>
        <p:xfrm>
          <a:off x="1216001" y="544480"/>
          <a:ext cx="10064796" cy="57674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1906">
                  <a:extLst>
                    <a:ext uri="{9D8B030D-6E8A-4147-A177-3AD203B41FA5}">
                      <a16:colId xmlns:a16="http://schemas.microsoft.com/office/drawing/2014/main" val="944267356"/>
                    </a:ext>
                  </a:extLst>
                </a:gridCol>
                <a:gridCol w="1238888">
                  <a:extLst>
                    <a:ext uri="{9D8B030D-6E8A-4147-A177-3AD203B41FA5}">
                      <a16:colId xmlns:a16="http://schemas.microsoft.com/office/drawing/2014/main" val="309789160"/>
                    </a:ext>
                  </a:extLst>
                </a:gridCol>
                <a:gridCol w="157907">
                  <a:extLst>
                    <a:ext uri="{9D8B030D-6E8A-4147-A177-3AD203B41FA5}">
                      <a16:colId xmlns:a16="http://schemas.microsoft.com/office/drawing/2014/main" val="3708576395"/>
                    </a:ext>
                  </a:extLst>
                </a:gridCol>
                <a:gridCol w="1028191">
                  <a:extLst>
                    <a:ext uri="{9D8B030D-6E8A-4147-A177-3AD203B41FA5}">
                      <a16:colId xmlns:a16="http://schemas.microsoft.com/office/drawing/2014/main" val="1483335129"/>
                    </a:ext>
                  </a:extLst>
                </a:gridCol>
                <a:gridCol w="373235">
                  <a:extLst>
                    <a:ext uri="{9D8B030D-6E8A-4147-A177-3AD203B41FA5}">
                      <a16:colId xmlns:a16="http://schemas.microsoft.com/office/drawing/2014/main" val="565799502"/>
                    </a:ext>
                  </a:extLst>
                </a:gridCol>
                <a:gridCol w="366059">
                  <a:extLst>
                    <a:ext uri="{9D8B030D-6E8A-4147-A177-3AD203B41FA5}">
                      <a16:colId xmlns:a16="http://schemas.microsoft.com/office/drawing/2014/main" val="1334775102"/>
                    </a:ext>
                  </a:extLst>
                </a:gridCol>
                <a:gridCol w="509610">
                  <a:extLst>
                    <a:ext uri="{9D8B030D-6E8A-4147-A177-3AD203B41FA5}">
                      <a16:colId xmlns:a16="http://schemas.microsoft.com/office/drawing/2014/main" val="4080641431"/>
                    </a:ext>
                  </a:extLst>
                </a:gridCol>
                <a:gridCol w="1069463">
                  <a:extLst>
                    <a:ext uri="{9D8B030D-6E8A-4147-A177-3AD203B41FA5}">
                      <a16:colId xmlns:a16="http://schemas.microsoft.com/office/drawing/2014/main" val="2684603619"/>
                    </a:ext>
                  </a:extLst>
                </a:gridCol>
                <a:gridCol w="538321">
                  <a:extLst>
                    <a:ext uri="{9D8B030D-6E8A-4147-A177-3AD203B41FA5}">
                      <a16:colId xmlns:a16="http://schemas.microsoft.com/office/drawing/2014/main" val="2792465190"/>
                    </a:ext>
                  </a:extLst>
                </a:gridCol>
                <a:gridCol w="489871">
                  <a:extLst>
                    <a:ext uri="{9D8B030D-6E8A-4147-A177-3AD203B41FA5}">
                      <a16:colId xmlns:a16="http://schemas.microsoft.com/office/drawing/2014/main" val="2297474806"/>
                    </a:ext>
                  </a:extLst>
                </a:gridCol>
                <a:gridCol w="645984">
                  <a:extLst>
                    <a:ext uri="{9D8B030D-6E8A-4147-A177-3AD203B41FA5}">
                      <a16:colId xmlns:a16="http://schemas.microsoft.com/office/drawing/2014/main" val="884571761"/>
                    </a:ext>
                  </a:extLst>
                </a:gridCol>
                <a:gridCol w="253011">
                  <a:extLst>
                    <a:ext uri="{9D8B030D-6E8A-4147-A177-3AD203B41FA5}">
                      <a16:colId xmlns:a16="http://schemas.microsoft.com/office/drawing/2014/main" val="156305962"/>
                    </a:ext>
                  </a:extLst>
                </a:gridCol>
                <a:gridCol w="2772350">
                  <a:extLst>
                    <a:ext uri="{9D8B030D-6E8A-4147-A177-3AD203B41FA5}">
                      <a16:colId xmlns:a16="http://schemas.microsoft.com/office/drawing/2014/main" val="104155015"/>
                    </a:ext>
                  </a:extLst>
                </a:gridCol>
              </a:tblGrid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E57447567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LP SUMINISTROS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ANTICH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8931117"/>
                  </a:ext>
                </a:extLst>
              </a:tr>
              <a:tr h="117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E57448664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13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5745449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J57401044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Y GRISSEL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9095710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B16578908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KITASATO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MARTELL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5172615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B57762403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KOCIKRIS COCINAS Y BAÑOS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04/06/2012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128618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E57475717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AIXO ES BO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5916337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E57490278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VARANASI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0853397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E57509366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INSOFT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0869279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E57532707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HERMANAS GUARDIA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MESTRES D'AIXA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4144494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E57536476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RODIBG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3761046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B07616196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KOMPLEMENTATE ADG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29/04/1993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4369992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B57964355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HOJA DE LATA 2016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6708342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A57651606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BSQ TRADE S.A.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MALFERIT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8453276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B16644031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PRINCIPAL ULTRAMARINOS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09/09/2019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6534084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E57275489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MAINCTA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TARONGER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2111387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E57441255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BALEAR DE VENDING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JERONI BOSCANA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377129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E57474017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MDQ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7528246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E57496382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TRES UNO TRES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3407657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E57539264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RESTAURANTE KONTIKI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PORTO 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5340566"/>
                  </a:ext>
                </a:extLst>
              </a:tr>
              <a:tr h="117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E57560922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VINE VINE DOS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1889729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E57562977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DEMIRIS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CANONGE MATEU ROTGER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8166595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E57598393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TORREGROSSA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1005501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43074454P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PINILLOS MARIA SAGRARIO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3599566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E57449407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I PASTISSERIA TRIAS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5919499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E57607152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GOLD-ART INVESTMENTS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8931561"/>
                  </a:ext>
                </a:extLst>
              </a:tr>
              <a:tr h="2304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E57619017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BLUESVILLE MUSIC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143139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AA4787A-D387-B049-B7B5-460708ABA3D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F44A5F5-5BA8-C6F7-6D5C-3A6A1794F3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92984595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580A6CD-EB27-8309-A350-1E11FD709C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9053111"/>
              </p:ext>
            </p:extLst>
          </p:nvPr>
        </p:nvGraphicFramePr>
        <p:xfrm>
          <a:off x="899567" y="586333"/>
          <a:ext cx="10392866" cy="5505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7668">
                  <a:extLst>
                    <a:ext uri="{9D8B030D-6E8A-4147-A177-3AD203B41FA5}">
                      <a16:colId xmlns:a16="http://schemas.microsoft.com/office/drawing/2014/main" val="3695937794"/>
                    </a:ext>
                  </a:extLst>
                </a:gridCol>
                <a:gridCol w="1263779">
                  <a:extLst>
                    <a:ext uri="{9D8B030D-6E8A-4147-A177-3AD203B41FA5}">
                      <a16:colId xmlns:a16="http://schemas.microsoft.com/office/drawing/2014/main" val="4078665787"/>
                    </a:ext>
                  </a:extLst>
                </a:gridCol>
                <a:gridCol w="163054">
                  <a:extLst>
                    <a:ext uri="{9D8B030D-6E8A-4147-A177-3AD203B41FA5}">
                      <a16:colId xmlns:a16="http://schemas.microsoft.com/office/drawing/2014/main" val="1230861531"/>
                    </a:ext>
                  </a:extLst>
                </a:gridCol>
                <a:gridCol w="1061706">
                  <a:extLst>
                    <a:ext uri="{9D8B030D-6E8A-4147-A177-3AD203B41FA5}">
                      <a16:colId xmlns:a16="http://schemas.microsoft.com/office/drawing/2014/main" val="4138033245"/>
                    </a:ext>
                  </a:extLst>
                </a:gridCol>
                <a:gridCol w="385401">
                  <a:extLst>
                    <a:ext uri="{9D8B030D-6E8A-4147-A177-3AD203B41FA5}">
                      <a16:colId xmlns:a16="http://schemas.microsoft.com/office/drawing/2014/main" val="78713629"/>
                    </a:ext>
                  </a:extLst>
                </a:gridCol>
                <a:gridCol w="377991">
                  <a:extLst>
                    <a:ext uri="{9D8B030D-6E8A-4147-A177-3AD203B41FA5}">
                      <a16:colId xmlns:a16="http://schemas.microsoft.com/office/drawing/2014/main" val="587587385"/>
                    </a:ext>
                  </a:extLst>
                </a:gridCol>
                <a:gridCol w="526221">
                  <a:extLst>
                    <a:ext uri="{9D8B030D-6E8A-4147-A177-3AD203B41FA5}">
                      <a16:colId xmlns:a16="http://schemas.microsoft.com/office/drawing/2014/main" val="201266773"/>
                    </a:ext>
                  </a:extLst>
                </a:gridCol>
                <a:gridCol w="1104323">
                  <a:extLst>
                    <a:ext uri="{9D8B030D-6E8A-4147-A177-3AD203B41FA5}">
                      <a16:colId xmlns:a16="http://schemas.microsoft.com/office/drawing/2014/main" val="1428733783"/>
                    </a:ext>
                  </a:extLst>
                </a:gridCol>
                <a:gridCol w="555868">
                  <a:extLst>
                    <a:ext uri="{9D8B030D-6E8A-4147-A177-3AD203B41FA5}">
                      <a16:colId xmlns:a16="http://schemas.microsoft.com/office/drawing/2014/main" val="404981483"/>
                    </a:ext>
                  </a:extLst>
                </a:gridCol>
                <a:gridCol w="505840">
                  <a:extLst>
                    <a:ext uri="{9D8B030D-6E8A-4147-A177-3AD203B41FA5}">
                      <a16:colId xmlns:a16="http://schemas.microsoft.com/office/drawing/2014/main" val="3618026550"/>
                    </a:ext>
                  </a:extLst>
                </a:gridCol>
                <a:gridCol w="667040">
                  <a:extLst>
                    <a:ext uri="{9D8B030D-6E8A-4147-A177-3AD203B41FA5}">
                      <a16:colId xmlns:a16="http://schemas.microsoft.com/office/drawing/2014/main" val="2162230576"/>
                    </a:ext>
                  </a:extLst>
                </a:gridCol>
                <a:gridCol w="261258">
                  <a:extLst>
                    <a:ext uri="{9D8B030D-6E8A-4147-A177-3AD203B41FA5}">
                      <a16:colId xmlns:a16="http://schemas.microsoft.com/office/drawing/2014/main" val="3807541336"/>
                    </a:ext>
                  </a:extLst>
                </a:gridCol>
                <a:gridCol w="2862717">
                  <a:extLst>
                    <a:ext uri="{9D8B030D-6E8A-4147-A177-3AD203B41FA5}">
                      <a16:colId xmlns:a16="http://schemas.microsoft.com/office/drawing/2014/main" val="916434971"/>
                    </a:ext>
                  </a:extLst>
                </a:gridCol>
              </a:tblGrid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E57621252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1. 2. 3. Y A. BAILAR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LLUISA DE MARILLAC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227867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E57633323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FRUTICARN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ANDREU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0303773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E57636755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BIOCENTER DISTRIBUCION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8275364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E57637761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ALQUIMIA CENTRO DE LUZ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1706190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E57634016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MUSCLE BEACH PALMA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4989121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J57502064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PELUCHERIA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1216744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J57546780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 Y M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9849275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J85576254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PERDIOS AL ROCK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3059918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J57712739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 I VINS DISTRIBUCIONS ALIMENTARIES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2302482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B07993611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LONG DA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9377107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E57650012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HERMANAS GELABERT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1032901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E57681645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MINIMI PETITS BASICS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EMPERADRIU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8213065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J57680811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A. C. DISTRIBUCIONES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ROSSELLO-PORCEL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7663744"/>
                  </a:ext>
                </a:extLst>
              </a:tr>
              <a:tr h="1125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B16629529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LORENGRAVE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FERRA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09/05/2019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8347346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B57897258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LUCIA SALADA 2004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1449559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B57849812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LUXURY MARINE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JARDINES DE SAN TELMO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03/03/2014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1229356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E57705410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ALIXIS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SOBREPOSATS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3492003"/>
                  </a:ext>
                </a:extLst>
              </a:tr>
              <a:tr h="1125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E57710634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JINLIDA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4250816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E57711954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NOVO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7662523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E57712234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YUMEI MA Y RONZ ZHENG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6682323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FORTI S &amp; M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7788879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E57733198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l-PL" sz="700" u="none" strike="noStrike">
                          <a:effectLst/>
                        </a:rPr>
                        <a:t>CA NA TOÑY C.B.</a:t>
                      </a:r>
                      <a:endParaRPr lang="pl-P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BONEO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7772495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E57736944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S.A. PETITA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SANTIAGO ALVAREZ AVELLAN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5099055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B57509929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MAGALLUF LOGISTICA CONSULTING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02/07/2007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9871545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J57721557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JAMA 2011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1400094"/>
                  </a:ext>
                </a:extLst>
              </a:tr>
              <a:tr h="2200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43165971P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PARTAL JUAN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GASPAR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432738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3BB65C9-5E92-6891-DA7C-57076126DB8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2592891-C35D-DDE6-04BB-5BAF1E4D1E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9391259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CEF4310-AD57-A278-0DDD-83B95A2485D0}"/>
              </a:ext>
            </a:extLst>
          </p:cNvPr>
          <p:cNvGraphicFramePr>
            <a:graphicFrameLocks noGrp="1"/>
          </p:cNvGraphicFramePr>
          <p:nvPr/>
        </p:nvGraphicFramePr>
        <p:xfrm>
          <a:off x="838200" y="1167943"/>
          <a:ext cx="10515598" cy="45221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5814">
                  <a:extLst>
                    <a:ext uri="{9D8B030D-6E8A-4147-A177-3AD203B41FA5}">
                      <a16:colId xmlns:a16="http://schemas.microsoft.com/office/drawing/2014/main" val="477548797"/>
                    </a:ext>
                  </a:extLst>
                </a:gridCol>
                <a:gridCol w="1315911">
                  <a:extLst>
                    <a:ext uri="{9D8B030D-6E8A-4147-A177-3AD203B41FA5}">
                      <a16:colId xmlns:a16="http://schemas.microsoft.com/office/drawing/2014/main" val="1912412157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1920793507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3514637531"/>
                    </a:ext>
                  </a:extLst>
                </a:gridCol>
                <a:gridCol w="347347">
                  <a:extLst>
                    <a:ext uri="{9D8B030D-6E8A-4147-A177-3AD203B41FA5}">
                      <a16:colId xmlns:a16="http://schemas.microsoft.com/office/drawing/2014/main" val="2171035780"/>
                    </a:ext>
                  </a:extLst>
                </a:gridCol>
                <a:gridCol w="340668">
                  <a:extLst>
                    <a:ext uri="{9D8B030D-6E8A-4147-A177-3AD203B41FA5}">
                      <a16:colId xmlns:a16="http://schemas.microsoft.com/office/drawing/2014/main" val="975884375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1282643215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3162253229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3446243738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3537759236"/>
                    </a:ext>
                  </a:extLst>
                </a:gridCol>
                <a:gridCol w="554419">
                  <a:extLst>
                    <a:ext uri="{9D8B030D-6E8A-4147-A177-3AD203B41FA5}">
                      <a16:colId xmlns:a16="http://schemas.microsoft.com/office/drawing/2014/main" val="842518182"/>
                    </a:ext>
                  </a:extLst>
                </a:gridCol>
                <a:gridCol w="594498">
                  <a:extLst>
                    <a:ext uri="{9D8B030D-6E8A-4147-A177-3AD203B41FA5}">
                      <a16:colId xmlns:a16="http://schemas.microsoft.com/office/drawing/2014/main" val="4121034365"/>
                    </a:ext>
                  </a:extLst>
                </a:gridCol>
                <a:gridCol w="601177">
                  <a:extLst>
                    <a:ext uri="{9D8B030D-6E8A-4147-A177-3AD203B41FA5}">
                      <a16:colId xmlns:a16="http://schemas.microsoft.com/office/drawing/2014/main" val="1902160830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3448065163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3343186415"/>
                    </a:ext>
                  </a:extLst>
                </a:gridCol>
              </a:tblGrid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B07809239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MALLORCA ELECTRONICA COMPONENTES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GENERAL RIERA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227.157 €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227.157 €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23/01/1997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0714293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B57909111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MALLORCA LOOK FASHION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JOSEP TOUS I FERRER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88.631 €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88.631 €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01/04/2015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3281448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B07544679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MANEU, IMMOBLES, LLIBRES I ART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MONTCADES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154.225 €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154.225 €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06/09/1991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345176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B16666877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MANJARES DE SON FERRIOL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CID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76.729 €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76.729 €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24/02/2020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761027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43225797B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ALVAREZ PEREZ ADRIAN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PARIS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256606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E57742330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VIMAR GYM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JAUME BALMES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7486447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E57744872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ABADIA OLIVA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NAVEGACIO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612748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E57757684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LAS DIVAS PROMOTIONS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VICTORIO LUZURIAGA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090363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E57773681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KATMAR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ESTADE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7500396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Y2946275N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PLEVA TANJA MAGDALENA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VICTORIA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01/02/2014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5785732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E57789430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SENSUAL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CARTAGO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07600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032625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B07092828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MASSELL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FRANCESC MARTI I MORA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11.477 €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11.477 €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28/01/1982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1499016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E57925794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LLULL 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PANERS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198684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E57786741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PORCEL SALVA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CARTAGO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07600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964051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E57799579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 BO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CARDENAL ROSSELL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669341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E57808792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DOMINOITALIA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8178055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E57832404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u="none" strike="noStrike">
                          <a:effectLst/>
                        </a:rPr>
                        <a:t>PARIS NEW YORK C.B.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PURSIANA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756086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E57861627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FERRETERIA GOMILA PARK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FEDERICO GARCIA LORCA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410049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J57810244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PASO S. A. INDIOTERIA S. C.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SANTIAGO ALVAREZ AVELLAN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06888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J57827651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GESTION OCHO S.C.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FILOLEG MANUEL SANCHIS GUARNER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2099166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B57629404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MEDVOLT MARINE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00" u="none" strike="noStrike">
                          <a:effectLst/>
                        </a:rPr>
                        <a:t>JOSEP MARIA PALAU I CAMPS</a:t>
                      </a:r>
                      <a:endParaRPr lang="pt-BR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49.050 €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49.050 €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29/07/2009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por correspondencia o Internet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4960077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E57940181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COPIPLUS PALMA DE MALLORCA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FRANCESC FIOL I JUAN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18/12/2015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061217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43190514X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HIRANAND GANDHI LALA ASHOK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JOAN MIRO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01/06/2014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931464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E57848129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JESVIPA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MARE JEANNE JUGAN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7297299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E57858748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MALLORCA PUZZLES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 NICOLAU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07001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390723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4FF1733-705F-003D-EAA2-1A6EA0DCFBE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462101B-F863-0A83-1C2A-BE79FA059C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4714363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D42E3C1-A44B-E819-272E-91625B92B2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0813942"/>
              </p:ext>
            </p:extLst>
          </p:nvPr>
        </p:nvGraphicFramePr>
        <p:xfrm>
          <a:off x="864667" y="607274"/>
          <a:ext cx="10462665" cy="5397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4115">
                  <a:extLst>
                    <a:ext uri="{9D8B030D-6E8A-4147-A177-3AD203B41FA5}">
                      <a16:colId xmlns:a16="http://schemas.microsoft.com/office/drawing/2014/main" val="2129185560"/>
                    </a:ext>
                  </a:extLst>
                </a:gridCol>
                <a:gridCol w="1350237">
                  <a:extLst>
                    <a:ext uri="{9D8B030D-6E8A-4147-A177-3AD203B41FA5}">
                      <a16:colId xmlns:a16="http://schemas.microsoft.com/office/drawing/2014/main" val="4006211813"/>
                    </a:ext>
                  </a:extLst>
                </a:gridCol>
                <a:gridCol w="164149">
                  <a:extLst>
                    <a:ext uri="{9D8B030D-6E8A-4147-A177-3AD203B41FA5}">
                      <a16:colId xmlns:a16="http://schemas.microsoft.com/office/drawing/2014/main" val="2345096331"/>
                    </a:ext>
                  </a:extLst>
                </a:gridCol>
                <a:gridCol w="1068837">
                  <a:extLst>
                    <a:ext uri="{9D8B030D-6E8A-4147-A177-3AD203B41FA5}">
                      <a16:colId xmlns:a16="http://schemas.microsoft.com/office/drawing/2014/main" val="2301011672"/>
                    </a:ext>
                  </a:extLst>
                </a:gridCol>
                <a:gridCol w="387990">
                  <a:extLst>
                    <a:ext uri="{9D8B030D-6E8A-4147-A177-3AD203B41FA5}">
                      <a16:colId xmlns:a16="http://schemas.microsoft.com/office/drawing/2014/main" val="1454751551"/>
                    </a:ext>
                  </a:extLst>
                </a:gridCol>
                <a:gridCol w="380529">
                  <a:extLst>
                    <a:ext uri="{9D8B030D-6E8A-4147-A177-3AD203B41FA5}">
                      <a16:colId xmlns:a16="http://schemas.microsoft.com/office/drawing/2014/main" val="297251756"/>
                    </a:ext>
                  </a:extLst>
                </a:gridCol>
                <a:gridCol w="529755">
                  <a:extLst>
                    <a:ext uri="{9D8B030D-6E8A-4147-A177-3AD203B41FA5}">
                      <a16:colId xmlns:a16="http://schemas.microsoft.com/office/drawing/2014/main" val="2337995828"/>
                    </a:ext>
                  </a:extLst>
                </a:gridCol>
                <a:gridCol w="1111740">
                  <a:extLst>
                    <a:ext uri="{9D8B030D-6E8A-4147-A177-3AD203B41FA5}">
                      <a16:colId xmlns:a16="http://schemas.microsoft.com/office/drawing/2014/main" val="3372409477"/>
                    </a:ext>
                  </a:extLst>
                </a:gridCol>
                <a:gridCol w="559601">
                  <a:extLst>
                    <a:ext uri="{9D8B030D-6E8A-4147-A177-3AD203B41FA5}">
                      <a16:colId xmlns:a16="http://schemas.microsoft.com/office/drawing/2014/main" val="198861555"/>
                    </a:ext>
                  </a:extLst>
                </a:gridCol>
                <a:gridCol w="509236">
                  <a:extLst>
                    <a:ext uri="{9D8B030D-6E8A-4147-A177-3AD203B41FA5}">
                      <a16:colId xmlns:a16="http://schemas.microsoft.com/office/drawing/2014/main" val="2565970727"/>
                    </a:ext>
                  </a:extLst>
                </a:gridCol>
                <a:gridCol w="671520">
                  <a:extLst>
                    <a:ext uri="{9D8B030D-6E8A-4147-A177-3AD203B41FA5}">
                      <a16:colId xmlns:a16="http://schemas.microsoft.com/office/drawing/2014/main" val="4109935116"/>
                    </a:ext>
                  </a:extLst>
                </a:gridCol>
                <a:gridCol w="263013">
                  <a:extLst>
                    <a:ext uri="{9D8B030D-6E8A-4147-A177-3AD203B41FA5}">
                      <a16:colId xmlns:a16="http://schemas.microsoft.com/office/drawing/2014/main" val="2784106447"/>
                    </a:ext>
                  </a:extLst>
                </a:gridCol>
                <a:gridCol w="2881943">
                  <a:extLst>
                    <a:ext uri="{9D8B030D-6E8A-4147-A177-3AD203B41FA5}">
                      <a16:colId xmlns:a16="http://schemas.microsoft.com/office/drawing/2014/main" val="757702693"/>
                    </a:ext>
                  </a:extLst>
                </a:gridCol>
              </a:tblGrid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E57880833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9021393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E57893042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DELMONTE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3153040"/>
                  </a:ext>
                </a:extLst>
              </a:tr>
              <a:tr h="1125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E57909202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BIOKALMA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7177225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E57933517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SATYCOM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RIPOLL I TROBAT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5831037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E57934408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 &amp; ROSE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I MAROTO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5001812"/>
                  </a:ext>
                </a:extLst>
              </a:tr>
              <a:tr h="1125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B57923997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MEYLIN SHOP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07/07/2015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6241743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B16518813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 LLATJA BOLIVIA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9877464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E57851552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KIRAT NIMRAT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243322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E57947772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SILAPIGA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3149938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B57089336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MILANO REAL DE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21/06/2000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9130732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43073554M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COLL FRANCISCO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25/05/1995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6921354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E16511024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PENTZIEN GROUP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CONQUISTADOR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9536836"/>
                  </a:ext>
                </a:extLst>
              </a:tr>
              <a:tr h="1125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E57982704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DELIVERY GROUP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3347906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B57324709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MIROSEBA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1728015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B07646771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MIX TECNOLOGIES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2603133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B16500316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MMM 2017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5364303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B57314650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MOBILIA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8412394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E16539066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FRESCO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0855276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B57971376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MOLIVING CONCEPT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19/05/2016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8139592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B57938813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MOLT MES QUE VIDA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0581477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J16547671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PROYECTOS DE PINTURA Y DECORACION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9134922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B07982473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MONTCADES DOS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MONTCADES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0071437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J16561631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 21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4936971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B02736031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MOON LOOM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7188577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E16580722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GD ASIAN FOOD AND VEGETABLES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4988043"/>
                  </a:ext>
                </a:extLst>
              </a:tr>
              <a:tr h="2199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B16664484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MR JIMMY AT HOME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12/02/2020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466737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0AF191B-B822-1874-0D03-EF12BCD9BB7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163C698-686D-D85F-D3B0-C8AE694F55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420444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B2DFCA6-0389-F456-B183-DBF87FB39C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8602537"/>
              </p:ext>
            </p:extLst>
          </p:nvPr>
        </p:nvGraphicFramePr>
        <p:xfrm>
          <a:off x="883572" y="467670"/>
          <a:ext cx="10424855" cy="56309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310">
                  <a:extLst>
                    <a:ext uri="{9D8B030D-6E8A-4147-A177-3AD203B41FA5}">
                      <a16:colId xmlns:a16="http://schemas.microsoft.com/office/drawing/2014/main" val="3048557807"/>
                    </a:ext>
                  </a:extLst>
                </a:gridCol>
                <a:gridCol w="1322052">
                  <a:extLst>
                    <a:ext uri="{9D8B030D-6E8A-4147-A177-3AD203B41FA5}">
                      <a16:colId xmlns:a16="http://schemas.microsoft.com/office/drawing/2014/main" val="2075857224"/>
                    </a:ext>
                  </a:extLst>
                </a:gridCol>
                <a:gridCol w="163556">
                  <a:extLst>
                    <a:ext uri="{9D8B030D-6E8A-4147-A177-3AD203B41FA5}">
                      <a16:colId xmlns:a16="http://schemas.microsoft.com/office/drawing/2014/main" val="403272972"/>
                    </a:ext>
                  </a:extLst>
                </a:gridCol>
                <a:gridCol w="1064974">
                  <a:extLst>
                    <a:ext uri="{9D8B030D-6E8A-4147-A177-3AD203B41FA5}">
                      <a16:colId xmlns:a16="http://schemas.microsoft.com/office/drawing/2014/main" val="792682569"/>
                    </a:ext>
                  </a:extLst>
                </a:gridCol>
                <a:gridCol w="386588">
                  <a:extLst>
                    <a:ext uri="{9D8B030D-6E8A-4147-A177-3AD203B41FA5}">
                      <a16:colId xmlns:a16="http://schemas.microsoft.com/office/drawing/2014/main" val="2695083413"/>
                    </a:ext>
                  </a:extLst>
                </a:gridCol>
                <a:gridCol w="379154">
                  <a:extLst>
                    <a:ext uri="{9D8B030D-6E8A-4147-A177-3AD203B41FA5}">
                      <a16:colId xmlns:a16="http://schemas.microsoft.com/office/drawing/2014/main" val="431903421"/>
                    </a:ext>
                  </a:extLst>
                </a:gridCol>
                <a:gridCol w="527840">
                  <a:extLst>
                    <a:ext uri="{9D8B030D-6E8A-4147-A177-3AD203B41FA5}">
                      <a16:colId xmlns:a16="http://schemas.microsoft.com/office/drawing/2014/main" val="529465601"/>
                    </a:ext>
                  </a:extLst>
                </a:gridCol>
                <a:gridCol w="1107722">
                  <a:extLst>
                    <a:ext uri="{9D8B030D-6E8A-4147-A177-3AD203B41FA5}">
                      <a16:colId xmlns:a16="http://schemas.microsoft.com/office/drawing/2014/main" val="4037423831"/>
                    </a:ext>
                  </a:extLst>
                </a:gridCol>
                <a:gridCol w="557579">
                  <a:extLst>
                    <a:ext uri="{9D8B030D-6E8A-4147-A177-3AD203B41FA5}">
                      <a16:colId xmlns:a16="http://schemas.microsoft.com/office/drawing/2014/main" val="2730195889"/>
                    </a:ext>
                  </a:extLst>
                </a:gridCol>
                <a:gridCol w="507396">
                  <a:extLst>
                    <a:ext uri="{9D8B030D-6E8A-4147-A177-3AD203B41FA5}">
                      <a16:colId xmlns:a16="http://schemas.microsoft.com/office/drawing/2014/main" val="842387354"/>
                    </a:ext>
                  </a:extLst>
                </a:gridCol>
                <a:gridCol w="669093">
                  <a:extLst>
                    <a:ext uri="{9D8B030D-6E8A-4147-A177-3AD203B41FA5}">
                      <a16:colId xmlns:a16="http://schemas.microsoft.com/office/drawing/2014/main" val="336323227"/>
                    </a:ext>
                  </a:extLst>
                </a:gridCol>
                <a:gridCol w="262063">
                  <a:extLst>
                    <a:ext uri="{9D8B030D-6E8A-4147-A177-3AD203B41FA5}">
                      <a16:colId xmlns:a16="http://schemas.microsoft.com/office/drawing/2014/main" val="2703356581"/>
                    </a:ext>
                  </a:extLst>
                </a:gridCol>
                <a:gridCol w="2871528">
                  <a:extLst>
                    <a:ext uri="{9D8B030D-6E8A-4147-A177-3AD203B41FA5}">
                      <a16:colId xmlns:a16="http://schemas.microsoft.com/office/drawing/2014/main" val="4085109565"/>
                    </a:ext>
                  </a:extLst>
                </a:gridCol>
              </a:tblGrid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E16658593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FOTOS EMILIANO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1914676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E16609083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VINILOTECA ENTIDAD SIN PERSONALIDAD JURIDICA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7856230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E16615189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CHEMLA Y VERDU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0132356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B07958713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MUEBLES LAS ISLAS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28/06/1999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0102387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B57007320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MUEBLES NICOLAU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7147712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E16623837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 MAE KIDS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9993186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E16624587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&amp; MARQUEZ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8143683"/>
                  </a:ext>
                </a:extLst>
              </a:tr>
              <a:tr h="1128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B57695397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MY HIPER 2011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7966586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E16632101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GNAPP E.S.P.J.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GOETHE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7215221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E16638595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LUIS MANJON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8358802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E16645970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INFOCIBER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DALI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035130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E16648560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MEDINA MAYURCA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581315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B67342121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NATURAL THEORY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D'HORTALANS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559808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E16666018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BONACORSO Y PRIETO E S P 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2830999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B57529505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NEREO A&amp;R ASOCIADOS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VIVES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19/10/2007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2623374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B57529505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NEREO A&amp;R ASOCIADOS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4100759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J01896232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PIPALOOK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RIPOLL I TROBAT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494784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E02710853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Y PASTELERIA SES NINES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MARIA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130471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E02718799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CHILENO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5986989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J02654994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DC ART CAFE S.C.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REIAL PATRIMONI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0911332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B57700072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NINO REGAL 2011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1447039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B64202252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NOCTALBARNA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24/04/2006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3633383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E04928990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KATY THE FLAMINGO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ANTIC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3735409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E42781781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SOLAR TATTOO SUPPLIES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TORRENS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1725925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E42989640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MARTINEZ FLORES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1635467"/>
                  </a:ext>
                </a:extLst>
              </a:tr>
              <a:tr h="220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E05448055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 MARKET FRUTERIA ESP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BERENGUER DE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422375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07FAF54-2A67-1E0F-53E8-D57BCBAFB8F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39338BE-1C5B-FBB5-1288-AEC8A55EF4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181870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ABF23F3-C5DA-C8C7-0CA0-02B901D3EB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272383"/>
              </p:ext>
            </p:extLst>
          </p:nvPr>
        </p:nvGraphicFramePr>
        <p:xfrm>
          <a:off x="796317" y="681224"/>
          <a:ext cx="10557483" cy="54955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5953">
                  <a:extLst>
                    <a:ext uri="{9D8B030D-6E8A-4147-A177-3AD203B41FA5}">
                      <a16:colId xmlns:a16="http://schemas.microsoft.com/office/drawing/2014/main" val="998450857"/>
                    </a:ext>
                  </a:extLst>
                </a:gridCol>
                <a:gridCol w="1275929">
                  <a:extLst>
                    <a:ext uri="{9D8B030D-6E8A-4147-A177-3AD203B41FA5}">
                      <a16:colId xmlns:a16="http://schemas.microsoft.com/office/drawing/2014/main" val="3858911584"/>
                    </a:ext>
                  </a:extLst>
                </a:gridCol>
                <a:gridCol w="165636">
                  <a:extLst>
                    <a:ext uri="{9D8B030D-6E8A-4147-A177-3AD203B41FA5}">
                      <a16:colId xmlns:a16="http://schemas.microsoft.com/office/drawing/2014/main" val="3439942934"/>
                    </a:ext>
                  </a:extLst>
                </a:gridCol>
                <a:gridCol w="1078523">
                  <a:extLst>
                    <a:ext uri="{9D8B030D-6E8A-4147-A177-3AD203B41FA5}">
                      <a16:colId xmlns:a16="http://schemas.microsoft.com/office/drawing/2014/main" val="611302330"/>
                    </a:ext>
                  </a:extLst>
                </a:gridCol>
                <a:gridCol w="391506">
                  <a:extLst>
                    <a:ext uri="{9D8B030D-6E8A-4147-A177-3AD203B41FA5}">
                      <a16:colId xmlns:a16="http://schemas.microsoft.com/office/drawing/2014/main" val="972472340"/>
                    </a:ext>
                  </a:extLst>
                </a:gridCol>
                <a:gridCol w="383978">
                  <a:extLst>
                    <a:ext uri="{9D8B030D-6E8A-4147-A177-3AD203B41FA5}">
                      <a16:colId xmlns:a16="http://schemas.microsoft.com/office/drawing/2014/main" val="1011096183"/>
                    </a:ext>
                  </a:extLst>
                </a:gridCol>
                <a:gridCol w="534556">
                  <a:extLst>
                    <a:ext uri="{9D8B030D-6E8A-4147-A177-3AD203B41FA5}">
                      <a16:colId xmlns:a16="http://schemas.microsoft.com/office/drawing/2014/main" val="2828710471"/>
                    </a:ext>
                  </a:extLst>
                </a:gridCol>
                <a:gridCol w="1121815">
                  <a:extLst>
                    <a:ext uri="{9D8B030D-6E8A-4147-A177-3AD203B41FA5}">
                      <a16:colId xmlns:a16="http://schemas.microsoft.com/office/drawing/2014/main" val="4086675975"/>
                    </a:ext>
                  </a:extLst>
                </a:gridCol>
                <a:gridCol w="564673">
                  <a:extLst>
                    <a:ext uri="{9D8B030D-6E8A-4147-A177-3AD203B41FA5}">
                      <a16:colId xmlns:a16="http://schemas.microsoft.com/office/drawing/2014/main" val="2945566909"/>
                    </a:ext>
                  </a:extLst>
                </a:gridCol>
                <a:gridCol w="513851">
                  <a:extLst>
                    <a:ext uri="{9D8B030D-6E8A-4147-A177-3AD203B41FA5}">
                      <a16:colId xmlns:a16="http://schemas.microsoft.com/office/drawing/2014/main" val="3350234234"/>
                    </a:ext>
                  </a:extLst>
                </a:gridCol>
                <a:gridCol w="677606">
                  <a:extLst>
                    <a:ext uri="{9D8B030D-6E8A-4147-A177-3AD203B41FA5}">
                      <a16:colId xmlns:a16="http://schemas.microsoft.com/office/drawing/2014/main" val="1691905429"/>
                    </a:ext>
                  </a:extLst>
                </a:gridCol>
                <a:gridCol w="265397">
                  <a:extLst>
                    <a:ext uri="{9D8B030D-6E8A-4147-A177-3AD203B41FA5}">
                      <a16:colId xmlns:a16="http://schemas.microsoft.com/office/drawing/2014/main" val="1283024111"/>
                    </a:ext>
                  </a:extLst>
                </a:gridCol>
                <a:gridCol w="2908060">
                  <a:extLst>
                    <a:ext uri="{9D8B030D-6E8A-4147-A177-3AD203B41FA5}">
                      <a16:colId xmlns:a16="http://schemas.microsoft.com/office/drawing/2014/main" val="3355993251"/>
                    </a:ext>
                  </a:extLst>
                </a:gridCol>
              </a:tblGrid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E06813695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PASEN &amp; VEGAN ESP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9405036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E42948653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SPORTWEAR E.S.P.J.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107537"/>
                  </a:ext>
                </a:extLst>
              </a:tr>
              <a:tr h="3272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E67734855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DE ESTETICA Y BIENESTAR ANIMAL ALBA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414432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E67807487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 SUPERMARKET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6183519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B57799199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ONIRIC DREAMS GROUP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2732015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E16647448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AIGO SANA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4461777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43081554R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ARROM LLANERAS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PABLO IGLESIAS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7447170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E57724783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CARNICERIA CHARCUTERIA BLANQUERNA 25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3727918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E57097263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ARMONY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1153384"/>
                  </a:ext>
                </a:extLst>
              </a:tr>
              <a:tr h="1124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E09861816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DALTON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6252406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43027648F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CARRIO PLANELLS FRANCISCA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9178023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E57740581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SUPERMARKET ILLES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0225972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J66405606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HF EUROPA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1208266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J57834855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PABLO Y BLANCA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9718289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E57150229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M.I.M.CB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DEL RACO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9853612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E57675506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CHARRUA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4016242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E57493942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PAPELERIA BUITRAGO GRACIANO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REI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1010783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E57667578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FLORS BORDOY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HERODOT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3742953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E07996135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RIQUETTO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8445900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E57348732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AINA MARIA BENITO Y MARIA SALVA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3774576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E57733289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CA SES MARIES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7284626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E10895803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AUSTRAL E.S.P.J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7973729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E07980907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ASTELCOM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2906260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E57897167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 BEACH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683295"/>
                  </a:ext>
                </a:extLst>
              </a:tr>
              <a:tr h="21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E57169054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CANTARELLAS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511233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D2A915E-BE15-EA28-9F62-F1AE96EBB8E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57F0640-DBC9-CE92-E314-672BCE0412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8448945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A4668BF-71AF-D178-1355-EE766741A7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850814"/>
              </p:ext>
            </p:extLst>
          </p:nvPr>
        </p:nvGraphicFramePr>
        <p:xfrm>
          <a:off x="894043" y="633788"/>
          <a:ext cx="10515599" cy="55904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7073">
                  <a:extLst>
                    <a:ext uri="{9D8B030D-6E8A-4147-A177-3AD203B41FA5}">
                      <a16:colId xmlns:a16="http://schemas.microsoft.com/office/drawing/2014/main" val="85107380"/>
                    </a:ext>
                  </a:extLst>
                </a:gridCol>
                <a:gridCol w="1357066">
                  <a:extLst>
                    <a:ext uri="{9D8B030D-6E8A-4147-A177-3AD203B41FA5}">
                      <a16:colId xmlns:a16="http://schemas.microsoft.com/office/drawing/2014/main" val="378808071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2759752490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408702661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2399091785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3040473593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3247624487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632466070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750920334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3038073185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325233849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3088118805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1098174487"/>
                    </a:ext>
                  </a:extLst>
                </a:gridCol>
              </a:tblGrid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E57653107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SOLER DURAN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7019076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E57064396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FERNANDEZ VIEJO MASCARO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BARTOMEU XAMENA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890802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E07729635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ROCA Y VICENS CALDENTEY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4821222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E57725160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FRUITES I VERDURES PIZA JAUME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PIZA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6237104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E57324485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 ROMAN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GRIS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0567987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E57377756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9818644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J16579104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DE COMPAÑEROS HALLAL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2107755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41377553R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FLUXA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5550440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43127646R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SAKHRANI VALLS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784195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E57118481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CELTRON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BAILEN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6948422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E57400228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 BENEDETTO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1908890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E57199630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CASTAÑER-BUADES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86510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E57376816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PALLARES FERRER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0801468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E57492118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TRUCO O TRATO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7058245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E57436933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NUEVO CEREAL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DE LES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2517368"/>
                  </a:ext>
                </a:extLst>
              </a:tr>
              <a:tr h="3264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E07504707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JOAQUIN JAMES GRIJALBO Y ANA MARIA ANGELES BENITO CESTEROS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6692969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E16503575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LA LIBELULA HOME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4829312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E57400509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PLAYA DE MURO SERVIPAL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6809037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E57100380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REGALOS PAYERAS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194485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E57103327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CAPRICORNIO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8703405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E57695173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ECLIPS 3.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6447910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E06891600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DEDI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1364065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J67675173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CLAUDINE &amp; LOLA 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6437397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E57228678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GERMANS MAS I COLOM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4744347"/>
                  </a:ext>
                </a:extLst>
              </a:tr>
              <a:tr h="2193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J16527053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LIB&amp;BROS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BERENGUER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501910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7FFCD17-1581-65BB-4117-24658FB813C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94AA44A-D338-DCEA-6424-CDF2A5216A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384419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C36EAEB5-66AC-E3BC-6356-C944CCA2E1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2213178"/>
              </p:ext>
            </p:extLst>
          </p:nvPr>
        </p:nvGraphicFramePr>
        <p:xfrm>
          <a:off x="990600" y="493237"/>
          <a:ext cx="10515598" cy="58715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1059648785"/>
                    </a:ext>
                  </a:extLst>
                </a:gridCol>
                <a:gridCol w="1477320">
                  <a:extLst>
                    <a:ext uri="{9D8B030D-6E8A-4147-A177-3AD203B41FA5}">
                      <a16:colId xmlns:a16="http://schemas.microsoft.com/office/drawing/2014/main" val="1096649353"/>
                    </a:ext>
                  </a:extLst>
                </a:gridCol>
                <a:gridCol w="164980">
                  <a:extLst>
                    <a:ext uri="{9D8B030D-6E8A-4147-A177-3AD203B41FA5}">
                      <a16:colId xmlns:a16="http://schemas.microsoft.com/office/drawing/2014/main" val="621063338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445298662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3001107602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2344458898"/>
                    </a:ext>
                  </a:extLst>
                </a:gridCol>
                <a:gridCol w="532434">
                  <a:extLst>
                    <a:ext uri="{9D8B030D-6E8A-4147-A177-3AD203B41FA5}">
                      <a16:colId xmlns:a16="http://schemas.microsoft.com/office/drawing/2014/main" val="2903129514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4204133645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1933980704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2317268234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513615656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2145116605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1516952464"/>
                    </a:ext>
                  </a:extLst>
                </a:gridCol>
              </a:tblGrid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43072994C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MARTINEZ SALVADOR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9365266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34065330F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BADIA GIRONES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TINTORERS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9639039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41363716X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POLO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6221592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41386300P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MORENO ANTONIO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4731103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43042771L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ALBA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9838508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78205264C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LADISLAO NICOLAS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5402715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X2528372M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JINQIAN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4601182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X2529134P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9101549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X2534016Z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SUMEI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0551370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X2627116X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DAS HEMANT DEEPU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1728678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X2720937Z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 LINGWEI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3474873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X3060567A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WEIZHAO CHENG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7875729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X2041325Y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JOHANNSEN JOHANN F.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BARQUES DE BOU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4411639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X2085435W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JINYAN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6690116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X3298277P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YONGE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5279330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X5588354K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ZHENG DAN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6195662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X6588863F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LIU AIYING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CICERO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4882831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43065848G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MARTINEZ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CARNISSERIA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2157108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43094108C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FARRES RAMIS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7057274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43124073Q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GALLARDO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7914614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X4397408S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ZHENG JIANSHENG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2095765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X6302245S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JIANWEI WU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ESCLARMUNDA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3729154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X6772687S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NINCI  NICOLA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268528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42997621H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VALLE PALACIOS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DAMETO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8236625"/>
                  </a:ext>
                </a:extLst>
              </a:tr>
              <a:tr h="234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43004580P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VAZQUEZ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1173084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AABF852-12AE-4062-1C52-E1E462AE0C5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DC78F3F-FCC7-95D5-C9E8-9A6270252C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8253498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D96639C-FDE5-FBAF-1B49-08B22D0365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751792"/>
              </p:ext>
            </p:extLst>
          </p:nvPr>
        </p:nvGraphicFramePr>
        <p:xfrm>
          <a:off x="944938" y="530492"/>
          <a:ext cx="10302123" cy="56396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9799">
                  <a:extLst>
                    <a:ext uri="{9D8B030D-6E8A-4147-A177-3AD203B41FA5}">
                      <a16:colId xmlns:a16="http://schemas.microsoft.com/office/drawing/2014/main" val="3411557908"/>
                    </a:ext>
                  </a:extLst>
                </a:gridCol>
                <a:gridCol w="1344872">
                  <a:extLst>
                    <a:ext uri="{9D8B030D-6E8A-4147-A177-3AD203B41FA5}">
                      <a16:colId xmlns:a16="http://schemas.microsoft.com/office/drawing/2014/main" val="3185308507"/>
                    </a:ext>
                  </a:extLst>
                </a:gridCol>
                <a:gridCol w="161630">
                  <a:extLst>
                    <a:ext uri="{9D8B030D-6E8A-4147-A177-3AD203B41FA5}">
                      <a16:colId xmlns:a16="http://schemas.microsoft.com/office/drawing/2014/main" val="4262013867"/>
                    </a:ext>
                  </a:extLst>
                </a:gridCol>
                <a:gridCol w="1052436">
                  <a:extLst>
                    <a:ext uri="{9D8B030D-6E8A-4147-A177-3AD203B41FA5}">
                      <a16:colId xmlns:a16="http://schemas.microsoft.com/office/drawing/2014/main" val="1517192662"/>
                    </a:ext>
                  </a:extLst>
                </a:gridCol>
                <a:gridCol w="382036">
                  <a:extLst>
                    <a:ext uri="{9D8B030D-6E8A-4147-A177-3AD203B41FA5}">
                      <a16:colId xmlns:a16="http://schemas.microsoft.com/office/drawing/2014/main" val="4142149380"/>
                    </a:ext>
                  </a:extLst>
                </a:gridCol>
                <a:gridCol w="374690">
                  <a:extLst>
                    <a:ext uri="{9D8B030D-6E8A-4147-A177-3AD203B41FA5}">
                      <a16:colId xmlns:a16="http://schemas.microsoft.com/office/drawing/2014/main" val="1118433552"/>
                    </a:ext>
                  </a:extLst>
                </a:gridCol>
                <a:gridCol w="521626">
                  <a:extLst>
                    <a:ext uri="{9D8B030D-6E8A-4147-A177-3AD203B41FA5}">
                      <a16:colId xmlns:a16="http://schemas.microsoft.com/office/drawing/2014/main" val="2280773414"/>
                    </a:ext>
                  </a:extLst>
                </a:gridCol>
                <a:gridCol w="1094681">
                  <a:extLst>
                    <a:ext uri="{9D8B030D-6E8A-4147-A177-3AD203B41FA5}">
                      <a16:colId xmlns:a16="http://schemas.microsoft.com/office/drawing/2014/main" val="487504739"/>
                    </a:ext>
                  </a:extLst>
                </a:gridCol>
                <a:gridCol w="551015">
                  <a:extLst>
                    <a:ext uri="{9D8B030D-6E8A-4147-A177-3AD203B41FA5}">
                      <a16:colId xmlns:a16="http://schemas.microsoft.com/office/drawing/2014/main" val="3869715127"/>
                    </a:ext>
                  </a:extLst>
                </a:gridCol>
                <a:gridCol w="501423">
                  <a:extLst>
                    <a:ext uri="{9D8B030D-6E8A-4147-A177-3AD203B41FA5}">
                      <a16:colId xmlns:a16="http://schemas.microsoft.com/office/drawing/2014/main" val="3453206131"/>
                    </a:ext>
                  </a:extLst>
                </a:gridCol>
                <a:gridCol w="661216">
                  <a:extLst>
                    <a:ext uri="{9D8B030D-6E8A-4147-A177-3AD203B41FA5}">
                      <a16:colId xmlns:a16="http://schemas.microsoft.com/office/drawing/2014/main" val="290250437"/>
                    </a:ext>
                  </a:extLst>
                </a:gridCol>
                <a:gridCol w="258977">
                  <a:extLst>
                    <a:ext uri="{9D8B030D-6E8A-4147-A177-3AD203B41FA5}">
                      <a16:colId xmlns:a16="http://schemas.microsoft.com/office/drawing/2014/main" val="2272498036"/>
                    </a:ext>
                  </a:extLst>
                </a:gridCol>
                <a:gridCol w="2837722">
                  <a:extLst>
                    <a:ext uri="{9D8B030D-6E8A-4147-A177-3AD203B41FA5}">
                      <a16:colId xmlns:a16="http://schemas.microsoft.com/office/drawing/2014/main" val="4056692356"/>
                    </a:ext>
                  </a:extLst>
                </a:gridCol>
              </a:tblGrid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E42718056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HARO LOPEZ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3919884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E57454738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MARIANG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2148991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E57712473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MOTO BOUTIQUE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9559191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E57050049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MURILLO-RIBOT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3424782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E57719924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GIL-PALMER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4623544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E06917876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ISLA BONITA E.S.P.J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3101052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J16501371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 HEURA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PAUL BOUVY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9789318"/>
                  </a:ext>
                </a:extLst>
              </a:tr>
              <a:tr h="3293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E57770323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HENRI DUNANT "FUNDADOR DE LA CREU ROJA"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6710031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E57154676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BOSSA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4680145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E57342958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BALEAR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6952464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E57584617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DIAMOND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0541493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J57823957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BONNIN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171694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E16577223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CRESPI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5578154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E57149486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4793770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E57861221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GERMANS VICENS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MASSOT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0558649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E57064263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i-FI" sz="700" u="none" strike="noStrike">
                          <a:effectLst/>
                        </a:rPr>
                        <a:t>LLUM D OLI C.B.</a:t>
                      </a:r>
                      <a:endParaRPr lang="fi-FI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770314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E57501009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 EL QUE VULGUIS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0326693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E16555393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RIGO-CILIMINGRAS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5398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E57420358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H. C. CONTRACT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GOLF DE CADIS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9837046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E07458128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CARNICERIA C AS CAPAROT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VIDRIERIA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19115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E16658932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I. BORDOY &amp; J. F-VENTURA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6076452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J02761757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MAJALBA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346943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B07801806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PLANAS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972906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J17507245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PRESTIGE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643590"/>
                  </a:ext>
                </a:extLst>
              </a:tr>
              <a:tr h="2212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E07804719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DE S. A. FRUITA UNO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01/06/1996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111291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24A84B5-E0BC-5240-8420-6253EFF6C05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7F84910-381E-9F16-0BCE-80181857BC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7032118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B1BFCAF-BA2C-EAC7-3BCF-6BAD83BF17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660225"/>
              </p:ext>
            </p:extLst>
          </p:nvPr>
        </p:nvGraphicFramePr>
        <p:xfrm>
          <a:off x="1011250" y="619655"/>
          <a:ext cx="10169500" cy="56186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2907">
                  <a:extLst>
                    <a:ext uri="{9D8B030D-6E8A-4147-A177-3AD203B41FA5}">
                      <a16:colId xmlns:a16="http://schemas.microsoft.com/office/drawing/2014/main" val="1127856398"/>
                    </a:ext>
                  </a:extLst>
                </a:gridCol>
                <a:gridCol w="1297244">
                  <a:extLst>
                    <a:ext uri="{9D8B030D-6E8A-4147-A177-3AD203B41FA5}">
                      <a16:colId xmlns:a16="http://schemas.microsoft.com/office/drawing/2014/main" val="170595944"/>
                    </a:ext>
                  </a:extLst>
                </a:gridCol>
                <a:gridCol w="159549">
                  <a:extLst>
                    <a:ext uri="{9D8B030D-6E8A-4147-A177-3AD203B41FA5}">
                      <a16:colId xmlns:a16="http://schemas.microsoft.com/office/drawing/2014/main" val="341162336"/>
                    </a:ext>
                  </a:extLst>
                </a:gridCol>
                <a:gridCol w="1038888">
                  <a:extLst>
                    <a:ext uri="{9D8B030D-6E8A-4147-A177-3AD203B41FA5}">
                      <a16:colId xmlns:a16="http://schemas.microsoft.com/office/drawing/2014/main" val="3044459946"/>
                    </a:ext>
                  </a:extLst>
                </a:gridCol>
                <a:gridCol w="377118">
                  <a:extLst>
                    <a:ext uri="{9D8B030D-6E8A-4147-A177-3AD203B41FA5}">
                      <a16:colId xmlns:a16="http://schemas.microsoft.com/office/drawing/2014/main" val="817236881"/>
                    </a:ext>
                  </a:extLst>
                </a:gridCol>
                <a:gridCol w="369867">
                  <a:extLst>
                    <a:ext uri="{9D8B030D-6E8A-4147-A177-3AD203B41FA5}">
                      <a16:colId xmlns:a16="http://schemas.microsoft.com/office/drawing/2014/main" val="1560095220"/>
                    </a:ext>
                  </a:extLst>
                </a:gridCol>
                <a:gridCol w="514911">
                  <a:extLst>
                    <a:ext uri="{9D8B030D-6E8A-4147-A177-3AD203B41FA5}">
                      <a16:colId xmlns:a16="http://schemas.microsoft.com/office/drawing/2014/main" val="4001445304"/>
                    </a:ext>
                  </a:extLst>
                </a:gridCol>
                <a:gridCol w="1080589">
                  <a:extLst>
                    <a:ext uri="{9D8B030D-6E8A-4147-A177-3AD203B41FA5}">
                      <a16:colId xmlns:a16="http://schemas.microsoft.com/office/drawing/2014/main" val="910029897"/>
                    </a:ext>
                  </a:extLst>
                </a:gridCol>
                <a:gridCol w="543921">
                  <a:extLst>
                    <a:ext uri="{9D8B030D-6E8A-4147-A177-3AD203B41FA5}">
                      <a16:colId xmlns:a16="http://schemas.microsoft.com/office/drawing/2014/main" val="679620030"/>
                    </a:ext>
                  </a:extLst>
                </a:gridCol>
                <a:gridCol w="494968">
                  <a:extLst>
                    <a:ext uri="{9D8B030D-6E8A-4147-A177-3AD203B41FA5}">
                      <a16:colId xmlns:a16="http://schemas.microsoft.com/office/drawing/2014/main" val="1374765531"/>
                    </a:ext>
                  </a:extLst>
                </a:gridCol>
                <a:gridCol w="652704">
                  <a:extLst>
                    <a:ext uri="{9D8B030D-6E8A-4147-A177-3AD203B41FA5}">
                      <a16:colId xmlns:a16="http://schemas.microsoft.com/office/drawing/2014/main" val="817037896"/>
                    </a:ext>
                  </a:extLst>
                </a:gridCol>
                <a:gridCol w="255643">
                  <a:extLst>
                    <a:ext uri="{9D8B030D-6E8A-4147-A177-3AD203B41FA5}">
                      <a16:colId xmlns:a16="http://schemas.microsoft.com/office/drawing/2014/main" val="399880461"/>
                    </a:ext>
                  </a:extLst>
                </a:gridCol>
                <a:gridCol w="2801191">
                  <a:extLst>
                    <a:ext uri="{9D8B030D-6E8A-4147-A177-3AD203B41FA5}">
                      <a16:colId xmlns:a16="http://schemas.microsoft.com/office/drawing/2014/main" val="1077158874"/>
                    </a:ext>
                  </a:extLst>
                </a:gridCol>
              </a:tblGrid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43089438L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BARRER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0351434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E05362454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ALEDOMI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CERCOL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584247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E57687147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PIZA Y CORTE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6699689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E57930034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 DE BIO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7778642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E57508459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DEPAOLI-LANDA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0360192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E57218000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ANTONIA Y TARSILA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2487389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E57165003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ANA SABATER-CAROLA CHILCOTT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1194771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E57221350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COLMADO MANEU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6025375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E57671802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9581034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E57998320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OLIVER-SANSALONI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3352325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B57904245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OPTIMATIC RIBAS TOMAS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3687783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E01631894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MALLORCA NATURAL E S P J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DOCTOR BARBERI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3513070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77895315L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MONTENEGRO RUIZ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TRASIME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01/02/1979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7337023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J07769045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SERVERA LOPEZ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8522189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E16655946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KIOSCO 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973864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E16557829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MOLL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1546415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E57467490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YOLANDA NAVARRO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BRONDO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9067307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B07941735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ORTOPEDIA MEDICA DEPORTIVA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9554310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J16633794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BACO CHILENO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CASTILLEJOS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4486119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43048405H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VIÑALS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1354011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E57263444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 N LLORENÇ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BARTOMEU XAMENA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1920006"/>
                  </a:ext>
                </a:extLst>
              </a:tr>
              <a:tr h="3281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E07208572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JUANA MARIA NICOLAU MASCARO ANA MARIA CABRINETTI SANDE CB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31/07/1986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6002746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42965065F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DILME PER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CABANELLES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0007308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E07305782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CUCHILLERIA SINEU 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3132249"/>
                  </a:ext>
                </a:extLst>
              </a:tr>
              <a:tr h="2204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E57526931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SERGI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D'ALCANTARA PENYA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988605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483AE72-8541-7445-1105-B55777BDBB8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6324147-42EE-3BA1-DA0D-95583AE381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8916554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9D882C1-9381-EA13-E007-1E90BC9A5E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4350060"/>
              </p:ext>
            </p:extLst>
          </p:nvPr>
        </p:nvGraphicFramePr>
        <p:xfrm>
          <a:off x="867429" y="397869"/>
          <a:ext cx="10457141" cy="56627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8356">
                  <a:extLst>
                    <a:ext uri="{9D8B030D-6E8A-4147-A177-3AD203B41FA5}">
                      <a16:colId xmlns:a16="http://schemas.microsoft.com/office/drawing/2014/main" val="1811964908"/>
                    </a:ext>
                  </a:extLst>
                </a:gridCol>
                <a:gridCol w="1294975">
                  <a:extLst>
                    <a:ext uri="{9D8B030D-6E8A-4147-A177-3AD203B41FA5}">
                      <a16:colId xmlns:a16="http://schemas.microsoft.com/office/drawing/2014/main" val="2366623510"/>
                    </a:ext>
                  </a:extLst>
                </a:gridCol>
                <a:gridCol w="164062">
                  <a:extLst>
                    <a:ext uri="{9D8B030D-6E8A-4147-A177-3AD203B41FA5}">
                      <a16:colId xmlns:a16="http://schemas.microsoft.com/office/drawing/2014/main" val="4283093147"/>
                    </a:ext>
                  </a:extLst>
                </a:gridCol>
                <a:gridCol w="1068272">
                  <a:extLst>
                    <a:ext uri="{9D8B030D-6E8A-4147-A177-3AD203B41FA5}">
                      <a16:colId xmlns:a16="http://schemas.microsoft.com/office/drawing/2014/main" val="4089287721"/>
                    </a:ext>
                  </a:extLst>
                </a:gridCol>
                <a:gridCol w="387785">
                  <a:extLst>
                    <a:ext uri="{9D8B030D-6E8A-4147-A177-3AD203B41FA5}">
                      <a16:colId xmlns:a16="http://schemas.microsoft.com/office/drawing/2014/main" val="2545842382"/>
                    </a:ext>
                  </a:extLst>
                </a:gridCol>
                <a:gridCol w="380329">
                  <a:extLst>
                    <a:ext uri="{9D8B030D-6E8A-4147-A177-3AD203B41FA5}">
                      <a16:colId xmlns:a16="http://schemas.microsoft.com/office/drawing/2014/main" val="2949155961"/>
                    </a:ext>
                  </a:extLst>
                </a:gridCol>
                <a:gridCol w="529475">
                  <a:extLst>
                    <a:ext uri="{9D8B030D-6E8A-4147-A177-3AD203B41FA5}">
                      <a16:colId xmlns:a16="http://schemas.microsoft.com/office/drawing/2014/main" val="1648079270"/>
                    </a:ext>
                  </a:extLst>
                </a:gridCol>
                <a:gridCol w="1111153">
                  <a:extLst>
                    <a:ext uri="{9D8B030D-6E8A-4147-A177-3AD203B41FA5}">
                      <a16:colId xmlns:a16="http://schemas.microsoft.com/office/drawing/2014/main" val="2706418405"/>
                    </a:ext>
                  </a:extLst>
                </a:gridCol>
                <a:gridCol w="559306">
                  <a:extLst>
                    <a:ext uri="{9D8B030D-6E8A-4147-A177-3AD203B41FA5}">
                      <a16:colId xmlns:a16="http://schemas.microsoft.com/office/drawing/2014/main" val="678784801"/>
                    </a:ext>
                  </a:extLst>
                </a:gridCol>
                <a:gridCol w="508967">
                  <a:extLst>
                    <a:ext uri="{9D8B030D-6E8A-4147-A177-3AD203B41FA5}">
                      <a16:colId xmlns:a16="http://schemas.microsoft.com/office/drawing/2014/main" val="1291242310"/>
                    </a:ext>
                  </a:extLst>
                </a:gridCol>
                <a:gridCol w="671165">
                  <a:extLst>
                    <a:ext uri="{9D8B030D-6E8A-4147-A177-3AD203B41FA5}">
                      <a16:colId xmlns:a16="http://schemas.microsoft.com/office/drawing/2014/main" val="2159345981"/>
                    </a:ext>
                  </a:extLst>
                </a:gridCol>
                <a:gridCol w="262874">
                  <a:extLst>
                    <a:ext uri="{9D8B030D-6E8A-4147-A177-3AD203B41FA5}">
                      <a16:colId xmlns:a16="http://schemas.microsoft.com/office/drawing/2014/main" val="3172200684"/>
                    </a:ext>
                  </a:extLst>
                </a:gridCol>
                <a:gridCol w="2880422">
                  <a:extLst>
                    <a:ext uri="{9D8B030D-6E8A-4147-A177-3AD203B41FA5}">
                      <a16:colId xmlns:a16="http://schemas.microsoft.com/office/drawing/2014/main" val="2929481715"/>
                    </a:ext>
                  </a:extLst>
                </a:gridCol>
              </a:tblGrid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E57143133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BORDOY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081210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J57667297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SAGRISTA FARRE Y MATEMALAS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3354223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42972446M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NICOLAU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5080653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E57880197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 AZABACHE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5464840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E02861920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FRUITES I VERDURES S.A. INDIOTERIA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7672464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E16647356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BOCARDO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0559359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J07732738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ACIT DISTRIBUCIONES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8152682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E57388464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FAMILIA VICENS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MASSOT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7206914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E16607715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ALEMANY - DE DAÑOBEITIA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RUBEN DARIO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7465590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E07604234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CAYETANO TRIAN FORTEZA Y JAIME TRIAN HER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8159145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E57565491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ZEITLOS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6784023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E07789738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DELGADO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ESCLARMUNDA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1652535"/>
                  </a:ext>
                </a:extLst>
              </a:tr>
              <a:tr h="120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J16595803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WOODECOLINE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1382976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E57563611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PAPELERIA S.A. FAXINA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4728451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E07936818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FARMACIA 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2612317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E57554081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FLUXA-ARROYO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725306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E07600315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BOUTIQUE PICCOLA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416547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A07213382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Y MONTANARO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25/09/1986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2634383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E16602583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ENRECA SALUD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PARELLADES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1691440"/>
                  </a:ext>
                </a:extLst>
              </a:tr>
              <a:tr h="120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E16621401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FOOD &amp; MOVIES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 CANALS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3857043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E57532483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POLO 4. U.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8340772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E16614984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RECREO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9939640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E57878993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 TE METAS CON LA FAMILIA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0077757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E57265985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PORT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1171610"/>
                  </a:ext>
                </a:extLst>
              </a:tr>
              <a:tr h="235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E57707556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PANADES I COCARROIS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500343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DABFA5F-14DF-1915-874D-6B34B7D37AD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8D553DA-C51A-6548-1276-8203DBCDD5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084557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1FC826B-179F-D106-573E-0A0685E138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0748634"/>
              </p:ext>
            </p:extLst>
          </p:nvPr>
        </p:nvGraphicFramePr>
        <p:xfrm>
          <a:off x="1025209" y="614254"/>
          <a:ext cx="10141580" cy="5527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8634">
                  <a:extLst>
                    <a:ext uri="{9D8B030D-6E8A-4147-A177-3AD203B41FA5}">
                      <a16:colId xmlns:a16="http://schemas.microsoft.com/office/drawing/2014/main" val="1716047393"/>
                    </a:ext>
                  </a:extLst>
                </a:gridCol>
                <a:gridCol w="1316355">
                  <a:extLst>
                    <a:ext uri="{9D8B030D-6E8A-4147-A177-3AD203B41FA5}">
                      <a16:colId xmlns:a16="http://schemas.microsoft.com/office/drawing/2014/main" val="396530920"/>
                    </a:ext>
                  </a:extLst>
                </a:gridCol>
                <a:gridCol w="159111">
                  <a:extLst>
                    <a:ext uri="{9D8B030D-6E8A-4147-A177-3AD203B41FA5}">
                      <a16:colId xmlns:a16="http://schemas.microsoft.com/office/drawing/2014/main" val="2965043036"/>
                    </a:ext>
                  </a:extLst>
                </a:gridCol>
                <a:gridCol w="1036036">
                  <a:extLst>
                    <a:ext uri="{9D8B030D-6E8A-4147-A177-3AD203B41FA5}">
                      <a16:colId xmlns:a16="http://schemas.microsoft.com/office/drawing/2014/main" val="710804389"/>
                    </a:ext>
                  </a:extLst>
                </a:gridCol>
                <a:gridCol w="376083">
                  <a:extLst>
                    <a:ext uri="{9D8B030D-6E8A-4147-A177-3AD203B41FA5}">
                      <a16:colId xmlns:a16="http://schemas.microsoft.com/office/drawing/2014/main" val="1763658338"/>
                    </a:ext>
                  </a:extLst>
                </a:gridCol>
                <a:gridCol w="368851">
                  <a:extLst>
                    <a:ext uri="{9D8B030D-6E8A-4147-A177-3AD203B41FA5}">
                      <a16:colId xmlns:a16="http://schemas.microsoft.com/office/drawing/2014/main" val="1909970676"/>
                    </a:ext>
                  </a:extLst>
                </a:gridCol>
                <a:gridCol w="513497">
                  <a:extLst>
                    <a:ext uri="{9D8B030D-6E8A-4147-A177-3AD203B41FA5}">
                      <a16:colId xmlns:a16="http://schemas.microsoft.com/office/drawing/2014/main" val="2335428535"/>
                    </a:ext>
                  </a:extLst>
                </a:gridCol>
                <a:gridCol w="1077622">
                  <a:extLst>
                    <a:ext uri="{9D8B030D-6E8A-4147-A177-3AD203B41FA5}">
                      <a16:colId xmlns:a16="http://schemas.microsoft.com/office/drawing/2014/main" val="2235931597"/>
                    </a:ext>
                  </a:extLst>
                </a:gridCol>
                <a:gridCol w="542428">
                  <a:extLst>
                    <a:ext uri="{9D8B030D-6E8A-4147-A177-3AD203B41FA5}">
                      <a16:colId xmlns:a16="http://schemas.microsoft.com/office/drawing/2014/main" val="3112284498"/>
                    </a:ext>
                  </a:extLst>
                </a:gridCol>
                <a:gridCol w="493609">
                  <a:extLst>
                    <a:ext uri="{9D8B030D-6E8A-4147-A177-3AD203B41FA5}">
                      <a16:colId xmlns:a16="http://schemas.microsoft.com/office/drawing/2014/main" val="604472767"/>
                    </a:ext>
                  </a:extLst>
                </a:gridCol>
                <a:gridCol w="650912">
                  <a:extLst>
                    <a:ext uri="{9D8B030D-6E8A-4147-A177-3AD203B41FA5}">
                      <a16:colId xmlns:a16="http://schemas.microsoft.com/office/drawing/2014/main" val="1049680210"/>
                    </a:ext>
                  </a:extLst>
                </a:gridCol>
                <a:gridCol w="254942">
                  <a:extLst>
                    <a:ext uri="{9D8B030D-6E8A-4147-A177-3AD203B41FA5}">
                      <a16:colId xmlns:a16="http://schemas.microsoft.com/office/drawing/2014/main" val="882945929"/>
                    </a:ext>
                  </a:extLst>
                </a:gridCol>
                <a:gridCol w="2793500">
                  <a:extLst>
                    <a:ext uri="{9D8B030D-6E8A-4147-A177-3AD203B41FA5}">
                      <a16:colId xmlns:a16="http://schemas.microsoft.com/office/drawing/2014/main" val="2354425016"/>
                    </a:ext>
                  </a:extLst>
                </a:gridCol>
              </a:tblGrid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E07534910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L'OFRE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20/06/1991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7931895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J01604453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DATLA 7887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8023504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E10743763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FORN NOU DES VIVERO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ARMADOR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3644278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E57811044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TODO PASA POR ALGO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SANTJOAN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6891697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E57267296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Y CHARCUTERIA JOSE Y SILVA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4722499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E57522286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MARI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534051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E07720865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WORLD OF CANDLES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CICERO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7530358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E57232167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FERREIROS MARTI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9331052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E57573552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PEIXETERIA MEDINA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3332947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E57961526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BONNIN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5856065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E57544173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ROSSY TRES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025926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B57938417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EMOTION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0620737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E07972698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DALI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6936384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E16503542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CLAR COMAS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1441967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E57252736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BIOPALMA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9102360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J57626699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ARTE DE AMAZONIA S.C.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CICERO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4067670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42971055V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ROCHA RAYA ANA REYES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4139312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E07620354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QUITA Y PON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DINA MOORE BOWDEN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7049104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E57834830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RMHOBBIES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184142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41340610L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EGIDO TEMPRADO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0241508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E57315038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NEUS PALOU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5304134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J16595605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GLOBAL PERFUM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5408542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B16518748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PALMAGRANEL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2409529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E57723538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ALOHA DISCOS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4081472"/>
                  </a:ext>
                </a:extLst>
              </a:tr>
              <a:tr h="22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E57595910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MATARO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833855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779D627-AC67-AF82-EA6B-F501581D75E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06C790A-BACC-E97D-C300-E3D241C3C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4540184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45D823A-520D-3A30-5FF4-756C506810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6718890"/>
              </p:ext>
            </p:extLst>
          </p:nvPr>
        </p:nvGraphicFramePr>
        <p:xfrm>
          <a:off x="718032" y="593313"/>
          <a:ext cx="10561896" cy="5504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1976">
                  <a:extLst>
                    <a:ext uri="{9D8B030D-6E8A-4147-A177-3AD203B41FA5}">
                      <a16:colId xmlns:a16="http://schemas.microsoft.com/office/drawing/2014/main" val="2285710708"/>
                    </a:ext>
                  </a:extLst>
                </a:gridCol>
                <a:gridCol w="1260722">
                  <a:extLst>
                    <a:ext uri="{9D8B030D-6E8A-4147-A177-3AD203B41FA5}">
                      <a16:colId xmlns:a16="http://schemas.microsoft.com/office/drawing/2014/main" val="3015376501"/>
                    </a:ext>
                  </a:extLst>
                </a:gridCol>
                <a:gridCol w="165706">
                  <a:extLst>
                    <a:ext uri="{9D8B030D-6E8A-4147-A177-3AD203B41FA5}">
                      <a16:colId xmlns:a16="http://schemas.microsoft.com/office/drawing/2014/main" val="288764556"/>
                    </a:ext>
                  </a:extLst>
                </a:gridCol>
                <a:gridCol w="1078974">
                  <a:extLst>
                    <a:ext uri="{9D8B030D-6E8A-4147-A177-3AD203B41FA5}">
                      <a16:colId xmlns:a16="http://schemas.microsoft.com/office/drawing/2014/main" val="1758724995"/>
                    </a:ext>
                  </a:extLst>
                </a:gridCol>
                <a:gridCol w="391669">
                  <a:extLst>
                    <a:ext uri="{9D8B030D-6E8A-4147-A177-3AD203B41FA5}">
                      <a16:colId xmlns:a16="http://schemas.microsoft.com/office/drawing/2014/main" val="1423965101"/>
                    </a:ext>
                  </a:extLst>
                </a:gridCol>
                <a:gridCol w="384138">
                  <a:extLst>
                    <a:ext uri="{9D8B030D-6E8A-4147-A177-3AD203B41FA5}">
                      <a16:colId xmlns:a16="http://schemas.microsoft.com/office/drawing/2014/main" val="3344320212"/>
                    </a:ext>
                  </a:extLst>
                </a:gridCol>
                <a:gridCol w="534779">
                  <a:extLst>
                    <a:ext uri="{9D8B030D-6E8A-4147-A177-3AD203B41FA5}">
                      <a16:colId xmlns:a16="http://schemas.microsoft.com/office/drawing/2014/main" val="4064763818"/>
                    </a:ext>
                  </a:extLst>
                </a:gridCol>
                <a:gridCol w="1122284">
                  <a:extLst>
                    <a:ext uri="{9D8B030D-6E8A-4147-A177-3AD203B41FA5}">
                      <a16:colId xmlns:a16="http://schemas.microsoft.com/office/drawing/2014/main" val="2956681601"/>
                    </a:ext>
                  </a:extLst>
                </a:gridCol>
                <a:gridCol w="564909">
                  <a:extLst>
                    <a:ext uri="{9D8B030D-6E8A-4147-A177-3AD203B41FA5}">
                      <a16:colId xmlns:a16="http://schemas.microsoft.com/office/drawing/2014/main" val="2896307385"/>
                    </a:ext>
                  </a:extLst>
                </a:gridCol>
                <a:gridCol w="514066">
                  <a:extLst>
                    <a:ext uri="{9D8B030D-6E8A-4147-A177-3AD203B41FA5}">
                      <a16:colId xmlns:a16="http://schemas.microsoft.com/office/drawing/2014/main" val="2415281814"/>
                    </a:ext>
                  </a:extLst>
                </a:gridCol>
                <a:gridCol w="677889">
                  <a:extLst>
                    <a:ext uri="{9D8B030D-6E8A-4147-A177-3AD203B41FA5}">
                      <a16:colId xmlns:a16="http://schemas.microsoft.com/office/drawing/2014/main" val="2372463027"/>
                    </a:ext>
                  </a:extLst>
                </a:gridCol>
                <a:gridCol w="265508">
                  <a:extLst>
                    <a:ext uri="{9D8B030D-6E8A-4147-A177-3AD203B41FA5}">
                      <a16:colId xmlns:a16="http://schemas.microsoft.com/office/drawing/2014/main" val="1025672176"/>
                    </a:ext>
                  </a:extLst>
                </a:gridCol>
                <a:gridCol w="2909276">
                  <a:extLst>
                    <a:ext uri="{9D8B030D-6E8A-4147-A177-3AD203B41FA5}">
                      <a16:colId xmlns:a16="http://schemas.microsoft.com/office/drawing/2014/main" val="1386765707"/>
                    </a:ext>
                  </a:extLst>
                </a:gridCol>
              </a:tblGrid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E16823569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YOMARI E.S.P.J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4100120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X1758126Y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 WEI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9761392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E57593949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FORN DE L. AVI JOAQUIN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3118425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E57142192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HILVANES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0226341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E57233777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NUEVOS PROYECTOS TECNOLOGICOS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FUSTER 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5193274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E57934952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BRONDO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912125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E57650574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LA BAGUETTE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1238277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E57400483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 SERVIPAL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7105315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E57681926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SOSA HIDALGO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LLOMBARDS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1062701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E57450132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ABASTO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18665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E57448458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HORMIGOS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9262134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E57494593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MAQUINA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9210944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E02734051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MINIMERCADO GENERAL RIERA E S P 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1544687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E57640427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ZOO PLANET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140947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E07733066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OCASION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7044424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J57852535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DAVID PONS Y NADAL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ANTONI LLINAS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2141133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E01842798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BOUTIQUE DEL TE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1095852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E57670077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JACARANDA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ESPARTERO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5967539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E57028433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MIQUEL MATEU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623093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E57667461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LUCAS TITO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2359580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E57319238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COTO I COLOR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428170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E07989684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PAPERERIA PITIUSA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1369359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E57734162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MAMIJUCA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3718478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E44974244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LLIBRERIA LLUNA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0574163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J67981498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 &amp; M SUPERMARJET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512266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D5C8502-6795-F857-9D48-9FDC55FC48A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8613A6E-0A9A-3630-8FD0-0A54E98BFC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490323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241985C-B171-F88F-60A2-FEC4552D67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3647476"/>
              </p:ext>
            </p:extLst>
          </p:nvPr>
        </p:nvGraphicFramePr>
        <p:xfrm>
          <a:off x="864667" y="551432"/>
          <a:ext cx="10462665" cy="5557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4468">
                  <a:extLst>
                    <a:ext uri="{9D8B030D-6E8A-4147-A177-3AD203B41FA5}">
                      <a16:colId xmlns:a16="http://schemas.microsoft.com/office/drawing/2014/main" val="2970830336"/>
                    </a:ext>
                  </a:extLst>
                </a:gridCol>
                <a:gridCol w="1469884">
                  <a:extLst>
                    <a:ext uri="{9D8B030D-6E8A-4147-A177-3AD203B41FA5}">
                      <a16:colId xmlns:a16="http://schemas.microsoft.com/office/drawing/2014/main" val="4273225128"/>
                    </a:ext>
                  </a:extLst>
                </a:gridCol>
                <a:gridCol w="164149">
                  <a:extLst>
                    <a:ext uri="{9D8B030D-6E8A-4147-A177-3AD203B41FA5}">
                      <a16:colId xmlns:a16="http://schemas.microsoft.com/office/drawing/2014/main" val="3292430276"/>
                    </a:ext>
                  </a:extLst>
                </a:gridCol>
                <a:gridCol w="1068837">
                  <a:extLst>
                    <a:ext uri="{9D8B030D-6E8A-4147-A177-3AD203B41FA5}">
                      <a16:colId xmlns:a16="http://schemas.microsoft.com/office/drawing/2014/main" val="3191108097"/>
                    </a:ext>
                  </a:extLst>
                </a:gridCol>
                <a:gridCol w="387990">
                  <a:extLst>
                    <a:ext uri="{9D8B030D-6E8A-4147-A177-3AD203B41FA5}">
                      <a16:colId xmlns:a16="http://schemas.microsoft.com/office/drawing/2014/main" val="256000612"/>
                    </a:ext>
                  </a:extLst>
                </a:gridCol>
                <a:gridCol w="380529">
                  <a:extLst>
                    <a:ext uri="{9D8B030D-6E8A-4147-A177-3AD203B41FA5}">
                      <a16:colId xmlns:a16="http://schemas.microsoft.com/office/drawing/2014/main" val="2646441633"/>
                    </a:ext>
                  </a:extLst>
                </a:gridCol>
                <a:gridCol w="529754">
                  <a:extLst>
                    <a:ext uri="{9D8B030D-6E8A-4147-A177-3AD203B41FA5}">
                      <a16:colId xmlns:a16="http://schemas.microsoft.com/office/drawing/2014/main" val="2508561401"/>
                    </a:ext>
                  </a:extLst>
                </a:gridCol>
                <a:gridCol w="1111740">
                  <a:extLst>
                    <a:ext uri="{9D8B030D-6E8A-4147-A177-3AD203B41FA5}">
                      <a16:colId xmlns:a16="http://schemas.microsoft.com/office/drawing/2014/main" val="782836970"/>
                    </a:ext>
                  </a:extLst>
                </a:gridCol>
                <a:gridCol w="559602">
                  <a:extLst>
                    <a:ext uri="{9D8B030D-6E8A-4147-A177-3AD203B41FA5}">
                      <a16:colId xmlns:a16="http://schemas.microsoft.com/office/drawing/2014/main" val="3789572123"/>
                    </a:ext>
                  </a:extLst>
                </a:gridCol>
                <a:gridCol w="509236">
                  <a:extLst>
                    <a:ext uri="{9D8B030D-6E8A-4147-A177-3AD203B41FA5}">
                      <a16:colId xmlns:a16="http://schemas.microsoft.com/office/drawing/2014/main" val="2645171870"/>
                    </a:ext>
                  </a:extLst>
                </a:gridCol>
                <a:gridCol w="671520">
                  <a:extLst>
                    <a:ext uri="{9D8B030D-6E8A-4147-A177-3AD203B41FA5}">
                      <a16:colId xmlns:a16="http://schemas.microsoft.com/office/drawing/2014/main" val="1755726581"/>
                    </a:ext>
                  </a:extLst>
                </a:gridCol>
                <a:gridCol w="263013">
                  <a:extLst>
                    <a:ext uri="{9D8B030D-6E8A-4147-A177-3AD203B41FA5}">
                      <a16:colId xmlns:a16="http://schemas.microsoft.com/office/drawing/2014/main" val="2254268312"/>
                    </a:ext>
                  </a:extLst>
                </a:gridCol>
                <a:gridCol w="2881943">
                  <a:extLst>
                    <a:ext uri="{9D8B030D-6E8A-4147-A177-3AD203B41FA5}">
                      <a16:colId xmlns:a16="http://schemas.microsoft.com/office/drawing/2014/main" val="1432613298"/>
                    </a:ext>
                  </a:extLst>
                </a:gridCol>
              </a:tblGrid>
              <a:tr h="215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E16557803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THE CORNER SHOP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VISTA 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4155014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E57982688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SELECTA FRUTAS Y VERDURAS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639662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E57027328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SIROCCO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1407505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J57397267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OLIVER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 PIFERRER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4972807"/>
                  </a:ext>
                </a:extLst>
              </a:tr>
              <a:tr h="3215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E07745375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LUCIA MAGRANER BRUNET Y RAFAEL BARTOLOME BORREGON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3996368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J57617441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PROVENCE SUN DECO MELANO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1373882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E57411399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ARMARIOS Y VESTIDORES ELITE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BONEO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7094992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E07599483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COLOMA VALLS VALLES Y OTRA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9197647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E57251977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GERMANS FIOL FERRA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693771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E07328974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PESCADOS PAULA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2643100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E57735953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COMERCIOS HAMDI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RIPOLL I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5068867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E57244725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AGUILAR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0106580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43040355H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KAPON GARCIA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1776049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E07746639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CARICIES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707617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E07980931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HERMANAS AMENGUAL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0262946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J10923274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DIAMOND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MALGRANA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2971825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E16632325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PETIT BUMBU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9140293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E57910150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YOYO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1235433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E16604720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KITSPORTS ENTIDAD SIN PERSONALIDAD JURIDICA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CAPLLONCH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7530225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E57730517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COLIBRI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9083251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E57534059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JUANA MARIA Y JOSE ANTONIO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4180550"/>
                  </a:ext>
                </a:extLst>
              </a:tr>
              <a:tr h="215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E57696544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YANG &amp; CHEN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1253730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E57127177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PITON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6403662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E57333965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SIRENA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9614353"/>
                  </a:ext>
                </a:extLst>
              </a:tr>
              <a:tr h="2159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E07779176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COVAS Y ALEMANY REUS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01/06/1996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94823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E765579-0FD4-B2C5-4CEE-1723270D963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F79114B-C9C1-0367-6B60-3BE65BF4E9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52140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F12FE7D-6FE4-9A1F-A7E5-AE8BA4E219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355163"/>
              </p:ext>
            </p:extLst>
          </p:nvPr>
        </p:nvGraphicFramePr>
        <p:xfrm>
          <a:off x="962387" y="516532"/>
          <a:ext cx="10267223" cy="55275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0857">
                  <a:extLst>
                    <a:ext uri="{9D8B030D-6E8A-4147-A177-3AD203B41FA5}">
                      <a16:colId xmlns:a16="http://schemas.microsoft.com/office/drawing/2014/main" val="498862225"/>
                    </a:ext>
                  </a:extLst>
                </a:gridCol>
                <a:gridCol w="1317361">
                  <a:extLst>
                    <a:ext uri="{9D8B030D-6E8A-4147-A177-3AD203B41FA5}">
                      <a16:colId xmlns:a16="http://schemas.microsoft.com/office/drawing/2014/main" val="3701751384"/>
                    </a:ext>
                  </a:extLst>
                </a:gridCol>
                <a:gridCol w="161083">
                  <a:extLst>
                    <a:ext uri="{9D8B030D-6E8A-4147-A177-3AD203B41FA5}">
                      <a16:colId xmlns:a16="http://schemas.microsoft.com/office/drawing/2014/main" val="1609283650"/>
                    </a:ext>
                  </a:extLst>
                </a:gridCol>
                <a:gridCol w="1048871">
                  <a:extLst>
                    <a:ext uri="{9D8B030D-6E8A-4147-A177-3AD203B41FA5}">
                      <a16:colId xmlns:a16="http://schemas.microsoft.com/office/drawing/2014/main" val="2009461070"/>
                    </a:ext>
                  </a:extLst>
                </a:gridCol>
                <a:gridCol w="380742">
                  <a:extLst>
                    <a:ext uri="{9D8B030D-6E8A-4147-A177-3AD203B41FA5}">
                      <a16:colId xmlns:a16="http://schemas.microsoft.com/office/drawing/2014/main" val="2172256217"/>
                    </a:ext>
                  </a:extLst>
                </a:gridCol>
                <a:gridCol w="373421">
                  <a:extLst>
                    <a:ext uri="{9D8B030D-6E8A-4147-A177-3AD203B41FA5}">
                      <a16:colId xmlns:a16="http://schemas.microsoft.com/office/drawing/2014/main" val="2227302234"/>
                    </a:ext>
                  </a:extLst>
                </a:gridCol>
                <a:gridCol w="519859">
                  <a:extLst>
                    <a:ext uri="{9D8B030D-6E8A-4147-A177-3AD203B41FA5}">
                      <a16:colId xmlns:a16="http://schemas.microsoft.com/office/drawing/2014/main" val="3320268670"/>
                    </a:ext>
                  </a:extLst>
                </a:gridCol>
                <a:gridCol w="1090973">
                  <a:extLst>
                    <a:ext uri="{9D8B030D-6E8A-4147-A177-3AD203B41FA5}">
                      <a16:colId xmlns:a16="http://schemas.microsoft.com/office/drawing/2014/main" val="468590483"/>
                    </a:ext>
                  </a:extLst>
                </a:gridCol>
                <a:gridCol w="549148">
                  <a:extLst>
                    <a:ext uri="{9D8B030D-6E8A-4147-A177-3AD203B41FA5}">
                      <a16:colId xmlns:a16="http://schemas.microsoft.com/office/drawing/2014/main" val="2102137799"/>
                    </a:ext>
                  </a:extLst>
                </a:gridCol>
                <a:gridCol w="499724">
                  <a:extLst>
                    <a:ext uri="{9D8B030D-6E8A-4147-A177-3AD203B41FA5}">
                      <a16:colId xmlns:a16="http://schemas.microsoft.com/office/drawing/2014/main" val="1320001405"/>
                    </a:ext>
                  </a:extLst>
                </a:gridCol>
                <a:gridCol w="658976">
                  <a:extLst>
                    <a:ext uri="{9D8B030D-6E8A-4147-A177-3AD203B41FA5}">
                      <a16:colId xmlns:a16="http://schemas.microsoft.com/office/drawing/2014/main" val="1559608398"/>
                    </a:ext>
                  </a:extLst>
                </a:gridCol>
                <a:gridCol w="258100">
                  <a:extLst>
                    <a:ext uri="{9D8B030D-6E8A-4147-A177-3AD203B41FA5}">
                      <a16:colId xmlns:a16="http://schemas.microsoft.com/office/drawing/2014/main" val="1420248683"/>
                    </a:ext>
                  </a:extLst>
                </a:gridCol>
                <a:gridCol w="2828108">
                  <a:extLst>
                    <a:ext uri="{9D8B030D-6E8A-4147-A177-3AD203B41FA5}">
                      <a16:colId xmlns:a16="http://schemas.microsoft.com/office/drawing/2014/main" val="1180655818"/>
                    </a:ext>
                  </a:extLst>
                </a:gridCol>
              </a:tblGrid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E57700155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 ILUMINACION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454327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E57882284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SEA COUTURE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7861715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J07904337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DULCILANDIA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BERENGUER DE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8810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E57157869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AMADEUS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GUASP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6539760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E16623977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Y CHARCUTERIA ES FORTIESPJ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7989074"/>
                  </a:ext>
                </a:extLst>
              </a:tr>
              <a:tr h="115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E57728396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LOGAWA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357592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E57461311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FAMA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872806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J16662181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HERBOLARIO HEALTHY LIFE S.C.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682895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E07879729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n-NO" sz="700" u="none" strike="noStrike">
                          <a:effectLst/>
                        </a:rPr>
                        <a:t>CA N. BIEL 2. C.B.</a:t>
                      </a:r>
                      <a:endParaRPr lang="nn-NO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303499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J16514085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ISMA BABY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095305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E57555203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 &amp; ROSA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ILLA DE MALTA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536406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E57152142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PASTELERIA MONALISA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DOFI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881263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A07243975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PUNTO DE VISTA OPTICOS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238043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E16502460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FARMACIA GRAU - SANCHEZ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SARIDAKIS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0223293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E07463334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SOUVENIRS BIBI S.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8639447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E57355943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FUXIANG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604963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E57891053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APOTECARIS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663791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E07886898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MULPINT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100491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B16638488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PARIETTI ACTIVE CLOTHING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5769127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J16826877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LAVIC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0118328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E57840027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RELOJERIA SAN JOSE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ADRIA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870705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E16593725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MARGARITA Y CATI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079199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A07469646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KERNEL INFORMATICA Y COMUNICACIONES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28/03/1990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065630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E57503716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CARCORART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RIBERA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933369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E57465940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SORELL &amp; URREA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BALTASAR MOYA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298270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E6FD3FB-0E80-4E8A-9A78-D2B343CF67A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A05C0A1-F32F-182D-B82F-B8BCAABF40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2943407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A9FFF5D-649C-28A2-AA8E-D87CCC2EFE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9000163"/>
              </p:ext>
            </p:extLst>
          </p:nvPr>
        </p:nvGraphicFramePr>
        <p:xfrm>
          <a:off x="927488" y="739896"/>
          <a:ext cx="10337021" cy="54806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0352">
                  <a:extLst>
                    <a:ext uri="{9D8B030D-6E8A-4147-A177-3AD203B41FA5}">
                      <a16:colId xmlns:a16="http://schemas.microsoft.com/office/drawing/2014/main" val="707880784"/>
                    </a:ext>
                  </a:extLst>
                </a:gridCol>
                <a:gridCol w="1210771">
                  <a:extLst>
                    <a:ext uri="{9D8B030D-6E8A-4147-A177-3AD203B41FA5}">
                      <a16:colId xmlns:a16="http://schemas.microsoft.com/office/drawing/2014/main" val="3567173649"/>
                    </a:ext>
                  </a:extLst>
                </a:gridCol>
                <a:gridCol w="162178">
                  <a:extLst>
                    <a:ext uri="{9D8B030D-6E8A-4147-A177-3AD203B41FA5}">
                      <a16:colId xmlns:a16="http://schemas.microsoft.com/office/drawing/2014/main" val="1977491150"/>
                    </a:ext>
                  </a:extLst>
                </a:gridCol>
                <a:gridCol w="1056001">
                  <a:extLst>
                    <a:ext uri="{9D8B030D-6E8A-4147-A177-3AD203B41FA5}">
                      <a16:colId xmlns:a16="http://schemas.microsoft.com/office/drawing/2014/main" val="2701690433"/>
                    </a:ext>
                  </a:extLst>
                </a:gridCol>
                <a:gridCol w="383330">
                  <a:extLst>
                    <a:ext uri="{9D8B030D-6E8A-4147-A177-3AD203B41FA5}">
                      <a16:colId xmlns:a16="http://schemas.microsoft.com/office/drawing/2014/main" val="2520329371"/>
                    </a:ext>
                  </a:extLst>
                </a:gridCol>
                <a:gridCol w="375959">
                  <a:extLst>
                    <a:ext uri="{9D8B030D-6E8A-4147-A177-3AD203B41FA5}">
                      <a16:colId xmlns:a16="http://schemas.microsoft.com/office/drawing/2014/main" val="1695890993"/>
                    </a:ext>
                  </a:extLst>
                </a:gridCol>
                <a:gridCol w="523393">
                  <a:extLst>
                    <a:ext uri="{9D8B030D-6E8A-4147-A177-3AD203B41FA5}">
                      <a16:colId xmlns:a16="http://schemas.microsoft.com/office/drawing/2014/main" val="2232856275"/>
                    </a:ext>
                  </a:extLst>
                </a:gridCol>
                <a:gridCol w="1098389">
                  <a:extLst>
                    <a:ext uri="{9D8B030D-6E8A-4147-A177-3AD203B41FA5}">
                      <a16:colId xmlns:a16="http://schemas.microsoft.com/office/drawing/2014/main" val="1482866491"/>
                    </a:ext>
                  </a:extLst>
                </a:gridCol>
                <a:gridCol w="552881">
                  <a:extLst>
                    <a:ext uri="{9D8B030D-6E8A-4147-A177-3AD203B41FA5}">
                      <a16:colId xmlns:a16="http://schemas.microsoft.com/office/drawing/2014/main" val="1480080892"/>
                    </a:ext>
                  </a:extLst>
                </a:gridCol>
                <a:gridCol w="503121">
                  <a:extLst>
                    <a:ext uri="{9D8B030D-6E8A-4147-A177-3AD203B41FA5}">
                      <a16:colId xmlns:a16="http://schemas.microsoft.com/office/drawing/2014/main" val="837988035"/>
                    </a:ext>
                  </a:extLst>
                </a:gridCol>
                <a:gridCol w="663456">
                  <a:extLst>
                    <a:ext uri="{9D8B030D-6E8A-4147-A177-3AD203B41FA5}">
                      <a16:colId xmlns:a16="http://schemas.microsoft.com/office/drawing/2014/main" val="3523408145"/>
                    </a:ext>
                  </a:extLst>
                </a:gridCol>
                <a:gridCol w="259855">
                  <a:extLst>
                    <a:ext uri="{9D8B030D-6E8A-4147-A177-3AD203B41FA5}">
                      <a16:colId xmlns:a16="http://schemas.microsoft.com/office/drawing/2014/main" val="3142967843"/>
                    </a:ext>
                  </a:extLst>
                </a:gridCol>
                <a:gridCol w="2847335">
                  <a:extLst>
                    <a:ext uri="{9D8B030D-6E8A-4147-A177-3AD203B41FA5}">
                      <a16:colId xmlns:a16="http://schemas.microsoft.com/office/drawing/2014/main" val="3046815193"/>
                    </a:ext>
                  </a:extLst>
                </a:gridCol>
              </a:tblGrid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E57324535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FORN CA NA TERESA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507757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E07489834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FRUTAS GELABERT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793697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E07773898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DE S. A. FRUITA TRES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175059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E07249485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PAPER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 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741579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E07627946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LLAVORS I LLEGUMS GERMANES SERRA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CARNISSERIA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6752171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E57539728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ENRIQUE Y BEGOÑA CABANILLES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413657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E07775323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AGRICOLA SON ESPANYOLET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ESPANYOLET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379083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E57692303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MARCH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3588848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E57576274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 MORENO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411548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42983193B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MENDOZA RUIZ JULIAN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6001530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E05461181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PK ROOM ESP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6338549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PASSIONPETS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6205157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E57329328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- TOUS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8411701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E57334419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&amp; PAL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5959426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J16514242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LLUCH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7827659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E06903868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 COLMADO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9116964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E57316309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BONNIN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249266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J16630683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DECBAL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549854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E07814403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ZAPATERIA LA ARGENTINA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7147967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E07814403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ZAPATERIA LA ARGENTINA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7198070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E07900525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SEBASTIAN RIERA CARMEN RIERA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7282517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E07520125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CAMPINS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920886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J07847213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FANTASIA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359939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E57717431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YEAH URBAN LIFE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AMPLE DE LA MERCE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0518807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J57582116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ANGELA NADAL Y MATILDE CRUZ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543456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D4DED3D-B6FC-E682-0DF1-C086AE4D5C0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496F463-802F-09FC-C412-10F96FABC8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3557148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01CD2EC-095E-F5F8-06C9-6176F69EB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003328"/>
              </p:ext>
            </p:extLst>
          </p:nvPr>
        </p:nvGraphicFramePr>
        <p:xfrm>
          <a:off x="919378" y="741095"/>
          <a:ext cx="10353244" cy="53758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9429">
                  <a:extLst>
                    <a:ext uri="{9D8B030D-6E8A-4147-A177-3AD203B41FA5}">
                      <a16:colId xmlns:a16="http://schemas.microsoft.com/office/drawing/2014/main" val="1956746085"/>
                    </a:ext>
                  </a:extLst>
                </a:gridCol>
                <a:gridCol w="1374693">
                  <a:extLst>
                    <a:ext uri="{9D8B030D-6E8A-4147-A177-3AD203B41FA5}">
                      <a16:colId xmlns:a16="http://schemas.microsoft.com/office/drawing/2014/main" val="3110493187"/>
                    </a:ext>
                  </a:extLst>
                </a:gridCol>
                <a:gridCol w="162432">
                  <a:extLst>
                    <a:ext uri="{9D8B030D-6E8A-4147-A177-3AD203B41FA5}">
                      <a16:colId xmlns:a16="http://schemas.microsoft.com/office/drawing/2014/main" val="4162538654"/>
                    </a:ext>
                  </a:extLst>
                </a:gridCol>
                <a:gridCol w="1057658">
                  <a:extLst>
                    <a:ext uri="{9D8B030D-6E8A-4147-A177-3AD203B41FA5}">
                      <a16:colId xmlns:a16="http://schemas.microsoft.com/office/drawing/2014/main" val="889721676"/>
                    </a:ext>
                  </a:extLst>
                </a:gridCol>
                <a:gridCol w="383932">
                  <a:extLst>
                    <a:ext uri="{9D8B030D-6E8A-4147-A177-3AD203B41FA5}">
                      <a16:colId xmlns:a16="http://schemas.microsoft.com/office/drawing/2014/main" val="1628771121"/>
                    </a:ext>
                  </a:extLst>
                </a:gridCol>
                <a:gridCol w="376549">
                  <a:extLst>
                    <a:ext uri="{9D8B030D-6E8A-4147-A177-3AD203B41FA5}">
                      <a16:colId xmlns:a16="http://schemas.microsoft.com/office/drawing/2014/main" val="2780174828"/>
                    </a:ext>
                  </a:extLst>
                </a:gridCol>
                <a:gridCol w="524215">
                  <a:extLst>
                    <a:ext uri="{9D8B030D-6E8A-4147-A177-3AD203B41FA5}">
                      <a16:colId xmlns:a16="http://schemas.microsoft.com/office/drawing/2014/main" val="3806805480"/>
                    </a:ext>
                  </a:extLst>
                </a:gridCol>
                <a:gridCol w="1100113">
                  <a:extLst>
                    <a:ext uri="{9D8B030D-6E8A-4147-A177-3AD203B41FA5}">
                      <a16:colId xmlns:a16="http://schemas.microsoft.com/office/drawing/2014/main" val="3251052346"/>
                    </a:ext>
                  </a:extLst>
                </a:gridCol>
                <a:gridCol w="553749">
                  <a:extLst>
                    <a:ext uri="{9D8B030D-6E8A-4147-A177-3AD203B41FA5}">
                      <a16:colId xmlns:a16="http://schemas.microsoft.com/office/drawing/2014/main" val="3749519984"/>
                    </a:ext>
                  </a:extLst>
                </a:gridCol>
                <a:gridCol w="503911">
                  <a:extLst>
                    <a:ext uri="{9D8B030D-6E8A-4147-A177-3AD203B41FA5}">
                      <a16:colId xmlns:a16="http://schemas.microsoft.com/office/drawing/2014/main" val="4288623201"/>
                    </a:ext>
                  </a:extLst>
                </a:gridCol>
                <a:gridCol w="664497">
                  <a:extLst>
                    <a:ext uri="{9D8B030D-6E8A-4147-A177-3AD203B41FA5}">
                      <a16:colId xmlns:a16="http://schemas.microsoft.com/office/drawing/2014/main" val="4207614463"/>
                    </a:ext>
                  </a:extLst>
                </a:gridCol>
                <a:gridCol w="260263">
                  <a:extLst>
                    <a:ext uri="{9D8B030D-6E8A-4147-A177-3AD203B41FA5}">
                      <a16:colId xmlns:a16="http://schemas.microsoft.com/office/drawing/2014/main" val="2915437918"/>
                    </a:ext>
                  </a:extLst>
                </a:gridCol>
                <a:gridCol w="2851803">
                  <a:extLst>
                    <a:ext uri="{9D8B030D-6E8A-4147-A177-3AD203B41FA5}">
                      <a16:colId xmlns:a16="http://schemas.microsoft.com/office/drawing/2014/main" val="2738307173"/>
                    </a:ext>
                  </a:extLst>
                </a:gridCol>
              </a:tblGrid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E16519928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 FASHION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1803668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E57339574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l-PL" sz="700" u="none" strike="noStrike">
                          <a:effectLst/>
                        </a:rPr>
                        <a:t>BIEL I MERCE C.B.</a:t>
                      </a:r>
                      <a:endParaRPr lang="pl-P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9822674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J07444524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CRETON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14/09/1989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0430472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J57792517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MERCAMAR PALMA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6321060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E57791485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MARTIN BERNET - LLINAS MARTIN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1940379"/>
                  </a:ext>
                </a:extLst>
              </a:tr>
              <a:tr h="114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B57233736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PCCOM INFORMATICA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16/10/2003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6456220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E07291313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PILAR ARROYO Y MARIA CARMEN GARCIA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BALTASAR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08/04/1988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949515"/>
                  </a:ext>
                </a:extLst>
              </a:tr>
              <a:tr h="114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B57233736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PCCOM INFORMATICA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9154010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E07664238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SUAU ALFARO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9628015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J57070039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VENETO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4695105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J16520520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TUSCANY FASHION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0443174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E57927055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FARMACIA ROSSELLO ROVIRA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5260954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B57102600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PELICANO DE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9711495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E57922833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T&amp;M TEXTIL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4499214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43079600W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FONTAN SERRA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3981894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E57534158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PAPELERIA HERMANOS LLOBERA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7467706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E57326647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CREACIONES ELEMAR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5079731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E57828774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CARNICERO-GENOVARD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9668082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E57681884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OASIS 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5875134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E57267023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JAYPES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6164292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E57634099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BONILLA Y RAMOS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3059718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E57466633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RAMON-MURET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385313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45264866S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SEGADO DURAN ANTONIA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AVINYO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6264817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E09775842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LOQUITA PAN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4048234"/>
                  </a:ext>
                </a:extLst>
              </a:tr>
              <a:tr h="2237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E57681355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CARNICERIA RAFA Y CHEMA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ANDREU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784566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53EC994-EF19-FDC5-76EA-E6D66469FF8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67A84A1-BDBD-E66C-E9B6-58433FDB15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059746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73C335A-D030-CE84-BAA1-32B7A32118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9897462"/>
              </p:ext>
            </p:extLst>
          </p:nvPr>
        </p:nvGraphicFramePr>
        <p:xfrm>
          <a:off x="1086578" y="369948"/>
          <a:ext cx="10267222" cy="58176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0321">
                  <a:extLst>
                    <a:ext uri="{9D8B030D-6E8A-4147-A177-3AD203B41FA5}">
                      <a16:colId xmlns:a16="http://schemas.microsoft.com/office/drawing/2014/main" val="3455482715"/>
                    </a:ext>
                  </a:extLst>
                </a:gridCol>
                <a:gridCol w="1217897">
                  <a:extLst>
                    <a:ext uri="{9D8B030D-6E8A-4147-A177-3AD203B41FA5}">
                      <a16:colId xmlns:a16="http://schemas.microsoft.com/office/drawing/2014/main" val="4257195244"/>
                    </a:ext>
                  </a:extLst>
                </a:gridCol>
                <a:gridCol w="161083">
                  <a:extLst>
                    <a:ext uri="{9D8B030D-6E8A-4147-A177-3AD203B41FA5}">
                      <a16:colId xmlns:a16="http://schemas.microsoft.com/office/drawing/2014/main" val="2457893344"/>
                    </a:ext>
                  </a:extLst>
                </a:gridCol>
                <a:gridCol w="1048871">
                  <a:extLst>
                    <a:ext uri="{9D8B030D-6E8A-4147-A177-3AD203B41FA5}">
                      <a16:colId xmlns:a16="http://schemas.microsoft.com/office/drawing/2014/main" val="2578024753"/>
                    </a:ext>
                  </a:extLst>
                </a:gridCol>
                <a:gridCol w="380742">
                  <a:extLst>
                    <a:ext uri="{9D8B030D-6E8A-4147-A177-3AD203B41FA5}">
                      <a16:colId xmlns:a16="http://schemas.microsoft.com/office/drawing/2014/main" val="1682131300"/>
                    </a:ext>
                  </a:extLst>
                </a:gridCol>
                <a:gridCol w="373421">
                  <a:extLst>
                    <a:ext uri="{9D8B030D-6E8A-4147-A177-3AD203B41FA5}">
                      <a16:colId xmlns:a16="http://schemas.microsoft.com/office/drawing/2014/main" val="1135584813"/>
                    </a:ext>
                  </a:extLst>
                </a:gridCol>
                <a:gridCol w="519859">
                  <a:extLst>
                    <a:ext uri="{9D8B030D-6E8A-4147-A177-3AD203B41FA5}">
                      <a16:colId xmlns:a16="http://schemas.microsoft.com/office/drawing/2014/main" val="1032353462"/>
                    </a:ext>
                  </a:extLst>
                </a:gridCol>
                <a:gridCol w="1090972">
                  <a:extLst>
                    <a:ext uri="{9D8B030D-6E8A-4147-A177-3AD203B41FA5}">
                      <a16:colId xmlns:a16="http://schemas.microsoft.com/office/drawing/2014/main" val="2393236644"/>
                    </a:ext>
                  </a:extLst>
                </a:gridCol>
                <a:gridCol w="549148">
                  <a:extLst>
                    <a:ext uri="{9D8B030D-6E8A-4147-A177-3AD203B41FA5}">
                      <a16:colId xmlns:a16="http://schemas.microsoft.com/office/drawing/2014/main" val="2431149426"/>
                    </a:ext>
                  </a:extLst>
                </a:gridCol>
                <a:gridCol w="499724">
                  <a:extLst>
                    <a:ext uri="{9D8B030D-6E8A-4147-A177-3AD203B41FA5}">
                      <a16:colId xmlns:a16="http://schemas.microsoft.com/office/drawing/2014/main" val="3198869556"/>
                    </a:ext>
                  </a:extLst>
                </a:gridCol>
                <a:gridCol w="658976">
                  <a:extLst>
                    <a:ext uri="{9D8B030D-6E8A-4147-A177-3AD203B41FA5}">
                      <a16:colId xmlns:a16="http://schemas.microsoft.com/office/drawing/2014/main" val="580872891"/>
                    </a:ext>
                  </a:extLst>
                </a:gridCol>
                <a:gridCol w="258100">
                  <a:extLst>
                    <a:ext uri="{9D8B030D-6E8A-4147-A177-3AD203B41FA5}">
                      <a16:colId xmlns:a16="http://schemas.microsoft.com/office/drawing/2014/main" val="857422715"/>
                    </a:ext>
                  </a:extLst>
                </a:gridCol>
                <a:gridCol w="2828108">
                  <a:extLst>
                    <a:ext uri="{9D8B030D-6E8A-4147-A177-3AD203B41FA5}">
                      <a16:colId xmlns:a16="http://schemas.microsoft.com/office/drawing/2014/main" val="1126373884"/>
                    </a:ext>
                  </a:extLst>
                </a:gridCol>
              </a:tblGrid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E57644551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DOLÇ I ENSAIMADES LA MALLORQUINA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PASTILLA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7311083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E57691362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BLAFER MALLORCA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GILABERT CENTELLES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5231415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E07918980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CRUZ HEREDIA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LUIS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4004022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43140959C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ANDRIEU CARINA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4035982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43074179D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NICOLAU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FELIP NERI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2595624"/>
                  </a:ext>
                </a:extLst>
              </a:tr>
              <a:tr h="3397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E07603533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FRANCISCO AGUILO POMAR Y MIGUEL CARLOS AGUILO 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9615334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J84224948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MAIZ CACHAFEIRO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4632870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J57403362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PUIG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ENRIC ALZAMORA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1262850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E57669509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 ABARCA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8157306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43143218W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LEDESMA FIGUEROA PATRICIO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DE VILLANUEVA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6980823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E07760788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CORTINES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8546438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E57691099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EXOTICS ANIMAL S.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2128843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433157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B57484024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PERELLOGARCIA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5782124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J01675685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 CBD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5132736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E57803520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SHOPPART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GALERIAS JAIME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6048216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E07604242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AGUSTIN Y MARIA MULET TROBAT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713228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E57190183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GONZALEZ-ALCOVER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8242125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E02655389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GOJI AMBULANTES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1079995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42977972B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SAMPOL PASCUAL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1102918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E57566036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SOLUCIONSENERGETIQUES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VATLORI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8782844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J07788029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CDD CENTRE DE DISTRIBUCIO S 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522802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E01844950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LAS RODRIGUEZ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MALGRANA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7019734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E07271893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SANCENON Y SANCENON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1995704"/>
                  </a:ext>
                </a:extLst>
              </a:tr>
              <a:tr h="228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E57155970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ARMENGOL TORRENS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701846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52E544D-0909-304A-79FC-41DF3F267D4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884DF36-697F-E438-BAB3-DBE75D1A74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56518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28E7641-E34D-5457-AC59-4C90E365A0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4042452"/>
              </p:ext>
            </p:extLst>
          </p:nvPr>
        </p:nvGraphicFramePr>
        <p:xfrm>
          <a:off x="838200" y="432769"/>
          <a:ext cx="10610709" cy="58791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040">
                  <a:extLst>
                    <a:ext uri="{9D8B030D-6E8A-4147-A177-3AD203B41FA5}">
                      <a16:colId xmlns:a16="http://schemas.microsoft.com/office/drawing/2014/main" val="2869124066"/>
                    </a:ext>
                  </a:extLst>
                </a:gridCol>
                <a:gridCol w="1490683">
                  <a:extLst>
                    <a:ext uri="{9D8B030D-6E8A-4147-A177-3AD203B41FA5}">
                      <a16:colId xmlns:a16="http://schemas.microsoft.com/office/drawing/2014/main" val="1907866892"/>
                    </a:ext>
                  </a:extLst>
                </a:gridCol>
                <a:gridCol w="166471">
                  <a:extLst>
                    <a:ext uri="{9D8B030D-6E8A-4147-A177-3AD203B41FA5}">
                      <a16:colId xmlns:a16="http://schemas.microsoft.com/office/drawing/2014/main" val="161198937"/>
                    </a:ext>
                  </a:extLst>
                </a:gridCol>
                <a:gridCol w="1083961">
                  <a:extLst>
                    <a:ext uri="{9D8B030D-6E8A-4147-A177-3AD203B41FA5}">
                      <a16:colId xmlns:a16="http://schemas.microsoft.com/office/drawing/2014/main" val="3730318061"/>
                    </a:ext>
                  </a:extLst>
                </a:gridCol>
                <a:gridCol w="393480">
                  <a:extLst>
                    <a:ext uri="{9D8B030D-6E8A-4147-A177-3AD203B41FA5}">
                      <a16:colId xmlns:a16="http://schemas.microsoft.com/office/drawing/2014/main" val="3935983585"/>
                    </a:ext>
                  </a:extLst>
                </a:gridCol>
                <a:gridCol w="385912">
                  <a:extLst>
                    <a:ext uri="{9D8B030D-6E8A-4147-A177-3AD203B41FA5}">
                      <a16:colId xmlns:a16="http://schemas.microsoft.com/office/drawing/2014/main" val="2649157501"/>
                    </a:ext>
                  </a:extLst>
                </a:gridCol>
                <a:gridCol w="537251">
                  <a:extLst>
                    <a:ext uri="{9D8B030D-6E8A-4147-A177-3AD203B41FA5}">
                      <a16:colId xmlns:a16="http://schemas.microsoft.com/office/drawing/2014/main" val="808912409"/>
                    </a:ext>
                  </a:extLst>
                </a:gridCol>
                <a:gridCol w="1127470">
                  <a:extLst>
                    <a:ext uri="{9D8B030D-6E8A-4147-A177-3AD203B41FA5}">
                      <a16:colId xmlns:a16="http://schemas.microsoft.com/office/drawing/2014/main" val="60745266"/>
                    </a:ext>
                  </a:extLst>
                </a:gridCol>
                <a:gridCol w="567519">
                  <a:extLst>
                    <a:ext uri="{9D8B030D-6E8A-4147-A177-3AD203B41FA5}">
                      <a16:colId xmlns:a16="http://schemas.microsoft.com/office/drawing/2014/main" val="406268597"/>
                    </a:ext>
                  </a:extLst>
                </a:gridCol>
                <a:gridCol w="516443">
                  <a:extLst>
                    <a:ext uri="{9D8B030D-6E8A-4147-A177-3AD203B41FA5}">
                      <a16:colId xmlns:a16="http://schemas.microsoft.com/office/drawing/2014/main" val="2207040372"/>
                    </a:ext>
                  </a:extLst>
                </a:gridCol>
                <a:gridCol w="681022">
                  <a:extLst>
                    <a:ext uri="{9D8B030D-6E8A-4147-A177-3AD203B41FA5}">
                      <a16:colId xmlns:a16="http://schemas.microsoft.com/office/drawing/2014/main" val="2811359922"/>
                    </a:ext>
                  </a:extLst>
                </a:gridCol>
                <a:gridCol w="266734">
                  <a:extLst>
                    <a:ext uri="{9D8B030D-6E8A-4147-A177-3AD203B41FA5}">
                      <a16:colId xmlns:a16="http://schemas.microsoft.com/office/drawing/2014/main" val="3043518212"/>
                    </a:ext>
                  </a:extLst>
                </a:gridCol>
                <a:gridCol w="2922723">
                  <a:extLst>
                    <a:ext uri="{9D8B030D-6E8A-4147-A177-3AD203B41FA5}">
                      <a16:colId xmlns:a16="http://schemas.microsoft.com/office/drawing/2014/main" val="1180585405"/>
                    </a:ext>
                  </a:extLst>
                </a:gridCol>
              </a:tblGrid>
              <a:tr h="2190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43058106J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PONS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55187384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43066628W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ADAME GANDIA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96069481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43093174Y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CUEVAS TRENADO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05323647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43463755B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RANGEL NEXY COROMOTO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1671363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43470854A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NIELLO CAPEROCHIPI MARIANO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44650130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78203700C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ALOMAR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81259593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X2712413T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ABDELMOUMAN KHALLOUFI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55293949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X3964979D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YANGQING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50264892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X5189357M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XUXIAN 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58012842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X7512820P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DALAI WU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64650030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X8363051K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DONCHEV DONCHEV TIHOMIR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12354898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28839921Z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HINCAPIE VELASQUEZ MARIA ORFILIA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78034993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42964501H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BOTIA MARAVILLAS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5937735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42981354N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SAMPOL PONS MATIAS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TARONGER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06755513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42981390W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LATORRE DIAZ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D'ALCANTARA PENYA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70178553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43006757T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FONTANALS BALCELLS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7317967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43043908Y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SAYAGO MAYA MARCELINO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65910691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43046056S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GULIAS LEON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 DE VEGA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95941207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43050428V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AMAYA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82182772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43060421M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PEREZ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PUPUT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11548732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43063270W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MONTAÑES GONZALEZ ADELAIDA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48511392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43114337D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PASTOR JOSE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74920215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43124205X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PUIGSERVER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70875214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44329526Q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MARQUEZ CARDOSO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CARBONELL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018489"/>
                  </a:ext>
                </a:extLst>
              </a:tr>
              <a:tr h="2358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X2434270L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GHALLADA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878948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2535C19-3437-64DA-C5C7-171F3696409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CD441AD-7C3B-3540-82D1-3D5F84E389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0625071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1FD5094-106E-7DF9-D4B2-F13053B2C4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535602"/>
              </p:ext>
            </p:extLst>
          </p:nvPr>
        </p:nvGraphicFramePr>
        <p:xfrm>
          <a:off x="1025209" y="649361"/>
          <a:ext cx="10141580" cy="555927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8634">
                  <a:extLst>
                    <a:ext uri="{9D8B030D-6E8A-4147-A177-3AD203B41FA5}">
                      <a16:colId xmlns:a16="http://schemas.microsoft.com/office/drawing/2014/main" val="3230440567"/>
                    </a:ext>
                  </a:extLst>
                </a:gridCol>
                <a:gridCol w="1316355">
                  <a:extLst>
                    <a:ext uri="{9D8B030D-6E8A-4147-A177-3AD203B41FA5}">
                      <a16:colId xmlns:a16="http://schemas.microsoft.com/office/drawing/2014/main" val="2883915658"/>
                    </a:ext>
                  </a:extLst>
                </a:gridCol>
                <a:gridCol w="159111">
                  <a:extLst>
                    <a:ext uri="{9D8B030D-6E8A-4147-A177-3AD203B41FA5}">
                      <a16:colId xmlns:a16="http://schemas.microsoft.com/office/drawing/2014/main" val="3153677128"/>
                    </a:ext>
                  </a:extLst>
                </a:gridCol>
                <a:gridCol w="1036036">
                  <a:extLst>
                    <a:ext uri="{9D8B030D-6E8A-4147-A177-3AD203B41FA5}">
                      <a16:colId xmlns:a16="http://schemas.microsoft.com/office/drawing/2014/main" val="2476239751"/>
                    </a:ext>
                  </a:extLst>
                </a:gridCol>
                <a:gridCol w="376083">
                  <a:extLst>
                    <a:ext uri="{9D8B030D-6E8A-4147-A177-3AD203B41FA5}">
                      <a16:colId xmlns:a16="http://schemas.microsoft.com/office/drawing/2014/main" val="553617590"/>
                    </a:ext>
                  </a:extLst>
                </a:gridCol>
                <a:gridCol w="368851">
                  <a:extLst>
                    <a:ext uri="{9D8B030D-6E8A-4147-A177-3AD203B41FA5}">
                      <a16:colId xmlns:a16="http://schemas.microsoft.com/office/drawing/2014/main" val="4178550429"/>
                    </a:ext>
                  </a:extLst>
                </a:gridCol>
                <a:gridCol w="513497">
                  <a:extLst>
                    <a:ext uri="{9D8B030D-6E8A-4147-A177-3AD203B41FA5}">
                      <a16:colId xmlns:a16="http://schemas.microsoft.com/office/drawing/2014/main" val="1979482660"/>
                    </a:ext>
                  </a:extLst>
                </a:gridCol>
                <a:gridCol w="1077622">
                  <a:extLst>
                    <a:ext uri="{9D8B030D-6E8A-4147-A177-3AD203B41FA5}">
                      <a16:colId xmlns:a16="http://schemas.microsoft.com/office/drawing/2014/main" val="3513669725"/>
                    </a:ext>
                  </a:extLst>
                </a:gridCol>
                <a:gridCol w="542428">
                  <a:extLst>
                    <a:ext uri="{9D8B030D-6E8A-4147-A177-3AD203B41FA5}">
                      <a16:colId xmlns:a16="http://schemas.microsoft.com/office/drawing/2014/main" val="1591168890"/>
                    </a:ext>
                  </a:extLst>
                </a:gridCol>
                <a:gridCol w="493609">
                  <a:extLst>
                    <a:ext uri="{9D8B030D-6E8A-4147-A177-3AD203B41FA5}">
                      <a16:colId xmlns:a16="http://schemas.microsoft.com/office/drawing/2014/main" val="255149166"/>
                    </a:ext>
                  </a:extLst>
                </a:gridCol>
                <a:gridCol w="650912">
                  <a:extLst>
                    <a:ext uri="{9D8B030D-6E8A-4147-A177-3AD203B41FA5}">
                      <a16:colId xmlns:a16="http://schemas.microsoft.com/office/drawing/2014/main" val="2017316832"/>
                    </a:ext>
                  </a:extLst>
                </a:gridCol>
                <a:gridCol w="254942">
                  <a:extLst>
                    <a:ext uri="{9D8B030D-6E8A-4147-A177-3AD203B41FA5}">
                      <a16:colId xmlns:a16="http://schemas.microsoft.com/office/drawing/2014/main" val="2815841801"/>
                    </a:ext>
                  </a:extLst>
                </a:gridCol>
                <a:gridCol w="2793500">
                  <a:extLst>
                    <a:ext uri="{9D8B030D-6E8A-4147-A177-3AD203B41FA5}">
                      <a16:colId xmlns:a16="http://schemas.microsoft.com/office/drawing/2014/main" val="844262292"/>
                    </a:ext>
                  </a:extLst>
                </a:gridCol>
              </a:tblGrid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E57022865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JUAN GINARD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5845643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E07480668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GONZALEZ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7306099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E16643256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 COMIDO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008214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J57345969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MITALI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4938861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E57971608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ESPARDENYERIA LLUNES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4904355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J57894321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ASALAM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6840481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J57973919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OCTUBRE 21 MODA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5781881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E57385395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PUNTSETANTAVUIT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9685063"/>
                  </a:ext>
                </a:extLst>
              </a:tr>
              <a:tr h="1160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E57873549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SHOPTECH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9466289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E57837320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COMERCIOS RODI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835999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E57553521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SANTELMO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509811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E57637399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ESTIL MARCS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1255822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E57151078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JAIME ARBONA Y CARLOS TERRASSA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SANT JOSEP DE LA MUNTANYA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3585481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E16628158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 &amp; C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7029524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E57684102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MAREA VERDE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D'HEREDERO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5732325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E16568966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SRA 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0713824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E07883572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OFICON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FUSTER I ORTELLS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7919285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E57977811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SAGRISTA FARRE Y MATEMALAS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722373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J57839490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TIC TAC MARKETING S.C.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PONS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8550405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E57967085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ES CANTO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VICENTE TOFIÑO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2518068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E57571952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DULCES DE PARIS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7361388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E57782955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FRAU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2389178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J16667990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BINISUD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FIGUERA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391168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E57519456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SUAREZ Y ASOCIADOS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9360334"/>
                  </a:ext>
                </a:extLst>
              </a:tr>
              <a:tr h="2268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B07648835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PESIRO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31/01/1994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008518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AF61309-1DA6-4020-9A58-083BB359F44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71D1643-EB2E-B249-91FE-BCE1DD6C6F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6217209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A81E383-6B31-F95D-0873-031CB911F1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3311375"/>
              </p:ext>
            </p:extLst>
          </p:nvPr>
        </p:nvGraphicFramePr>
        <p:xfrm>
          <a:off x="1014738" y="699325"/>
          <a:ext cx="10162521" cy="5459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2214">
                  <a:extLst>
                    <a:ext uri="{9D8B030D-6E8A-4147-A177-3AD203B41FA5}">
                      <a16:colId xmlns:a16="http://schemas.microsoft.com/office/drawing/2014/main" val="1027417845"/>
                    </a:ext>
                  </a:extLst>
                </a:gridCol>
                <a:gridCol w="1326647">
                  <a:extLst>
                    <a:ext uri="{9D8B030D-6E8A-4147-A177-3AD203B41FA5}">
                      <a16:colId xmlns:a16="http://schemas.microsoft.com/office/drawing/2014/main" val="2057186191"/>
                    </a:ext>
                  </a:extLst>
                </a:gridCol>
                <a:gridCol w="159440">
                  <a:extLst>
                    <a:ext uri="{9D8B030D-6E8A-4147-A177-3AD203B41FA5}">
                      <a16:colId xmlns:a16="http://schemas.microsoft.com/office/drawing/2014/main" val="3155554301"/>
                    </a:ext>
                  </a:extLst>
                </a:gridCol>
                <a:gridCol w="1038175">
                  <a:extLst>
                    <a:ext uri="{9D8B030D-6E8A-4147-A177-3AD203B41FA5}">
                      <a16:colId xmlns:a16="http://schemas.microsoft.com/office/drawing/2014/main" val="339871639"/>
                    </a:ext>
                  </a:extLst>
                </a:gridCol>
                <a:gridCol w="376859">
                  <a:extLst>
                    <a:ext uri="{9D8B030D-6E8A-4147-A177-3AD203B41FA5}">
                      <a16:colId xmlns:a16="http://schemas.microsoft.com/office/drawing/2014/main" val="1723122056"/>
                    </a:ext>
                  </a:extLst>
                </a:gridCol>
                <a:gridCol w="369613">
                  <a:extLst>
                    <a:ext uri="{9D8B030D-6E8A-4147-A177-3AD203B41FA5}">
                      <a16:colId xmlns:a16="http://schemas.microsoft.com/office/drawing/2014/main" val="2991357980"/>
                    </a:ext>
                  </a:extLst>
                </a:gridCol>
                <a:gridCol w="514558">
                  <a:extLst>
                    <a:ext uri="{9D8B030D-6E8A-4147-A177-3AD203B41FA5}">
                      <a16:colId xmlns:a16="http://schemas.microsoft.com/office/drawing/2014/main" val="2184505467"/>
                    </a:ext>
                  </a:extLst>
                </a:gridCol>
                <a:gridCol w="1079847">
                  <a:extLst>
                    <a:ext uri="{9D8B030D-6E8A-4147-A177-3AD203B41FA5}">
                      <a16:colId xmlns:a16="http://schemas.microsoft.com/office/drawing/2014/main" val="3269918051"/>
                    </a:ext>
                  </a:extLst>
                </a:gridCol>
                <a:gridCol w="543548">
                  <a:extLst>
                    <a:ext uri="{9D8B030D-6E8A-4147-A177-3AD203B41FA5}">
                      <a16:colId xmlns:a16="http://schemas.microsoft.com/office/drawing/2014/main" val="1039045692"/>
                    </a:ext>
                  </a:extLst>
                </a:gridCol>
                <a:gridCol w="494628">
                  <a:extLst>
                    <a:ext uri="{9D8B030D-6E8A-4147-A177-3AD203B41FA5}">
                      <a16:colId xmlns:a16="http://schemas.microsoft.com/office/drawing/2014/main" val="4014620339"/>
                    </a:ext>
                  </a:extLst>
                </a:gridCol>
                <a:gridCol w="652256">
                  <a:extLst>
                    <a:ext uri="{9D8B030D-6E8A-4147-A177-3AD203B41FA5}">
                      <a16:colId xmlns:a16="http://schemas.microsoft.com/office/drawing/2014/main" val="327526086"/>
                    </a:ext>
                  </a:extLst>
                </a:gridCol>
                <a:gridCol w="255468">
                  <a:extLst>
                    <a:ext uri="{9D8B030D-6E8A-4147-A177-3AD203B41FA5}">
                      <a16:colId xmlns:a16="http://schemas.microsoft.com/office/drawing/2014/main" val="3128294322"/>
                    </a:ext>
                  </a:extLst>
                </a:gridCol>
                <a:gridCol w="2799268">
                  <a:extLst>
                    <a:ext uri="{9D8B030D-6E8A-4147-A177-3AD203B41FA5}">
                      <a16:colId xmlns:a16="http://schemas.microsoft.com/office/drawing/2014/main" val="3564464177"/>
                    </a:ext>
                  </a:extLst>
                </a:gridCol>
              </a:tblGrid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E57715211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MASSOT MORALES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3208657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E07835879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CARRIO MV Y GOMEZ 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9940617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E07536097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4079878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42973166N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IZQUIERDO CORELLA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8111789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E57724700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HERMANAS RODRIGUEZ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0865717"/>
                  </a:ext>
                </a:extLst>
              </a:tr>
              <a:tr h="324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E57754699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SOMBRERERIA Y COMPLEMENTOS CASA JULIA C.B.-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4334339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J57727687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VIDRE STORE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LLAMPUGA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5675665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E01951540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JOY ALOMAR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8654994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E16670838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SWEDISH SHOP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0418402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E67903468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DESTRAL MALLORCA AXE THROWING E.S.P.J.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VINYASSA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1444826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E57868853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BACCI-MARLIN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3248559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E07833155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ONIX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212179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E57163545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 LLUCH-C LLUCH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 (VALLDEMOSSA)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5023404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J57250169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CONFECCIONES LU YE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6815669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05126785Q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EXPOSITO ROMERO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NACIONAL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7475640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E57628216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DISEÑO PARQUET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910973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E57566093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LLEBEIG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389954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E57724478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BELMON DECORACION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PERELLO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3749021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43027454C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SANTANDREU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DEL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41779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E16567950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PISANI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1054306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E07844327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MANERA ROSSELLO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9748416"/>
                  </a:ext>
                </a:extLst>
              </a:tr>
              <a:tr h="111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E57708059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VIBAFRE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1650971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41272191W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SOCIAS FRANCISCA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2797889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J07979982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BENITO Y EXPOSITO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3165044"/>
                  </a:ext>
                </a:extLst>
              </a:tr>
              <a:tr h="2178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E57525362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IMATUR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MARITIMA BARCELONA-VALENCIA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643742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ED77DF3-4F18-25BD-57E1-D5994BC397C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D558570-9596-CF32-C22B-77277D605DF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9552449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E1D655E-702C-59B4-4185-CDE4043A9E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8361957"/>
              </p:ext>
            </p:extLst>
          </p:nvPr>
        </p:nvGraphicFramePr>
        <p:xfrm>
          <a:off x="1032192" y="714868"/>
          <a:ext cx="10127616" cy="542826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598">
                  <a:extLst>
                    <a:ext uri="{9D8B030D-6E8A-4147-A177-3AD203B41FA5}">
                      <a16:colId xmlns:a16="http://schemas.microsoft.com/office/drawing/2014/main" val="3795830732"/>
                    </a:ext>
                  </a:extLst>
                </a:gridCol>
                <a:gridCol w="1276810">
                  <a:extLst>
                    <a:ext uri="{9D8B030D-6E8A-4147-A177-3AD203B41FA5}">
                      <a16:colId xmlns:a16="http://schemas.microsoft.com/office/drawing/2014/main" val="655069588"/>
                    </a:ext>
                  </a:extLst>
                </a:gridCol>
                <a:gridCol w="158892">
                  <a:extLst>
                    <a:ext uri="{9D8B030D-6E8A-4147-A177-3AD203B41FA5}">
                      <a16:colId xmlns:a16="http://schemas.microsoft.com/office/drawing/2014/main" val="100086917"/>
                    </a:ext>
                  </a:extLst>
                </a:gridCol>
                <a:gridCol w="1034609">
                  <a:extLst>
                    <a:ext uri="{9D8B030D-6E8A-4147-A177-3AD203B41FA5}">
                      <a16:colId xmlns:a16="http://schemas.microsoft.com/office/drawing/2014/main" val="466688139"/>
                    </a:ext>
                  </a:extLst>
                </a:gridCol>
                <a:gridCol w="375565">
                  <a:extLst>
                    <a:ext uri="{9D8B030D-6E8A-4147-A177-3AD203B41FA5}">
                      <a16:colId xmlns:a16="http://schemas.microsoft.com/office/drawing/2014/main" val="3338557626"/>
                    </a:ext>
                  </a:extLst>
                </a:gridCol>
                <a:gridCol w="368343">
                  <a:extLst>
                    <a:ext uri="{9D8B030D-6E8A-4147-A177-3AD203B41FA5}">
                      <a16:colId xmlns:a16="http://schemas.microsoft.com/office/drawing/2014/main" val="3076444215"/>
                    </a:ext>
                  </a:extLst>
                </a:gridCol>
                <a:gridCol w="512790">
                  <a:extLst>
                    <a:ext uri="{9D8B030D-6E8A-4147-A177-3AD203B41FA5}">
                      <a16:colId xmlns:a16="http://schemas.microsoft.com/office/drawing/2014/main" val="693337484"/>
                    </a:ext>
                  </a:extLst>
                </a:gridCol>
                <a:gridCol w="1076138">
                  <a:extLst>
                    <a:ext uri="{9D8B030D-6E8A-4147-A177-3AD203B41FA5}">
                      <a16:colId xmlns:a16="http://schemas.microsoft.com/office/drawing/2014/main" val="83204209"/>
                    </a:ext>
                  </a:extLst>
                </a:gridCol>
                <a:gridCol w="541681">
                  <a:extLst>
                    <a:ext uri="{9D8B030D-6E8A-4147-A177-3AD203B41FA5}">
                      <a16:colId xmlns:a16="http://schemas.microsoft.com/office/drawing/2014/main" val="1756840896"/>
                    </a:ext>
                  </a:extLst>
                </a:gridCol>
                <a:gridCol w="492929">
                  <a:extLst>
                    <a:ext uri="{9D8B030D-6E8A-4147-A177-3AD203B41FA5}">
                      <a16:colId xmlns:a16="http://schemas.microsoft.com/office/drawing/2014/main" val="2138240470"/>
                    </a:ext>
                  </a:extLst>
                </a:gridCol>
                <a:gridCol w="650016">
                  <a:extLst>
                    <a:ext uri="{9D8B030D-6E8A-4147-A177-3AD203B41FA5}">
                      <a16:colId xmlns:a16="http://schemas.microsoft.com/office/drawing/2014/main" val="1848578287"/>
                    </a:ext>
                  </a:extLst>
                </a:gridCol>
                <a:gridCol w="254591">
                  <a:extLst>
                    <a:ext uri="{9D8B030D-6E8A-4147-A177-3AD203B41FA5}">
                      <a16:colId xmlns:a16="http://schemas.microsoft.com/office/drawing/2014/main" val="1799461812"/>
                    </a:ext>
                  </a:extLst>
                </a:gridCol>
                <a:gridCol w="2789654">
                  <a:extLst>
                    <a:ext uri="{9D8B030D-6E8A-4147-A177-3AD203B41FA5}">
                      <a16:colId xmlns:a16="http://schemas.microsoft.com/office/drawing/2014/main" val="174599251"/>
                    </a:ext>
                  </a:extLst>
                </a:gridCol>
              </a:tblGrid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E57439507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FORN DES MERCAT DIEZ Y SEIS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TENERIFE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9751781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42978567P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ALONSO IGLESIAS MARIA NIEVES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4508688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E07741531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ELEMENTS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VICARI JOAQUIM FUSTER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2956773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E57459471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CABA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6988910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E57797623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BOUTIQUE EUROPA 2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890906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E57729501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CARNICERIA AL GUSTO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DE PACS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5891045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E07929722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PARQUET BALEARS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3386518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E09996968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NATA PASTRY SHOP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CARNISSERIA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9322013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E57781411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I VILLAMOR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9921693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E57711046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GARCIA E HIJO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EMILI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1261560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E57762502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MIX TIC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I MAROTO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291089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J05434196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SRA 2021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9202978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E16602880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MOM&amp;MOM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JAFUDA CRESQUES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7088614"/>
                  </a:ext>
                </a:extLst>
              </a:tr>
              <a:tr h="1132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J57924847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AMER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PABLO IGLESIAS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6464641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E57589418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LENCERIA CORSETERIA MORRO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9959321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E57700809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HERMANAS MONTELL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5263378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E57644569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 I LLONGUETS LA MALLORQUINA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780482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9. FORN NOU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1692313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E57706632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EMILIANO GARCIA Y MARGARITA PARIS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8924741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E67924241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ESPERON MAILE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3619586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E57876161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 MEENA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6536684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E57351017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RUS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1053992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E57757551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MARGARITA Y JUANA NOGUERA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1173436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E57163578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FARMACIA PRESEDO-LE SENNE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00956"/>
                  </a:ext>
                </a:extLst>
              </a:tr>
              <a:tr h="2214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E57217028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ARBONA GUTIERREZ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CANONGE ANTONI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549260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0758F5E-EF43-F0AD-23C7-FF6A1F53D68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596FA40-A566-90A0-C4C3-624A286C54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7403198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E250AC4-56B6-D1CA-3A07-D8ECF56237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421192"/>
              </p:ext>
            </p:extLst>
          </p:nvPr>
        </p:nvGraphicFramePr>
        <p:xfrm>
          <a:off x="923997" y="622375"/>
          <a:ext cx="10344004" cy="5613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9160">
                  <a:extLst>
                    <a:ext uri="{9D8B030D-6E8A-4147-A177-3AD203B41FA5}">
                      <a16:colId xmlns:a16="http://schemas.microsoft.com/office/drawing/2014/main" val="2466148296"/>
                    </a:ext>
                  </a:extLst>
                </a:gridCol>
                <a:gridCol w="1273254">
                  <a:extLst>
                    <a:ext uri="{9D8B030D-6E8A-4147-A177-3AD203B41FA5}">
                      <a16:colId xmlns:a16="http://schemas.microsoft.com/office/drawing/2014/main" val="3161036730"/>
                    </a:ext>
                  </a:extLst>
                </a:gridCol>
                <a:gridCol w="162287">
                  <a:extLst>
                    <a:ext uri="{9D8B030D-6E8A-4147-A177-3AD203B41FA5}">
                      <a16:colId xmlns:a16="http://schemas.microsoft.com/office/drawing/2014/main" val="4244938543"/>
                    </a:ext>
                  </a:extLst>
                </a:gridCol>
                <a:gridCol w="1056715">
                  <a:extLst>
                    <a:ext uri="{9D8B030D-6E8A-4147-A177-3AD203B41FA5}">
                      <a16:colId xmlns:a16="http://schemas.microsoft.com/office/drawing/2014/main" val="1693029755"/>
                    </a:ext>
                  </a:extLst>
                </a:gridCol>
                <a:gridCol w="383589">
                  <a:extLst>
                    <a:ext uri="{9D8B030D-6E8A-4147-A177-3AD203B41FA5}">
                      <a16:colId xmlns:a16="http://schemas.microsoft.com/office/drawing/2014/main" val="3807761062"/>
                    </a:ext>
                  </a:extLst>
                </a:gridCol>
                <a:gridCol w="376213">
                  <a:extLst>
                    <a:ext uri="{9D8B030D-6E8A-4147-A177-3AD203B41FA5}">
                      <a16:colId xmlns:a16="http://schemas.microsoft.com/office/drawing/2014/main" val="4051415934"/>
                    </a:ext>
                  </a:extLst>
                </a:gridCol>
                <a:gridCol w="523747">
                  <a:extLst>
                    <a:ext uri="{9D8B030D-6E8A-4147-A177-3AD203B41FA5}">
                      <a16:colId xmlns:a16="http://schemas.microsoft.com/office/drawing/2014/main" val="2805276805"/>
                    </a:ext>
                  </a:extLst>
                </a:gridCol>
                <a:gridCol w="1099131">
                  <a:extLst>
                    <a:ext uri="{9D8B030D-6E8A-4147-A177-3AD203B41FA5}">
                      <a16:colId xmlns:a16="http://schemas.microsoft.com/office/drawing/2014/main" val="492561173"/>
                    </a:ext>
                  </a:extLst>
                </a:gridCol>
                <a:gridCol w="553255">
                  <a:extLst>
                    <a:ext uri="{9D8B030D-6E8A-4147-A177-3AD203B41FA5}">
                      <a16:colId xmlns:a16="http://schemas.microsoft.com/office/drawing/2014/main" val="4192379230"/>
                    </a:ext>
                  </a:extLst>
                </a:gridCol>
                <a:gridCol w="503461">
                  <a:extLst>
                    <a:ext uri="{9D8B030D-6E8A-4147-A177-3AD203B41FA5}">
                      <a16:colId xmlns:a16="http://schemas.microsoft.com/office/drawing/2014/main" val="2171430441"/>
                    </a:ext>
                  </a:extLst>
                </a:gridCol>
                <a:gridCol w="663904">
                  <a:extLst>
                    <a:ext uri="{9D8B030D-6E8A-4147-A177-3AD203B41FA5}">
                      <a16:colId xmlns:a16="http://schemas.microsoft.com/office/drawing/2014/main" val="1279215656"/>
                    </a:ext>
                  </a:extLst>
                </a:gridCol>
                <a:gridCol w="260030">
                  <a:extLst>
                    <a:ext uri="{9D8B030D-6E8A-4147-A177-3AD203B41FA5}">
                      <a16:colId xmlns:a16="http://schemas.microsoft.com/office/drawing/2014/main" val="2629807008"/>
                    </a:ext>
                  </a:extLst>
                </a:gridCol>
                <a:gridCol w="2849258">
                  <a:extLst>
                    <a:ext uri="{9D8B030D-6E8A-4147-A177-3AD203B41FA5}">
                      <a16:colId xmlns:a16="http://schemas.microsoft.com/office/drawing/2014/main" val="4035492952"/>
                    </a:ext>
                  </a:extLst>
                </a:gridCol>
              </a:tblGrid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E57552788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JANDERS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6643915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E16865214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GANDHI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6576077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E57390353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BIZANCIO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7051524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B57067472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PLANELLS SOLUCIONES DOMESTICAS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RIPOLL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4639566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E57604431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 S. A. FRUTERIA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8551591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E57706830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BERMUDEZ BAUTISTA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CARTAGENA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7533515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E57235988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VERGES-JUAN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SALAT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630780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E16544660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MANDALA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0200858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B57067472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PLANELLS SOLUCIONES DOMESTICAS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0359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E07784085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DE S. A. FRUITA DOS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EMILI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7513353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E07989882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PESCADOS GENIO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1728316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E07166747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COLORINS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28/10/1985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8133940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J07799380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JANER PLANAS JERONIMA Y FRANCISCA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5283149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E57734550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CATI Y ANGEL SEGUNDA MANO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4087262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E57771842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CARAMELOS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I MAROTO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240505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E57745093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COCINAS Y ARMARIOS SANZ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7856790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E10706711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DECK PALMA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DALT MURADA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5499936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E57148660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SAN MIGUEL 36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6337408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B57992810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PLANT LOVERS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25/10/2016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140255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E57780165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VM DELGADO Y MF DIAZ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SANTJOAN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1387096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E10575678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SALUT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5266768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E57571598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CANTONET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8600794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E57335671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BEGOÑA DEL RIO Y JUAN MANUEL RODRIGUEZ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2907420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E07821457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MARIA DE PORRERES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4610249"/>
                  </a:ext>
                </a:extLst>
              </a:tr>
              <a:tr h="2245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E57679037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SAROBY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256896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8251C32-E5A0-2F0C-5932-B29D3356FDC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C5464BC-14BB-DD0F-207E-411C4DB76B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7862387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1B0A557-E1AA-114C-95C8-1219B81C6F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0332117"/>
              </p:ext>
            </p:extLst>
          </p:nvPr>
        </p:nvGraphicFramePr>
        <p:xfrm>
          <a:off x="717792" y="453710"/>
          <a:ext cx="10756413" cy="57692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4641">
                  <a:extLst>
                    <a:ext uri="{9D8B030D-6E8A-4147-A177-3AD203B41FA5}">
                      <a16:colId xmlns:a16="http://schemas.microsoft.com/office/drawing/2014/main" val="2905983652"/>
                    </a:ext>
                  </a:extLst>
                </a:gridCol>
                <a:gridCol w="1324019">
                  <a:extLst>
                    <a:ext uri="{9D8B030D-6E8A-4147-A177-3AD203B41FA5}">
                      <a16:colId xmlns:a16="http://schemas.microsoft.com/office/drawing/2014/main" val="1937939515"/>
                    </a:ext>
                  </a:extLst>
                </a:gridCol>
                <a:gridCol w="168757">
                  <a:extLst>
                    <a:ext uri="{9D8B030D-6E8A-4147-A177-3AD203B41FA5}">
                      <a16:colId xmlns:a16="http://schemas.microsoft.com/office/drawing/2014/main" val="1377456707"/>
                    </a:ext>
                  </a:extLst>
                </a:gridCol>
                <a:gridCol w="1098846">
                  <a:extLst>
                    <a:ext uri="{9D8B030D-6E8A-4147-A177-3AD203B41FA5}">
                      <a16:colId xmlns:a16="http://schemas.microsoft.com/office/drawing/2014/main" val="2431276592"/>
                    </a:ext>
                  </a:extLst>
                </a:gridCol>
                <a:gridCol w="398882">
                  <a:extLst>
                    <a:ext uri="{9D8B030D-6E8A-4147-A177-3AD203B41FA5}">
                      <a16:colId xmlns:a16="http://schemas.microsoft.com/office/drawing/2014/main" val="856098045"/>
                    </a:ext>
                  </a:extLst>
                </a:gridCol>
                <a:gridCol w="391212">
                  <a:extLst>
                    <a:ext uri="{9D8B030D-6E8A-4147-A177-3AD203B41FA5}">
                      <a16:colId xmlns:a16="http://schemas.microsoft.com/office/drawing/2014/main" val="2536651595"/>
                    </a:ext>
                  </a:extLst>
                </a:gridCol>
                <a:gridCol w="544628">
                  <a:extLst>
                    <a:ext uri="{9D8B030D-6E8A-4147-A177-3AD203B41FA5}">
                      <a16:colId xmlns:a16="http://schemas.microsoft.com/office/drawing/2014/main" val="835468805"/>
                    </a:ext>
                  </a:extLst>
                </a:gridCol>
                <a:gridCol w="1142953">
                  <a:extLst>
                    <a:ext uri="{9D8B030D-6E8A-4147-A177-3AD203B41FA5}">
                      <a16:colId xmlns:a16="http://schemas.microsoft.com/office/drawing/2014/main" val="2667273748"/>
                    </a:ext>
                  </a:extLst>
                </a:gridCol>
                <a:gridCol w="575313">
                  <a:extLst>
                    <a:ext uri="{9D8B030D-6E8A-4147-A177-3AD203B41FA5}">
                      <a16:colId xmlns:a16="http://schemas.microsoft.com/office/drawing/2014/main" val="3365120954"/>
                    </a:ext>
                  </a:extLst>
                </a:gridCol>
                <a:gridCol w="523534">
                  <a:extLst>
                    <a:ext uri="{9D8B030D-6E8A-4147-A177-3AD203B41FA5}">
                      <a16:colId xmlns:a16="http://schemas.microsoft.com/office/drawing/2014/main" val="1974824273"/>
                    </a:ext>
                  </a:extLst>
                </a:gridCol>
                <a:gridCol w="690374">
                  <a:extLst>
                    <a:ext uri="{9D8B030D-6E8A-4147-A177-3AD203B41FA5}">
                      <a16:colId xmlns:a16="http://schemas.microsoft.com/office/drawing/2014/main" val="44390920"/>
                    </a:ext>
                  </a:extLst>
                </a:gridCol>
                <a:gridCol w="270397">
                  <a:extLst>
                    <a:ext uri="{9D8B030D-6E8A-4147-A177-3AD203B41FA5}">
                      <a16:colId xmlns:a16="http://schemas.microsoft.com/office/drawing/2014/main" val="2553446688"/>
                    </a:ext>
                  </a:extLst>
                </a:gridCol>
                <a:gridCol w="2962857">
                  <a:extLst>
                    <a:ext uri="{9D8B030D-6E8A-4147-A177-3AD203B41FA5}">
                      <a16:colId xmlns:a16="http://schemas.microsoft.com/office/drawing/2014/main" val="2729720782"/>
                    </a:ext>
                  </a:extLst>
                </a:gridCol>
              </a:tblGrid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E57341190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SAMMER-BIETH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7014541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B17914144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PLATAFORMA DOBLE CLIC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D'HORTALANS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7761575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E57439614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DE S. A. FRUITA CATORCE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ANDREU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8292509"/>
                  </a:ext>
                </a:extLst>
              </a:tr>
              <a:tr h="321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E07070741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PEDRO MORELL MORAGUES Y GABRIEL GAMUNDI SALETAS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949469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E57731713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RITA S HOUSE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PASSADIS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8297343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B17914144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PLATAFORMA DOBLE CLIC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BRAVA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4681194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E16668204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STORE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4003021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E57180507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XINO S.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3576035"/>
                  </a:ext>
                </a:extLst>
              </a:tr>
              <a:tr h="321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J07422447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 HELENE MARIA LABADIE REGNIER Y OLIVIER GILLES LUCEL.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4088879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E16572422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IMPERIAL FRUITS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5668804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E16611329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JULIETLARA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SANTA CATALINA DE SENA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259006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E16513434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ARIK MODE 2017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4312502"/>
                  </a:ext>
                </a:extLst>
              </a:tr>
              <a:tr h="321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E07504921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CATALINA PIEDAD MARI CORRAL Y CAROLINA MARI CORRAL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9046181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E57400525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 ALBUFERA SERVIPAL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4032322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E57724502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BAZAR CAN ZHENG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JOAN BAUZA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1199509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E07677974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ESTELRICH CAPO Y OTRA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1032133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E57708034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DS 2.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6438943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E57121949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PHONE EXPRESS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6478324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J16607970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APOGEUM ART ATELIER S.C.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4301231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E57232910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PASTELERIA LAS DELICIAS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3599161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E57765158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IBARTNE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063202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J57713802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5283855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E07695679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SERVERA Y LLULL DURO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ARNAU ROSSIÑOL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3261897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E57803868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MOREY-RUBERT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629142"/>
                  </a:ext>
                </a:extLst>
              </a:tr>
              <a:tr h="2158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J57935827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TUPAC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BRONDO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212319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5703754-519A-D1D8-CB5F-3E40FCDAF77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435AB76-5100-6BEC-1DB7-7C00C6C0D0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6075908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A85355D-712D-5852-7C4B-F485291B0E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8505716"/>
              </p:ext>
            </p:extLst>
          </p:nvPr>
        </p:nvGraphicFramePr>
        <p:xfrm>
          <a:off x="937959" y="543675"/>
          <a:ext cx="10316082" cy="57706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2870">
                  <a:extLst>
                    <a:ext uri="{9D8B030D-6E8A-4147-A177-3AD203B41FA5}">
                      <a16:colId xmlns:a16="http://schemas.microsoft.com/office/drawing/2014/main" val="1894562440"/>
                    </a:ext>
                  </a:extLst>
                </a:gridCol>
                <a:gridCol w="1354382">
                  <a:extLst>
                    <a:ext uri="{9D8B030D-6E8A-4147-A177-3AD203B41FA5}">
                      <a16:colId xmlns:a16="http://schemas.microsoft.com/office/drawing/2014/main" val="1126043004"/>
                    </a:ext>
                  </a:extLst>
                </a:gridCol>
                <a:gridCol w="161849">
                  <a:extLst>
                    <a:ext uri="{9D8B030D-6E8A-4147-A177-3AD203B41FA5}">
                      <a16:colId xmlns:a16="http://schemas.microsoft.com/office/drawing/2014/main" val="786834014"/>
                    </a:ext>
                  </a:extLst>
                </a:gridCol>
                <a:gridCol w="1053862">
                  <a:extLst>
                    <a:ext uri="{9D8B030D-6E8A-4147-A177-3AD203B41FA5}">
                      <a16:colId xmlns:a16="http://schemas.microsoft.com/office/drawing/2014/main" val="2694589968"/>
                    </a:ext>
                  </a:extLst>
                </a:gridCol>
                <a:gridCol w="382554">
                  <a:extLst>
                    <a:ext uri="{9D8B030D-6E8A-4147-A177-3AD203B41FA5}">
                      <a16:colId xmlns:a16="http://schemas.microsoft.com/office/drawing/2014/main" val="1416167472"/>
                    </a:ext>
                  </a:extLst>
                </a:gridCol>
                <a:gridCol w="375198">
                  <a:extLst>
                    <a:ext uri="{9D8B030D-6E8A-4147-A177-3AD203B41FA5}">
                      <a16:colId xmlns:a16="http://schemas.microsoft.com/office/drawing/2014/main" val="2941348826"/>
                    </a:ext>
                  </a:extLst>
                </a:gridCol>
                <a:gridCol w="522333">
                  <a:extLst>
                    <a:ext uri="{9D8B030D-6E8A-4147-A177-3AD203B41FA5}">
                      <a16:colId xmlns:a16="http://schemas.microsoft.com/office/drawing/2014/main" val="1977867558"/>
                    </a:ext>
                  </a:extLst>
                </a:gridCol>
                <a:gridCol w="1096164">
                  <a:extLst>
                    <a:ext uri="{9D8B030D-6E8A-4147-A177-3AD203B41FA5}">
                      <a16:colId xmlns:a16="http://schemas.microsoft.com/office/drawing/2014/main" val="1600960562"/>
                    </a:ext>
                  </a:extLst>
                </a:gridCol>
                <a:gridCol w="551761">
                  <a:extLst>
                    <a:ext uri="{9D8B030D-6E8A-4147-A177-3AD203B41FA5}">
                      <a16:colId xmlns:a16="http://schemas.microsoft.com/office/drawing/2014/main" val="3039416297"/>
                    </a:ext>
                  </a:extLst>
                </a:gridCol>
                <a:gridCol w="502102">
                  <a:extLst>
                    <a:ext uri="{9D8B030D-6E8A-4147-A177-3AD203B41FA5}">
                      <a16:colId xmlns:a16="http://schemas.microsoft.com/office/drawing/2014/main" val="1718906792"/>
                    </a:ext>
                  </a:extLst>
                </a:gridCol>
                <a:gridCol w="662112">
                  <a:extLst>
                    <a:ext uri="{9D8B030D-6E8A-4147-A177-3AD203B41FA5}">
                      <a16:colId xmlns:a16="http://schemas.microsoft.com/office/drawing/2014/main" val="1753901974"/>
                    </a:ext>
                  </a:extLst>
                </a:gridCol>
                <a:gridCol w="259328">
                  <a:extLst>
                    <a:ext uri="{9D8B030D-6E8A-4147-A177-3AD203B41FA5}">
                      <a16:colId xmlns:a16="http://schemas.microsoft.com/office/drawing/2014/main" val="4131587720"/>
                    </a:ext>
                  </a:extLst>
                </a:gridCol>
                <a:gridCol w="2841567">
                  <a:extLst>
                    <a:ext uri="{9D8B030D-6E8A-4147-A177-3AD203B41FA5}">
                      <a16:colId xmlns:a16="http://schemas.microsoft.com/office/drawing/2014/main" val="4010628715"/>
                    </a:ext>
                  </a:extLst>
                </a:gridCol>
              </a:tblGrid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E57502593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VISTALENS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5471011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E16656027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MY MICHELLE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082479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E16577934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 MARTIN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3736723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E57455123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DIDI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8113698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E57328122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DIT I FET 2005 C.B.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2398511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E67760439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KHELTHY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5274469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43046768Z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VALLORI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3778114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43137220F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GASPAR SANTIAGO ANA CELIA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821479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42998243L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BAUZA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HIROSHIMA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9886102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E57114191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1211456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E57090771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D. ES TEATRE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4762408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E07500390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LLINAS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2633572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42996420J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GAY MUNAR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3364104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E57798183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TRIAS ESCANDELL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3898981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E57798183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TRIAS ESCANDELL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PERE NOLASC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4708850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E57737942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PAPELERIAS HILARIO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0625608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J57089260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GOMETS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073199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E57603508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GLORIA Y ASUNCION SANCHO ESTRADA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287078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E16699753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MACHKA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5191872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J07696685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ARMIJO VICO S.C.P.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BUJOSA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1843221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E57464695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ROJO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6111795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E57872442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COLMADO JAVI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0727354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14926321B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CALVO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0888630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E07480163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NYMA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27/06/1990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9830718"/>
                  </a:ext>
                </a:extLst>
              </a:tr>
              <a:tr h="2308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E57650210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 DESIGN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869381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E0CA813-5443-A2DF-5F18-EA44900DD0C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02D3D82-F491-8C17-95D0-D1F4934775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4890427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2005BE5-B001-D93C-3F19-559E059828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5063354"/>
              </p:ext>
            </p:extLst>
          </p:nvPr>
        </p:nvGraphicFramePr>
        <p:xfrm>
          <a:off x="1004269" y="565392"/>
          <a:ext cx="10183459" cy="55204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8174">
                  <a:extLst>
                    <a:ext uri="{9D8B030D-6E8A-4147-A177-3AD203B41FA5}">
                      <a16:colId xmlns:a16="http://schemas.microsoft.com/office/drawing/2014/main" val="1047198361"/>
                    </a:ext>
                  </a:extLst>
                </a:gridCol>
                <a:gridCol w="1344558">
                  <a:extLst>
                    <a:ext uri="{9D8B030D-6E8A-4147-A177-3AD203B41FA5}">
                      <a16:colId xmlns:a16="http://schemas.microsoft.com/office/drawing/2014/main" val="3212954661"/>
                    </a:ext>
                  </a:extLst>
                </a:gridCol>
                <a:gridCol w="159768">
                  <a:extLst>
                    <a:ext uri="{9D8B030D-6E8A-4147-A177-3AD203B41FA5}">
                      <a16:colId xmlns:a16="http://schemas.microsoft.com/office/drawing/2014/main" val="1912221142"/>
                    </a:ext>
                  </a:extLst>
                </a:gridCol>
                <a:gridCol w="1040314">
                  <a:extLst>
                    <a:ext uri="{9D8B030D-6E8A-4147-A177-3AD203B41FA5}">
                      <a16:colId xmlns:a16="http://schemas.microsoft.com/office/drawing/2014/main" val="1169367588"/>
                    </a:ext>
                  </a:extLst>
                </a:gridCol>
                <a:gridCol w="377636">
                  <a:extLst>
                    <a:ext uri="{9D8B030D-6E8A-4147-A177-3AD203B41FA5}">
                      <a16:colId xmlns:a16="http://schemas.microsoft.com/office/drawing/2014/main" val="3065213849"/>
                    </a:ext>
                  </a:extLst>
                </a:gridCol>
                <a:gridCol w="370374">
                  <a:extLst>
                    <a:ext uri="{9D8B030D-6E8A-4147-A177-3AD203B41FA5}">
                      <a16:colId xmlns:a16="http://schemas.microsoft.com/office/drawing/2014/main" val="3032184669"/>
                    </a:ext>
                  </a:extLst>
                </a:gridCol>
                <a:gridCol w="515618">
                  <a:extLst>
                    <a:ext uri="{9D8B030D-6E8A-4147-A177-3AD203B41FA5}">
                      <a16:colId xmlns:a16="http://schemas.microsoft.com/office/drawing/2014/main" val="3554198609"/>
                    </a:ext>
                  </a:extLst>
                </a:gridCol>
                <a:gridCol w="1082072">
                  <a:extLst>
                    <a:ext uri="{9D8B030D-6E8A-4147-A177-3AD203B41FA5}">
                      <a16:colId xmlns:a16="http://schemas.microsoft.com/office/drawing/2014/main" val="3242203687"/>
                    </a:ext>
                  </a:extLst>
                </a:gridCol>
                <a:gridCol w="544668">
                  <a:extLst>
                    <a:ext uri="{9D8B030D-6E8A-4147-A177-3AD203B41FA5}">
                      <a16:colId xmlns:a16="http://schemas.microsoft.com/office/drawing/2014/main" val="1917054159"/>
                    </a:ext>
                  </a:extLst>
                </a:gridCol>
                <a:gridCol w="495647">
                  <a:extLst>
                    <a:ext uri="{9D8B030D-6E8A-4147-A177-3AD203B41FA5}">
                      <a16:colId xmlns:a16="http://schemas.microsoft.com/office/drawing/2014/main" val="3105733242"/>
                    </a:ext>
                  </a:extLst>
                </a:gridCol>
                <a:gridCol w="653600">
                  <a:extLst>
                    <a:ext uri="{9D8B030D-6E8A-4147-A177-3AD203B41FA5}">
                      <a16:colId xmlns:a16="http://schemas.microsoft.com/office/drawing/2014/main" val="477320312"/>
                    </a:ext>
                  </a:extLst>
                </a:gridCol>
                <a:gridCol w="255994">
                  <a:extLst>
                    <a:ext uri="{9D8B030D-6E8A-4147-A177-3AD203B41FA5}">
                      <a16:colId xmlns:a16="http://schemas.microsoft.com/office/drawing/2014/main" val="1556646004"/>
                    </a:ext>
                  </a:extLst>
                </a:gridCol>
                <a:gridCol w="2805036">
                  <a:extLst>
                    <a:ext uri="{9D8B030D-6E8A-4147-A177-3AD203B41FA5}">
                      <a16:colId xmlns:a16="http://schemas.microsoft.com/office/drawing/2014/main" val="3253327696"/>
                    </a:ext>
                  </a:extLst>
                </a:gridCol>
              </a:tblGrid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E07125438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MUEBLES FONT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I 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7872052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E57257925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 P. R.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JULIAN GAYARRE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5487446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J16672875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ESPJ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8748905"/>
                  </a:ext>
                </a:extLst>
              </a:tr>
              <a:tr h="1175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J57529042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FACTORIA DEL MUSCULO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7540746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E57049983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DE S. A. FRUITA OCHO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GARBELL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8160709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J07537590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BLA BLA BLA S.C.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8852233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E57036402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PEDRO Y JAIME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8951307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E07505993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DE SON RAPIÑA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8816503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E57733941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l-NL" sz="700" u="none" strike="noStrike">
                          <a:effectLst/>
                        </a:rPr>
                        <a:t>ONZE DE L. ONZE C.B.</a:t>
                      </a:r>
                      <a:endParaRPr lang="nl-N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2866496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43037517D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AGUILO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3523567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E57450215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NONO Y PACO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2118439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E57692527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J.M.DENTAL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935328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J07531163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1.853 JEANS SC.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23/04/1991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7784967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44327751N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MUNTANER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15/08/2021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3290218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E57400475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POLLENSA SERVIPAL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768243"/>
                  </a:ext>
                </a:extLst>
              </a:tr>
              <a:tr h="1175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E67989210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KWAAII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6750279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E57172702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PLANTES I FLORS DALIA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9805618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E57837015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MARCIR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7210838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B57037665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PRIORITY MANTENIMENT DE SISTEMES INFORMATICS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D'ADA BYRON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22/09/2000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2775489"/>
                  </a:ext>
                </a:extLst>
              </a:tr>
              <a:tr h="1175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E57719270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CAI XUAN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2692582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E57679185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FENOLL I FLEXAS CALZADOS IRIS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8291312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E57946188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UNICO-PALMA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0933053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J57934689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BUNYOLERIA S.A.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6423116"/>
                  </a:ext>
                </a:extLst>
              </a:tr>
              <a:tr h="3420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E57579757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M.ISABEL MUNAR DE PRADO Y M.DE LA PAZ MUNAR DE PRADO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4231619"/>
                  </a:ext>
                </a:extLst>
              </a:tr>
              <a:tr h="229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E57534919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PACHAMAMA MADRE TIERRA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374955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7ED2F34-3FF1-BE3F-DE18-089CA2ECE9D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5C722FB-6657-A8CD-6E30-EEAFF2918F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6980111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9ABF94C-3746-7E7D-D8A4-363436EED5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5999021"/>
              </p:ext>
            </p:extLst>
          </p:nvPr>
        </p:nvGraphicFramePr>
        <p:xfrm>
          <a:off x="981292" y="541114"/>
          <a:ext cx="10229414" cy="53488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6341">
                  <a:extLst>
                    <a:ext uri="{9D8B030D-6E8A-4147-A177-3AD203B41FA5}">
                      <a16:colId xmlns:a16="http://schemas.microsoft.com/office/drawing/2014/main" val="886259503"/>
                    </a:ext>
                  </a:extLst>
                </a:gridCol>
                <a:gridCol w="1304887">
                  <a:extLst>
                    <a:ext uri="{9D8B030D-6E8A-4147-A177-3AD203B41FA5}">
                      <a16:colId xmlns:a16="http://schemas.microsoft.com/office/drawing/2014/main" val="3634449115"/>
                    </a:ext>
                  </a:extLst>
                </a:gridCol>
                <a:gridCol w="160489">
                  <a:extLst>
                    <a:ext uri="{9D8B030D-6E8A-4147-A177-3AD203B41FA5}">
                      <a16:colId xmlns:a16="http://schemas.microsoft.com/office/drawing/2014/main" val="3691808888"/>
                    </a:ext>
                  </a:extLst>
                </a:gridCol>
                <a:gridCol w="1045008">
                  <a:extLst>
                    <a:ext uri="{9D8B030D-6E8A-4147-A177-3AD203B41FA5}">
                      <a16:colId xmlns:a16="http://schemas.microsoft.com/office/drawing/2014/main" val="1397099316"/>
                    </a:ext>
                  </a:extLst>
                </a:gridCol>
                <a:gridCol w="379340">
                  <a:extLst>
                    <a:ext uri="{9D8B030D-6E8A-4147-A177-3AD203B41FA5}">
                      <a16:colId xmlns:a16="http://schemas.microsoft.com/office/drawing/2014/main" val="1317626706"/>
                    </a:ext>
                  </a:extLst>
                </a:gridCol>
                <a:gridCol w="372046">
                  <a:extLst>
                    <a:ext uri="{9D8B030D-6E8A-4147-A177-3AD203B41FA5}">
                      <a16:colId xmlns:a16="http://schemas.microsoft.com/office/drawing/2014/main" val="3150521603"/>
                    </a:ext>
                  </a:extLst>
                </a:gridCol>
                <a:gridCol w="517945">
                  <a:extLst>
                    <a:ext uri="{9D8B030D-6E8A-4147-A177-3AD203B41FA5}">
                      <a16:colId xmlns:a16="http://schemas.microsoft.com/office/drawing/2014/main" val="2931931540"/>
                    </a:ext>
                  </a:extLst>
                </a:gridCol>
                <a:gridCol w="1086955">
                  <a:extLst>
                    <a:ext uri="{9D8B030D-6E8A-4147-A177-3AD203B41FA5}">
                      <a16:colId xmlns:a16="http://schemas.microsoft.com/office/drawing/2014/main" val="3799180135"/>
                    </a:ext>
                  </a:extLst>
                </a:gridCol>
                <a:gridCol w="547126">
                  <a:extLst>
                    <a:ext uri="{9D8B030D-6E8A-4147-A177-3AD203B41FA5}">
                      <a16:colId xmlns:a16="http://schemas.microsoft.com/office/drawing/2014/main" val="2888858578"/>
                    </a:ext>
                  </a:extLst>
                </a:gridCol>
                <a:gridCol w="497884">
                  <a:extLst>
                    <a:ext uri="{9D8B030D-6E8A-4147-A177-3AD203B41FA5}">
                      <a16:colId xmlns:a16="http://schemas.microsoft.com/office/drawing/2014/main" val="206129772"/>
                    </a:ext>
                  </a:extLst>
                </a:gridCol>
                <a:gridCol w="656549">
                  <a:extLst>
                    <a:ext uri="{9D8B030D-6E8A-4147-A177-3AD203B41FA5}">
                      <a16:colId xmlns:a16="http://schemas.microsoft.com/office/drawing/2014/main" val="2891487286"/>
                    </a:ext>
                  </a:extLst>
                </a:gridCol>
                <a:gridCol w="257150">
                  <a:extLst>
                    <a:ext uri="{9D8B030D-6E8A-4147-A177-3AD203B41FA5}">
                      <a16:colId xmlns:a16="http://schemas.microsoft.com/office/drawing/2014/main" val="1384632696"/>
                    </a:ext>
                  </a:extLst>
                </a:gridCol>
                <a:gridCol w="2817694">
                  <a:extLst>
                    <a:ext uri="{9D8B030D-6E8A-4147-A177-3AD203B41FA5}">
                      <a16:colId xmlns:a16="http://schemas.microsoft.com/office/drawing/2014/main" val="3001593127"/>
                    </a:ext>
                  </a:extLst>
                </a:gridCol>
              </a:tblGrid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E57314122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JOYA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8731247"/>
                  </a:ext>
                </a:extLst>
              </a:tr>
              <a:tr h="1112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J07674930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KABBALA SCP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 CANTONS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4191631"/>
                  </a:ext>
                </a:extLst>
              </a:tr>
              <a:tr h="1112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E57183477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ENCIS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SASTRE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4005372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42964633N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IGNACI SOFIA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4028019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E07947906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PEP Y TONI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2586579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E07773856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DE S. A. FRUITA CUATRO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6538513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E67667980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CESTA DEL PAN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BALTASAR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2011162"/>
                  </a:ext>
                </a:extLst>
              </a:tr>
              <a:tr h="3236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E07069743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CATALINA PALOU RAMON Y MARIA NIEVES PALOU RAMON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15/11/1979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4321378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E57894545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DK FASHION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3189259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B57151342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PRODUCCIONES Y REHABILITACIONES LURJA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ARMADANS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09/07/2002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9574527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B07656473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PROSON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1542367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B57493074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PROYECTO INTEGRAL DE SERVICIOS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10/04/2007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7907685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B57077182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QUARS BLAU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27/04/2001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3592106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B07126667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QUART CREIXENT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893272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B07007016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QUESADA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MONTCADES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20/01/1959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6122433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B57601387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QUIOBIT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DALMAU ROCABERTI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6197984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B57601387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QUIOBIT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PARC BIT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2692772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B57823239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RCJUMPS FITNESS FUN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04/09/2013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4633585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B07640311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RELOJERIA CALVO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6565848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B07908288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RELOJES Y PERLAS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23/09/1998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0988604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B57207805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ROLLER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11/04/2003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4679421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B57340341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ROMAN Y BLAKE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PETIT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23/03/2005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8776997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B57094310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RONOITA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31/07/2001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0647818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B57801797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SALE E TABACCHI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GUATLERA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6468594"/>
                  </a:ext>
                </a:extLst>
              </a:tr>
              <a:tr h="2174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B57082158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OFIMATICA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25/05/2001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807249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B2F26E3-0FB2-F2A1-19E3-43FC4B97625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9467" y="2790458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3618C76-6490-7CEC-8769-B959A3736F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4565038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B31A7B0-55B7-9B89-C59E-2DA60007F0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2122070"/>
              </p:ext>
            </p:extLst>
          </p:nvPr>
        </p:nvGraphicFramePr>
        <p:xfrm>
          <a:off x="972858" y="665278"/>
          <a:ext cx="10246281" cy="55274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2035">
                  <a:extLst>
                    <a:ext uri="{9D8B030D-6E8A-4147-A177-3AD203B41FA5}">
                      <a16:colId xmlns:a16="http://schemas.microsoft.com/office/drawing/2014/main" val="3876156152"/>
                    </a:ext>
                  </a:extLst>
                </a:gridCol>
                <a:gridCol w="1322312">
                  <a:extLst>
                    <a:ext uri="{9D8B030D-6E8A-4147-A177-3AD203B41FA5}">
                      <a16:colId xmlns:a16="http://schemas.microsoft.com/office/drawing/2014/main" val="2373466514"/>
                    </a:ext>
                  </a:extLst>
                </a:gridCol>
                <a:gridCol w="160754">
                  <a:extLst>
                    <a:ext uri="{9D8B030D-6E8A-4147-A177-3AD203B41FA5}">
                      <a16:colId xmlns:a16="http://schemas.microsoft.com/office/drawing/2014/main" val="1106826967"/>
                    </a:ext>
                  </a:extLst>
                </a:gridCol>
                <a:gridCol w="1046731">
                  <a:extLst>
                    <a:ext uri="{9D8B030D-6E8A-4147-A177-3AD203B41FA5}">
                      <a16:colId xmlns:a16="http://schemas.microsoft.com/office/drawing/2014/main" val="3820713313"/>
                    </a:ext>
                  </a:extLst>
                </a:gridCol>
                <a:gridCol w="379965">
                  <a:extLst>
                    <a:ext uri="{9D8B030D-6E8A-4147-A177-3AD203B41FA5}">
                      <a16:colId xmlns:a16="http://schemas.microsoft.com/office/drawing/2014/main" val="1003935610"/>
                    </a:ext>
                  </a:extLst>
                </a:gridCol>
                <a:gridCol w="372659">
                  <a:extLst>
                    <a:ext uri="{9D8B030D-6E8A-4147-A177-3AD203B41FA5}">
                      <a16:colId xmlns:a16="http://schemas.microsoft.com/office/drawing/2014/main" val="2848979567"/>
                    </a:ext>
                  </a:extLst>
                </a:gridCol>
                <a:gridCol w="518799">
                  <a:extLst>
                    <a:ext uri="{9D8B030D-6E8A-4147-A177-3AD203B41FA5}">
                      <a16:colId xmlns:a16="http://schemas.microsoft.com/office/drawing/2014/main" val="827659590"/>
                    </a:ext>
                  </a:extLst>
                </a:gridCol>
                <a:gridCol w="1088747">
                  <a:extLst>
                    <a:ext uri="{9D8B030D-6E8A-4147-A177-3AD203B41FA5}">
                      <a16:colId xmlns:a16="http://schemas.microsoft.com/office/drawing/2014/main" val="281423991"/>
                    </a:ext>
                  </a:extLst>
                </a:gridCol>
                <a:gridCol w="548028">
                  <a:extLst>
                    <a:ext uri="{9D8B030D-6E8A-4147-A177-3AD203B41FA5}">
                      <a16:colId xmlns:a16="http://schemas.microsoft.com/office/drawing/2014/main" val="162983497"/>
                    </a:ext>
                  </a:extLst>
                </a:gridCol>
                <a:gridCol w="498705">
                  <a:extLst>
                    <a:ext uri="{9D8B030D-6E8A-4147-A177-3AD203B41FA5}">
                      <a16:colId xmlns:a16="http://schemas.microsoft.com/office/drawing/2014/main" val="3796602149"/>
                    </a:ext>
                  </a:extLst>
                </a:gridCol>
                <a:gridCol w="657632">
                  <a:extLst>
                    <a:ext uri="{9D8B030D-6E8A-4147-A177-3AD203B41FA5}">
                      <a16:colId xmlns:a16="http://schemas.microsoft.com/office/drawing/2014/main" val="1951728455"/>
                    </a:ext>
                  </a:extLst>
                </a:gridCol>
                <a:gridCol w="257574">
                  <a:extLst>
                    <a:ext uri="{9D8B030D-6E8A-4147-A177-3AD203B41FA5}">
                      <a16:colId xmlns:a16="http://schemas.microsoft.com/office/drawing/2014/main" val="3612694096"/>
                    </a:ext>
                  </a:extLst>
                </a:gridCol>
                <a:gridCol w="2822340">
                  <a:extLst>
                    <a:ext uri="{9D8B030D-6E8A-4147-A177-3AD203B41FA5}">
                      <a16:colId xmlns:a16="http://schemas.microsoft.com/office/drawing/2014/main" val="1745741837"/>
                    </a:ext>
                  </a:extLst>
                </a:gridCol>
              </a:tblGrid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B07623226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SELECTROSEAR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GAIETA SOLER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07/06/1993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4391585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B57748998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SENSEPLASTIC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CASES NOVES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1011394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B57776171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SEÑALES ISLAS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GOETHE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2472064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B07549298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SEÑALIZACIONES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7939185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B16632911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SERGIOPTICO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31/05/2019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0847487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B57358913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SERINBAL 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14/07/2005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1179483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B01749472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SEYMA COCINAS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571497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B16662298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SIENTATE MOBILIARIO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4192473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B57950347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SIOES GROUP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OMELADES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1959596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B57479206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SISTEMES I AJUDES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 GUIMERA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1795364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B57204109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SOLER GUZMAN SG 3000 INFORMATICA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03/04/2003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2208502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B07813371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VIVOT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157618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B07813371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VIVOT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 PINTADA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8509381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B07908759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SONNEBRILLEN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27/08/1998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7109430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B16623381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SPORTING FULL EQUIP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8740480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B16519241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ST. CATALINA DESIGN DISTRICT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795557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B57910812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STELIAN SOLUTIONS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TRAFALGAR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3942603"/>
                  </a:ext>
                </a:extLst>
              </a:tr>
              <a:tr h="1176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B16950818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STING SHOP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4920508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B57220840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S'TRAMUNTANA RESTAURACION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3367968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B57613697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STUDI ITERSUM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4748692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B57613697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STUDI ITERSUM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4440980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B16625618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SUNGLASSLUX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7286899"/>
                  </a:ext>
                </a:extLst>
              </a:tr>
              <a:tr h="1176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B07905243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BAIRES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MONTERREY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0184999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B01942168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SUPERYACHT UNIFORM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2809703"/>
                  </a:ext>
                </a:extLst>
              </a:tr>
              <a:tr h="2300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B07703796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TAPICERIA MANUEL PANIZA ALMENDROS S.L.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19/01/1995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070824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993D115-BAD1-EAC8-8138-A5379BD9C32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4D89783-CFF8-70DD-448A-07AE47EAC2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8058274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6C0B149-C816-97E1-D47D-845993C331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6788187"/>
              </p:ext>
            </p:extLst>
          </p:nvPr>
        </p:nvGraphicFramePr>
        <p:xfrm>
          <a:off x="1198549" y="509552"/>
          <a:ext cx="10099699" cy="562016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8800">
                  <a:extLst>
                    <a:ext uri="{9D8B030D-6E8A-4147-A177-3AD203B41FA5}">
                      <a16:colId xmlns:a16="http://schemas.microsoft.com/office/drawing/2014/main" val="2675981323"/>
                    </a:ext>
                  </a:extLst>
                </a:gridCol>
                <a:gridCol w="1318446">
                  <a:extLst>
                    <a:ext uri="{9D8B030D-6E8A-4147-A177-3AD203B41FA5}">
                      <a16:colId xmlns:a16="http://schemas.microsoft.com/office/drawing/2014/main" val="1542767926"/>
                    </a:ext>
                  </a:extLst>
                </a:gridCol>
                <a:gridCol w="158454">
                  <a:extLst>
                    <a:ext uri="{9D8B030D-6E8A-4147-A177-3AD203B41FA5}">
                      <a16:colId xmlns:a16="http://schemas.microsoft.com/office/drawing/2014/main" val="1439623327"/>
                    </a:ext>
                  </a:extLst>
                </a:gridCol>
                <a:gridCol w="1031757">
                  <a:extLst>
                    <a:ext uri="{9D8B030D-6E8A-4147-A177-3AD203B41FA5}">
                      <a16:colId xmlns:a16="http://schemas.microsoft.com/office/drawing/2014/main" val="253162492"/>
                    </a:ext>
                  </a:extLst>
                </a:gridCol>
                <a:gridCol w="374530">
                  <a:extLst>
                    <a:ext uri="{9D8B030D-6E8A-4147-A177-3AD203B41FA5}">
                      <a16:colId xmlns:a16="http://schemas.microsoft.com/office/drawing/2014/main" val="3429324082"/>
                    </a:ext>
                  </a:extLst>
                </a:gridCol>
                <a:gridCol w="367328">
                  <a:extLst>
                    <a:ext uri="{9D8B030D-6E8A-4147-A177-3AD203B41FA5}">
                      <a16:colId xmlns:a16="http://schemas.microsoft.com/office/drawing/2014/main" val="4206714609"/>
                    </a:ext>
                  </a:extLst>
                </a:gridCol>
                <a:gridCol w="511377">
                  <a:extLst>
                    <a:ext uri="{9D8B030D-6E8A-4147-A177-3AD203B41FA5}">
                      <a16:colId xmlns:a16="http://schemas.microsoft.com/office/drawing/2014/main" val="2356432701"/>
                    </a:ext>
                  </a:extLst>
                </a:gridCol>
                <a:gridCol w="1073172">
                  <a:extLst>
                    <a:ext uri="{9D8B030D-6E8A-4147-A177-3AD203B41FA5}">
                      <a16:colId xmlns:a16="http://schemas.microsoft.com/office/drawing/2014/main" val="2599092391"/>
                    </a:ext>
                  </a:extLst>
                </a:gridCol>
                <a:gridCol w="540188">
                  <a:extLst>
                    <a:ext uri="{9D8B030D-6E8A-4147-A177-3AD203B41FA5}">
                      <a16:colId xmlns:a16="http://schemas.microsoft.com/office/drawing/2014/main" val="2031328"/>
                    </a:ext>
                  </a:extLst>
                </a:gridCol>
                <a:gridCol w="491570">
                  <a:extLst>
                    <a:ext uri="{9D8B030D-6E8A-4147-A177-3AD203B41FA5}">
                      <a16:colId xmlns:a16="http://schemas.microsoft.com/office/drawing/2014/main" val="3791604617"/>
                    </a:ext>
                  </a:extLst>
                </a:gridCol>
                <a:gridCol w="648224">
                  <a:extLst>
                    <a:ext uri="{9D8B030D-6E8A-4147-A177-3AD203B41FA5}">
                      <a16:colId xmlns:a16="http://schemas.microsoft.com/office/drawing/2014/main" val="3476342296"/>
                    </a:ext>
                  </a:extLst>
                </a:gridCol>
                <a:gridCol w="253889">
                  <a:extLst>
                    <a:ext uri="{9D8B030D-6E8A-4147-A177-3AD203B41FA5}">
                      <a16:colId xmlns:a16="http://schemas.microsoft.com/office/drawing/2014/main" val="1762880268"/>
                    </a:ext>
                  </a:extLst>
                </a:gridCol>
                <a:gridCol w="2781964">
                  <a:extLst>
                    <a:ext uri="{9D8B030D-6E8A-4147-A177-3AD203B41FA5}">
                      <a16:colId xmlns:a16="http://schemas.microsoft.com/office/drawing/2014/main" val="1515410023"/>
                    </a:ext>
                  </a:extLst>
                </a:gridCol>
              </a:tblGrid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B57975047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TASTY EXPERIENCE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3208734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B57146730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TECNIQUES PER A GELATERS ARTESANS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Intermediarios del comercio de maquinaria, equipo industrial, embarcaciones y aeronaves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5903881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B57113359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TECNODRAW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0936714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B07405780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TELECOMUNICACIONES INSULAR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2173736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B57868358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TERMOPETROLI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18/06/2014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4237196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B57549388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THINKING MINDS BUILDING BYTES SL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FONT I MARTORELL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08/02/2008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029124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B16583452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THREE A LUXURY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11/06/2018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5646353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B57035305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TOPEHOST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06/09/2000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8689801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B07329097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TORSIONADOS Y FORJADOS GELABERT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ORDINAS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7688708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B57774325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PER A ELLS TODO PARA LA HIPICA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VILLALONGA I VELASCO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4268765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B57608325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TWI LIGHT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5665437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B57715609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TYZAS ESCLAVI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30/05/2011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6665744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B07583289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VAM INFORMATICA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25/06/1992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8135475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B57817223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VISION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SIMO BALLESTER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03/07/2013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2273169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B07987712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WENGUE CALIDAD Y DISEÑO FUNCIONAL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ROVIRA I VIRGILI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3607120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B07711146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WINOKY'S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1189744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B07441371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XAFI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28/07/1989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4287500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B07458631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YATES ALEMANES BALEAREN CHARTER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PORTO 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393769"/>
                  </a:ext>
                </a:extLst>
              </a:tr>
              <a:tr h="117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B16520249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ZASTOMA-COLOGNE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7908510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B57704504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ZHANGWANG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245787"/>
                  </a:ext>
                </a:extLst>
              </a:tr>
              <a:tr h="117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B57136822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ZOILO SISTEM DESCANS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textiles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7440483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B07915374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ZONE SA COMA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VERACRUZ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20/10/1998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3387443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B07054455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ABADSA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23/06/1977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5683961"/>
                  </a:ext>
                </a:extLst>
              </a:tr>
              <a:tr h="2292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B57881146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ALESTHE TABERNA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08/10/2014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668310"/>
                  </a:ext>
                </a:extLst>
              </a:tr>
              <a:tr h="3412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B04987137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ANTICA SARTORIA BY GIACOMO CINQUE 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22/03/2021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300182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A344833-307C-E953-746B-AA273C21001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2C31B96-FDD4-4D3E-3AFF-7210E17AA6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360340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25FB881B-D4B4-D937-9C64-562E526F20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6267397"/>
              </p:ext>
            </p:extLst>
          </p:nvPr>
        </p:nvGraphicFramePr>
        <p:xfrm>
          <a:off x="922834" y="307126"/>
          <a:ext cx="10651130" cy="59324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2834">
                  <a:extLst>
                    <a:ext uri="{9D8B030D-6E8A-4147-A177-3AD203B41FA5}">
                      <a16:colId xmlns:a16="http://schemas.microsoft.com/office/drawing/2014/main" val="3988527881"/>
                    </a:ext>
                  </a:extLst>
                </a:gridCol>
                <a:gridCol w="1496362">
                  <a:extLst>
                    <a:ext uri="{9D8B030D-6E8A-4147-A177-3AD203B41FA5}">
                      <a16:colId xmlns:a16="http://schemas.microsoft.com/office/drawing/2014/main" val="3458018470"/>
                    </a:ext>
                  </a:extLst>
                </a:gridCol>
                <a:gridCol w="167106">
                  <a:extLst>
                    <a:ext uri="{9D8B030D-6E8A-4147-A177-3AD203B41FA5}">
                      <a16:colId xmlns:a16="http://schemas.microsoft.com/office/drawing/2014/main" val="20081616"/>
                    </a:ext>
                  </a:extLst>
                </a:gridCol>
                <a:gridCol w="1088090">
                  <a:extLst>
                    <a:ext uri="{9D8B030D-6E8A-4147-A177-3AD203B41FA5}">
                      <a16:colId xmlns:a16="http://schemas.microsoft.com/office/drawing/2014/main" val="3011997794"/>
                    </a:ext>
                  </a:extLst>
                </a:gridCol>
                <a:gridCol w="394979">
                  <a:extLst>
                    <a:ext uri="{9D8B030D-6E8A-4147-A177-3AD203B41FA5}">
                      <a16:colId xmlns:a16="http://schemas.microsoft.com/office/drawing/2014/main" val="1715495222"/>
                    </a:ext>
                  </a:extLst>
                </a:gridCol>
                <a:gridCol w="387383">
                  <a:extLst>
                    <a:ext uri="{9D8B030D-6E8A-4147-A177-3AD203B41FA5}">
                      <a16:colId xmlns:a16="http://schemas.microsoft.com/office/drawing/2014/main" val="1137325535"/>
                    </a:ext>
                  </a:extLst>
                </a:gridCol>
                <a:gridCol w="539297">
                  <a:extLst>
                    <a:ext uri="{9D8B030D-6E8A-4147-A177-3AD203B41FA5}">
                      <a16:colId xmlns:a16="http://schemas.microsoft.com/office/drawing/2014/main" val="379976383"/>
                    </a:ext>
                  </a:extLst>
                </a:gridCol>
                <a:gridCol w="1131766">
                  <a:extLst>
                    <a:ext uri="{9D8B030D-6E8A-4147-A177-3AD203B41FA5}">
                      <a16:colId xmlns:a16="http://schemas.microsoft.com/office/drawing/2014/main" val="3305411510"/>
                    </a:ext>
                  </a:extLst>
                </a:gridCol>
                <a:gridCol w="569681">
                  <a:extLst>
                    <a:ext uri="{9D8B030D-6E8A-4147-A177-3AD203B41FA5}">
                      <a16:colId xmlns:a16="http://schemas.microsoft.com/office/drawing/2014/main" val="396141263"/>
                    </a:ext>
                  </a:extLst>
                </a:gridCol>
                <a:gridCol w="518410">
                  <a:extLst>
                    <a:ext uri="{9D8B030D-6E8A-4147-A177-3AD203B41FA5}">
                      <a16:colId xmlns:a16="http://schemas.microsoft.com/office/drawing/2014/main" val="3459054179"/>
                    </a:ext>
                  </a:extLst>
                </a:gridCol>
                <a:gridCol w="683616">
                  <a:extLst>
                    <a:ext uri="{9D8B030D-6E8A-4147-A177-3AD203B41FA5}">
                      <a16:colId xmlns:a16="http://schemas.microsoft.com/office/drawing/2014/main" val="3132739211"/>
                    </a:ext>
                  </a:extLst>
                </a:gridCol>
                <a:gridCol w="267751">
                  <a:extLst>
                    <a:ext uri="{9D8B030D-6E8A-4147-A177-3AD203B41FA5}">
                      <a16:colId xmlns:a16="http://schemas.microsoft.com/office/drawing/2014/main" val="1942977143"/>
                    </a:ext>
                  </a:extLst>
                </a:gridCol>
                <a:gridCol w="2933855">
                  <a:extLst>
                    <a:ext uri="{9D8B030D-6E8A-4147-A177-3AD203B41FA5}">
                      <a16:colId xmlns:a16="http://schemas.microsoft.com/office/drawing/2014/main" val="2105982223"/>
                    </a:ext>
                  </a:extLst>
                </a:gridCol>
              </a:tblGrid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X3438193S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BIKRAM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2785964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X3749359Z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TODOROVA SPASOVA ELISAVETA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ANNA BONAFE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8406557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X8358931H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TRAYKOVA YANACHKOVA PANEVA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8881895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04172863L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BASILIO DURAN NURIA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DE CARIÑO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4844531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24192546L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TOVAR BASILIA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BONEO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56405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42969887E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HUGUET MARIA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VIDAL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6468560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43034632E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MOLL AGUSTIN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9185515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43075701J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CIFUENTES SERRA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9041599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43084106T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PONCE LLANERAS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1286790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43096165F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CLADERA ANTONIO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600102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43117704H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ESCARRER BAUZA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3242517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43135603T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PANADES CAZIER KAREN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3011452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43161725V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ORTEGA CARLOS AMADOR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8350044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43230258X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CHANCAY CAMPOS LINDA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MARIAN AGUILO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7202529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45612239L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LARGO ARIAS EDILSON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8915172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52082586Y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RAMOS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LLAÜT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6411875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Y1127357A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KEY HELEN ULRIKA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12/09/2011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8366808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B86866670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LITELVOGA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8493868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B57429078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LLIBRES COLOM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BERENGUER DE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16/06/2006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883671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X2625476A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QIANGQIANG 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0493306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X4023625M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WANG HAIQIN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8672297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X4992499G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MUELLER CHRISTIAN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3445081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X5026203J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BONVIN JEAN PHILIPPE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9174032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X5651056W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YIN DONG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8794332"/>
                  </a:ext>
                </a:extLst>
              </a:tr>
              <a:tr h="237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X9016385V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AMRIK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 DE SANTA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8676160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8E8A004-5C52-4337-1D5A-125444A5343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670F9E2-2F3A-F277-CF87-EC4AE8B221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4508755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27252D5-6419-0618-6CFE-2BBA3735A8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2823897"/>
              </p:ext>
            </p:extLst>
          </p:nvPr>
        </p:nvGraphicFramePr>
        <p:xfrm>
          <a:off x="919780" y="567213"/>
          <a:ext cx="10352439" cy="57235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0247">
                  <a:extLst>
                    <a:ext uri="{9D8B030D-6E8A-4147-A177-3AD203B41FA5}">
                      <a16:colId xmlns:a16="http://schemas.microsoft.com/office/drawing/2014/main" val="45393955"/>
                    </a:ext>
                  </a:extLst>
                </a:gridCol>
                <a:gridCol w="1343727">
                  <a:extLst>
                    <a:ext uri="{9D8B030D-6E8A-4147-A177-3AD203B41FA5}">
                      <a16:colId xmlns:a16="http://schemas.microsoft.com/office/drawing/2014/main" val="2997270232"/>
                    </a:ext>
                  </a:extLst>
                </a:gridCol>
                <a:gridCol w="162419">
                  <a:extLst>
                    <a:ext uri="{9D8B030D-6E8A-4147-A177-3AD203B41FA5}">
                      <a16:colId xmlns:a16="http://schemas.microsoft.com/office/drawing/2014/main" val="1088543177"/>
                    </a:ext>
                  </a:extLst>
                </a:gridCol>
                <a:gridCol w="1057576">
                  <a:extLst>
                    <a:ext uri="{9D8B030D-6E8A-4147-A177-3AD203B41FA5}">
                      <a16:colId xmlns:a16="http://schemas.microsoft.com/office/drawing/2014/main" val="4055390496"/>
                    </a:ext>
                  </a:extLst>
                </a:gridCol>
                <a:gridCol w="383902">
                  <a:extLst>
                    <a:ext uri="{9D8B030D-6E8A-4147-A177-3AD203B41FA5}">
                      <a16:colId xmlns:a16="http://schemas.microsoft.com/office/drawing/2014/main" val="2982740503"/>
                    </a:ext>
                  </a:extLst>
                </a:gridCol>
                <a:gridCol w="376520">
                  <a:extLst>
                    <a:ext uri="{9D8B030D-6E8A-4147-A177-3AD203B41FA5}">
                      <a16:colId xmlns:a16="http://schemas.microsoft.com/office/drawing/2014/main" val="3544920141"/>
                    </a:ext>
                  </a:extLst>
                </a:gridCol>
                <a:gridCol w="524173">
                  <a:extLst>
                    <a:ext uri="{9D8B030D-6E8A-4147-A177-3AD203B41FA5}">
                      <a16:colId xmlns:a16="http://schemas.microsoft.com/office/drawing/2014/main" val="3538236399"/>
                    </a:ext>
                  </a:extLst>
                </a:gridCol>
                <a:gridCol w="1100028">
                  <a:extLst>
                    <a:ext uri="{9D8B030D-6E8A-4147-A177-3AD203B41FA5}">
                      <a16:colId xmlns:a16="http://schemas.microsoft.com/office/drawing/2014/main" val="2715842323"/>
                    </a:ext>
                  </a:extLst>
                </a:gridCol>
                <a:gridCol w="553705">
                  <a:extLst>
                    <a:ext uri="{9D8B030D-6E8A-4147-A177-3AD203B41FA5}">
                      <a16:colId xmlns:a16="http://schemas.microsoft.com/office/drawing/2014/main" val="2602331938"/>
                    </a:ext>
                  </a:extLst>
                </a:gridCol>
                <a:gridCol w="503872">
                  <a:extLst>
                    <a:ext uri="{9D8B030D-6E8A-4147-A177-3AD203B41FA5}">
                      <a16:colId xmlns:a16="http://schemas.microsoft.com/office/drawing/2014/main" val="2606253521"/>
                    </a:ext>
                  </a:extLst>
                </a:gridCol>
                <a:gridCol w="664446">
                  <a:extLst>
                    <a:ext uri="{9D8B030D-6E8A-4147-A177-3AD203B41FA5}">
                      <a16:colId xmlns:a16="http://schemas.microsoft.com/office/drawing/2014/main" val="3008345107"/>
                    </a:ext>
                  </a:extLst>
                </a:gridCol>
                <a:gridCol w="260242">
                  <a:extLst>
                    <a:ext uri="{9D8B030D-6E8A-4147-A177-3AD203B41FA5}">
                      <a16:colId xmlns:a16="http://schemas.microsoft.com/office/drawing/2014/main" val="3213949683"/>
                    </a:ext>
                  </a:extLst>
                </a:gridCol>
                <a:gridCol w="2851582">
                  <a:extLst>
                    <a:ext uri="{9D8B030D-6E8A-4147-A177-3AD203B41FA5}">
                      <a16:colId xmlns:a16="http://schemas.microsoft.com/office/drawing/2014/main" val="942521328"/>
                    </a:ext>
                  </a:extLst>
                </a:gridCol>
              </a:tblGrid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B57780926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AQUA PATRIAE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5619371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B57780926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AQUA PATRIAE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PESCATERIA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2517065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B57765059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ARMERIA SERRA PIZA CAZA Y COMPLEMENTOS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27/06/2012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1971018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B57250193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 I JOIA 2003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5607395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B57027286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BARTOLOME FRANCISCO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27/06/2000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4906809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B57179780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BERENARS INDIAM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6126763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B16576068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BOAT CREW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0646681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B16576068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BOAT CREW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TINTORERS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24/04/2018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2030863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B57742066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BODYMANIA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4180300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B57742066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BODYMANIA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9333438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B16553695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AVESA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2059610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B57048670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COMBUSTIBLES SERRA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11/12/2000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0076335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B07041783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RAMIS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5408804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B07041783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RAMIS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0266172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B07041783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RAMIS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22/03/1974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6735877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B16561789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 UN PAR DE COPAS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8181934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B07616790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COPYFAX DE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FRANCESC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9759196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B07616790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COPYFAX DE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FRANCESC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03/05/1993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3602565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B07063332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CRIF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DEU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09/09/1974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5465014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B16661829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DECOSELAMAT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GRADUADA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7840290"/>
                  </a:ext>
                </a:extLst>
              </a:tr>
              <a:tr h="3342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B07574254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DE ELECTRONICA DE CONSUMO DE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15/04/1992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7367800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B57653024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DRAC LLEGENDARI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ANTICH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4132942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B57933319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DYNAMIC MANAGEMENT RESEARCH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4423760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B57661936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ESPORTS KENIA 2010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0028754"/>
                  </a:ext>
                </a:extLst>
              </a:tr>
              <a:tr h="224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B12361762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EXPRESS MARINE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23/12/1993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228924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868034A-1D81-6FD4-7477-3DEF01FFC07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373FC7A-5C9B-B0C6-E5EF-3F31FE047D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2867374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74A8C61-115F-DC28-5E5C-00B6A934D9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9569311"/>
              </p:ext>
            </p:extLst>
          </p:nvPr>
        </p:nvGraphicFramePr>
        <p:xfrm>
          <a:off x="921962" y="511809"/>
          <a:ext cx="10348073" cy="55500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1698">
                  <a:extLst>
                    <a:ext uri="{9D8B030D-6E8A-4147-A177-3AD203B41FA5}">
                      <a16:colId xmlns:a16="http://schemas.microsoft.com/office/drawing/2014/main" val="4046231665"/>
                    </a:ext>
                  </a:extLst>
                </a:gridCol>
                <a:gridCol w="1281468">
                  <a:extLst>
                    <a:ext uri="{9D8B030D-6E8A-4147-A177-3AD203B41FA5}">
                      <a16:colId xmlns:a16="http://schemas.microsoft.com/office/drawing/2014/main" val="344069647"/>
                    </a:ext>
                  </a:extLst>
                </a:gridCol>
                <a:gridCol w="162351">
                  <a:extLst>
                    <a:ext uri="{9D8B030D-6E8A-4147-A177-3AD203B41FA5}">
                      <a16:colId xmlns:a16="http://schemas.microsoft.com/office/drawing/2014/main" val="4064659289"/>
                    </a:ext>
                  </a:extLst>
                </a:gridCol>
                <a:gridCol w="1057130">
                  <a:extLst>
                    <a:ext uri="{9D8B030D-6E8A-4147-A177-3AD203B41FA5}">
                      <a16:colId xmlns:a16="http://schemas.microsoft.com/office/drawing/2014/main" val="3198840176"/>
                    </a:ext>
                  </a:extLst>
                </a:gridCol>
                <a:gridCol w="383740">
                  <a:extLst>
                    <a:ext uri="{9D8B030D-6E8A-4147-A177-3AD203B41FA5}">
                      <a16:colId xmlns:a16="http://schemas.microsoft.com/office/drawing/2014/main" val="2861253128"/>
                    </a:ext>
                  </a:extLst>
                </a:gridCol>
                <a:gridCol w="376361">
                  <a:extLst>
                    <a:ext uri="{9D8B030D-6E8A-4147-A177-3AD203B41FA5}">
                      <a16:colId xmlns:a16="http://schemas.microsoft.com/office/drawing/2014/main" val="70999109"/>
                    </a:ext>
                  </a:extLst>
                </a:gridCol>
                <a:gridCol w="523953">
                  <a:extLst>
                    <a:ext uri="{9D8B030D-6E8A-4147-A177-3AD203B41FA5}">
                      <a16:colId xmlns:a16="http://schemas.microsoft.com/office/drawing/2014/main" val="2961891431"/>
                    </a:ext>
                  </a:extLst>
                </a:gridCol>
                <a:gridCol w="1099564">
                  <a:extLst>
                    <a:ext uri="{9D8B030D-6E8A-4147-A177-3AD203B41FA5}">
                      <a16:colId xmlns:a16="http://schemas.microsoft.com/office/drawing/2014/main" val="3365832454"/>
                    </a:ext>
                  </a:extLst>
                </a:gridCol>
                <a:gridCol w="553472">
                  <a:extLst>
                    <a:ext uri="{9D8B030D-6E8A-4147-A177-3AD203B41FA5}">
                      <a16:colId xmlns:a16="http://schemas.microsoft.com/office/drawing/2014/main" val="1703983381"/>
                    </a:ext>
                  </a:extLst>
                </a:gridCol>
                <a:gridCol w="503659">
                  <a:extLst>
                    <a:ext uri="{9D8B030D-6E8A-4147-A177-3AD203B41FA5}">
                      <a16:colId xmlns:a16="http://schemas.microsoft.com/office/drawing/2014/main" val="3538027541"/>
                    </a:ext>
                  </a:extLst>
                </a:gridCol>
                <a:gridCol w="664165">
                  <a:extLst>
                    <a:ext uri="{9D8B030D-6E8A-4147-A177-3AD203B41FA5}">
                      <a16:colId xmlns:a16="http://schemas.microsoft.com/office/drawing/2014/main" val="3499952203"/>
                    </a:ext>
                  </a:extLst>
                </a:gridCol>
                <a:gridCol w="260133">
                  <a:extLst>
                    <a:ext uri="{9D8B030D-6E8A-4147-A177-3AD203B41FA5}">
                      <a16:colId xmlns:a16="http://schemas.microsoft.com/office/drawing/2014/main" val="1783507848"/>
                    </a:ext>
                  </a:extLst>
                </a:gridCol>
                <a:gridCol w="2850379">
                  <a:extLst>
                    <a:ext uri="{9D8B030D-6E8A-4147-A177-3AD203B41FA5}">
                      <a16:colId xmlns:a16="http://schemas.microsoft.com/office/drawing/2014/main" val="1196780201"/>
                    </a:ext>
                  </a:extLst>
                </a:gridCol>
              </a:tblGrid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B57947681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FAMILY MART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BOTERS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4113593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B41814666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JIMENEZ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304823"/>
                  </a:ext>
                </a:extLst>
              </a:tr>
              <a:tr h="3182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B25761834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FIBERTANK IBERICA DEPOSITOS DE POLIESTER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29/04/2013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2868993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B57669202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ROMANI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11/06/2010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2239681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43024469W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BARCELO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EULALIA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5894664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B57592586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GUARCH COLLECTION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1663914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B57592586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GUARCH COLLECTION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7544322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B57965477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HESTIA STYLE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6233903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42975805Y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DOBLAS MARTIN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9445665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40256824Q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BERNAT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7970441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A07453798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INSTALACIONES COMERCIALES BAGUR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7619228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A07222110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 BUADES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7933159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B57604852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INTERLAR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371410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B16604399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INVES ALCIDA 2018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26/11/2018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6486574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B57956427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ISLA MINIATURAS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AGUSTI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9217264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B81146128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JACADI SPAIN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4587070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X0196079G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DASS MIRCHANDANI KUNDANLAL THAWER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9859596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X0196079G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DASS MIRCHANDANI KUNDANLAL THAWER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 DE SANTA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5463157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B57893323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JIU FANG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PASTILLA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3724597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B57009714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JOIERIA MARIA FUSTER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23/03/2000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8344197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J57256919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BAGIJA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30/09/2005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2098062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E57576365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OFIQUIMIC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IGNASI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2408650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E57479529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INTEGRALES DE BALEARES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6619013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B07606098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LA BOUTIQUE DEL SATELITE SL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IGLESIAS CAÑELLAS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9950937"/>
                  </a:ext>
                </a:extLst>
              </a:tr>
              <a:tr h="213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B07683998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PETITA CASETA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26/09/1994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011859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66ECF99-01E5-915E-697D-FE6780AAC4C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62825C3-40BA-FD0B-4F7D-FE15E93762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850101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FAC3C2F-4867-1494-45D6-C22BC5B04A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9861715"/>
              </p:ext>
            </p:extLst>
          </p:nvPr>
        </p:nvGraphicFramePr>
        <p:xfrm>
          <a:off x="914983" y="709277"/>
          <a:ext cx="10362032" cy="54394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2090">
                  <a:extLst>
                    <a:ext uri="{9D8B030D-6E8A-4147-A177-3AD203B41FA5}">
                      <a16:colId xmlns:a16="http://schemas.microsoft.com/office/drawing/2014/main" val="3938130759"/>
                    </a:ext>
                  </a:extLst>
                </a:gridCol>
                <a:gridCol w="1413657">
                  <a:extLst>
                    <a:ext uri="{9D8B030D-6E8A-4147-A177-3AD203B41FA5}">
                      <a16:colId xmlns:a16="http://schemas.microsoft.com/office/drawing/2014/main" val="1473732150"/>
                    </a:ext>
                  </a:extLst>
                </a:gridCol>
                <a:gridCol w="162570">
                  <a:extLst>
                    <a:ext uri="{9D8B030D-6E8A-4147-A177-3AD203B41FA5}">
                      <a16:colId xmlns:a16="http://schemas.microsoft.com/office/drawing/2014/main" val="1928165428"/>
                    </a:ext>
                  </a:extLst>
                </a:gridCol>
                <a:gridCol w="1058557">
                  <a:extLst>
                    <a:ext uri="{9D8B030D-6E8A-4147-A177-3AD203B41FA5}">
                      <a16:colId xmlns:a16="http://schemas.microsoft.com/office/drawing/2014/main" val="2044988658"/>
                    </a:ext>
                  </a:extLst>
                </a:gridCol>
                <a:gridCol w="384257">
                  <a:extLst>
                    <a:ext uri="{9D8B030D-6E8A-4147-A177-3AD203B41FA5}">
                      <a16:colId xmlns:a16="http://schemas.microsoft.com/office/drawing/2014/main" val="1240729561"/>
                    </a:ext>
                  </a:extLst>
                </a:gridCol>
                <a:gridCol w="376869">
                  <a:extLst>
                    <a:ext uri="{9D8B030D-6E8A-4147-A177-3AD203B41FA5}">
                      <a16:colId xmlns:a16="http://schemas.microsoft.com/office/drawing/2014/main" val="250881750"/>
                    </a:ext>
                  </a:extLst>
                </a:gridCol>
                <a:gridCol w="524659">
                  <a:extLst>
                    <a:ext uri="{9D8B030D-6E8A-4147-A177-3AD203B41FA5}">
                      <a16:colId xmlns:a16="http://schemas.microsoft.com/office/drawing/2014/main" val="2686121426"/>
                    </a:ext>
                  </a:extLst>
                </a:gridCol>
                <a:gridCol w="1101047">
                  <a:extLst>
                    <a:ext uri="{9D8B030D-6E8A-4147-A177-3AD203B41FA5}">
                      <a16:colId xmlns:a16="http://schemas.microsoft.com/office/drawing/2014/main" val="1203664450"/>
                    </a:ext>
                  </a:extLst>
                </a:gridCol>
                <a:gridCol w="554218">
                  <a:extLst>
                    <a:ext uri="{9D8B030D-6E8A-4147-A177-3AD203B41FA5}">
                      <a16:colId xmlns:a16="http://schemas.microsoft.com/office/drawing/2014/main" val="179142325"/>
                    </a:ext>
                  </a:extLst>
                </a:gridCol>
                <a:gridCol w="504338">
                  <a:extLst>
                    <a:ext uri="{9D8B030D-6E8A-4147-A177-3AD203B41FA5}">
                      <a16:colId xmlns:a16="http://schemas.microsoft.com/office/drawing/2014/main" val="1586553928"/>
                    </a:ext>
                  </a:extLst>
                </a:gridCol>
                <a:gridCol w="665061">
                  <a:extLst>
                    <a:ext uri="{9D8B030D-6E8A-4147-A177-3AD203B41FA5}">
                      <a16:colId xmlns:a16="http://schemas.microsoft.com/office/drawing/2014/main" val="3752230473"/>
                    </a:ext>
                  </a:extLst>
                </a:gridCol>
                <a:gridCol w="260484">
                  <a:extLst>
                    <a:ext uri="{9D8B030D-6E8A-4147-A177-3AD203B41FA5}">
                      <a16:colId xmlns:a16="http://schemas.microsoft.com/office/drawing/2014/main" val="798783039"/>
                    </a:ext>
                  </a:extLst>
                </a:gridCol>
                <a:gridCol w="2854225">
                  <a:extLst>
                    <a:ext uri="{9D8B030D-6E8A-4147-A177-3AD203B41FA5}">
                      <a16:colId xmlns:a16="http://schemas.microsoft.com/office/drawing/2014/main" val="4084688067"/>
                    </a:ext>
                  </a:extLst>
                </a:gridCol>
              </a:tblGrid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J57662546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G&amp;J SC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SANTA CATALINA DE SENA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4852678"/>
                  </a:ext>
                </a:extLst>
              </a:tr>
              <a:tr h="118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B57806978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LILA I ELS CONTES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29/04/2013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3973983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J57757437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JOSKER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0812630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B96812169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LUZ GANDIA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907685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B57635898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MAKRELE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0461707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E57842239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VITAL WAY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1757197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E57910341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FESOCA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9925524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B16559528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HERMOSA 2018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GARCIA I 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5844540"/>
                  </a:ext>
                </a:extLst>
              </a:tr>
              <a:tr h="118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B57886137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MIGO ISLA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MALFERIT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3396856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B16588931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MOBALIA CAPITAL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24/07/2018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4903148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B07597206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MOBILDIN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9783225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B16531162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MONTAJES INTEGRALES ZC BAR 2010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BERNAT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2180940"/>
                  </a:ext>
                </a:extLst>
              </a:tr>
              <a:tr h="118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B16551178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NACTWS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FERRA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9500926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B83134858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OCEAN INDEPENDENCE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0794098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OFILLORCA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GALDOS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26/07/1999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0410983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J57699662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CAMLA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8080253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E57767683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PARERA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4651540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42915094S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CABRERA DELGADO EULALIA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258462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05912469C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 GARCIA JUAN BAUTISTA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AMPLE DE LA MERCE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2890286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41389894Z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MAYOL SIMON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FELIP NERI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859938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B57138091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OPTICOS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11/04/2002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0861726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42994158M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GUARDIOLA FULLANA JUAN BAUTISTA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4265307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43091284W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 POVEDA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1358304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42999129P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ESTRANY MAYOL MARIA DE LLUCH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5139167"/>
                  </a:ext>
                </a:extLst>
              </a:tr>
              <a:tr h="2311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43148409H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ESPINOSA PARIENTE JOAN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509407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4428E03-4313-21D5-D268-4F5F6DD13D4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9D344E1-CB29-6D37-8D90-B586320A5A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5229900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E9D302E-CC8F-2443-1C92-B85CA55E42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5775765"/>
              </p:ext>
            </p:extLst>
          </p:nvPr>
        </p:nvGraphicFramePr>
        <p:xfrm>
          <a:off x="948429" y="565392"/>
          <a:ext cx="10295141" cy="55275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3386">
                  <a:extLst>
                    <a:ext uri="{9D8B030D-6E8A-4147-A177-3AD203B41FA5}">
                      <a16:colId xmlns:a16="http://schemas.microsoft.com/office/drawing/2014/main" val="3902773037"/>
                    </a:ext>
                  </a:extLst>
                </a:gridCol>
                <a:gridCol w="1389994">
                  <a:extLst>
                    <a:ext uri="{9D8B030D-6E8A-4147-A177-3AD203B41FA5}">
                      <a16:colId xmlns:a16="http://schemas.microsoft.com/office/drawing/2014/main" val="3766037425"/>
                    </a:ext>
                  </a:extLst>
                </a:gridCol>
                <a:gridCol w="161521">
                  <a:extLst>
                    <a:ext uri="{9D8B030D-6E8A-4147-A177-3AD203B41FA5}">
                      <a16:colId xmlns:a16="http://schemas.microsoft.com/office/drawing/2014/main" val="962603233"/>
                    </a:ext>
                  </a:extLst>
                </a:gridCol>
                <a:gridCol w="1051723">
                  <a:extLst>
                    <a:ext uri="{9D8B030D-6E8A-4147-A177-3AD203B41FA5}">
                      <a16:colId xmlns:a16="http://schemas.microsoft.com/office/drawing/2014/main" val="3300349557"/>
                    </a:ext>
                  </a:extLst>
                </a:gridCol>
                <a:gridCol w="381777">
                  <a:extLst>
                    <a:ext uri="{9D8B030D-6E8A-4147-A177-3AD203B41FA5}">
                      <a16:colId xmlns:a16="http://schemas.microsoft.com/office/drawing/2014/main" val="3671327838"/>
                    </a:ext>
                  </a:extLst>
                </a:gridCol>
                <a:gridCol w="374436">
                  <a:extLst>
                    <a:ext uri="{9D8B030D-6E8A-4147-A177-3AD203B41FA5}">
                      <a16:colId xmlns:a16="http://schemas.microsoft.com/office/drawing/2014/main" val="2999838470"/>
                    </a:ext>
                  </a:extLst>
                </a:gridCol>
                <a:gridCol w="521273">
                  <a:extLst>
                    <a:ext uri="{9D8B030D-6E8A-4147-A177-3AD203B41FA5}">
                      <a16:colId xmlns:a16="http://schemas.microsoft.com/office/drawing/2014/main" val="3631468158"/>
                    </a:ext>
                  </a:extLst>
                </a:gridCol>
                <a:gridCol w="1093939">
                  <a:extLst>
                    <a:ext uri="{9D8B030D-6E8A-4147-A177-3AD203B41FA5}">
                      <a16:colId xmlns:a16="http://schemas.microsoft.com/office/drawing/2014/main" val="1372740125"/>
                    </a:ext>
                  </a:extLst>
                </a:gridCol>
                <a:gridCol w="550641">
                  <a:extLst>
                    <a:ext uri="{9D8B030D-6E8A-4147-A177-3AD203B41FA5}">
                      <a16:colId xmlns:a16="http://schemas.microsoft.com/office/drawing/2014/main" val="15041817"/>
                    </a:ext>
                  </a:extLst>
                </a:gridCol>
                <a:gridCol w="501083">
                  <a:extLst>
                    <a:ext uri="{9D8B030D-6E8A-4147-A177-3AD203B41FA5}">
                      <a16:colId xmlns:a16="http://schemas.microsoft.com/office/drawing/2014/main" val="3050766807"/>
                    </a:ext>
                  </a:extLst>
                </a:gridCol>
                <a:gridCol w="660768">
                  <a:extLst>
                    <a:ext uri="{9D8B030D-6E8A-4147-A177-3AD203B41FA5}">
                      <a16:colId xmlns:a16="http://schemas.microsoft.com/office/drawing/2014/main" val="3583660391"/>
                    </a:ext>
                  </a:extLst>
                </a:gridCol>
                <a:gridCol w="258802">
                  <a:extLst>
                    <a:ext uri="{9D8B030D-6E8A-4147-A177-3AD203B41FA5}">
                      <a16:colId xmlns:a16="http://schemas.microsoft.com/office/drawing/2014/main" val="1429622450"/>
                    </a:ext>
                  </a:extLst>
                </a:gridCol>
                <a:gridCol w="2835798">
                  <a:extLst>
                    <a:ext uri="{9D8B030D-6E8A-4147-A177-3AD203B41FA5}">
                      <a16:colId xmlns:a16="http://schemas.microsoft.com/office/drawing/2014/main" val="115141485"/>
                    </a:ext>
                  </a:extLst>
                </a:gridCol>
              </a:tblGrid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43088531D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YEDRO MARTIN RAQUEL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MOSCARI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399465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E07199367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PASSAREL LA C D B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3690941"/>
                  </a:ext>
                </a:extLst>
              </a:tr>
              <a:tr h="115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E57168213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UNION DU-ZHAN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931368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J16706780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Y COMPLEMENTOS NEMO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522625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34065148D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LOPEZ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788784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42989288B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GARI RIERA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22835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48164371W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NOPE LOPEZ JHONATAN STEVEN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694099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43170923S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PARETS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503693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E07700297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EREN TRES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7932317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E57616435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JOYAPALMA MORENO SANCHEZ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5550317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B16656704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PILAR ALIMENTACION 2019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5528078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E07090202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PAJARITA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3727278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41335960S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REUS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4410673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41335960S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REUS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8010171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41335960S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REUS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402034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B07741390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ROURE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21/09/1995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5853430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B57618209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SISTEMA INTEGRAL DE FIJACIONES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754535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B57618209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SISTEMA INTEGRAL DE FIJACIONES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TINTORERS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188831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B57142440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SISTEMAS DE SONIDO IBIZA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CIRURGIANS I BARBERS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254482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B57142440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SISTEMAS DE SONIDO IBIZA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7263960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B57037574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SUNMARK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DE LA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18/09/2000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797977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B57037574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SUNMARK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VERACRUZ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487101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B16544298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SUPREMSTAR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0740067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B07962137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TAWARA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14/07/1999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878931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B57390411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TELEBAL EUROPEA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14/12/2005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4742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304453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0DEA376-1CA6-87B2-9A6C-5A92F1F854E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6A6B8AE-7FD2-9B86-9D43-D6B52B3030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1022348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61877BD-67EA-B1F6-5FAE-C4F30AE3F2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8291739"/>
              </p:ext>
            </p:extLst>
          </p:nvPr>
        </p:nvGraphicFramePr>
        <p:xfrm>
          <a:off x="1021718" y="467670"/>
          <a:ext cx="10148561" cy="54984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1455">
                  <a:extLst>
                    <a:ext uri="{9D8B030D-6E8A-4147-A177-3AD203B41FA5}">
                      <a16:colId xmlns:a16="http://schemas.microsoft.com/office/drawing/2014/main" val="110264672"/>
                    </a:ext>
                  </a:extLst>
                </a:gridCol>
                <a:gridCol w="1324825">
                  <a:extLst>
                    <a:ext uri="{9D8B030D-6E8A-4147-A177-3AD203B41FA5}">
                      <a16:colId xmlns:a16="http://schemas.microsoft.com/office/drawing/2014/main" val="3522634194"/>
                    </a:ext>
                  </a:extLst>
                </a:gridCol>
                <a:gridCol w="159221">
                  <a:extLst>
                    <a:ext uri="{9D8B030D-6E8A-4147-A177-3AD203B41FA5}">
                      <a16:colId xmlns:a16="http://schemas.microsoft.com/office/drawing/2014/main" val="898755587"/>
                    </a:ext>
                  </a:extLst>
                </a:gridCol>
                <a:gridCol w="1036749">
                  <a:extLst>
                    <a:ext uri="{9D8B030D-6E8A-4147-A177-3AD203B41FA5}">
                      <a16:colId xmlns:a16="http://schemas.microsoft.com/office/drawing/2014/main" val="1378622242"/>
                    </a:ext>
                  </a:extLst>
                </a:gridCol>
                <a:gridCol w="376342">
                  <a:extLst>
                    <a:ext uri="{9D8B030D-6E8A-4147-A177-3AD203B41FA5}">
                      <a16:colId xmlns:a16="http://schemas.microsoft.com/office/drawing/2014/main" val="760023014"/>
                    </a:ext>
                  </a:extLst>
                </a:gridCol>
                <a:gridCol w="369105">
                  <a:extLst>
                    <a:ext uri="{9D8B030D-6E8A-4147-A177-3AD203B41FA5}">
                      <a16:colId xmlns:a16="http://schemas.microsoft.com/office/drawing/2014/main" val="3349501305"/>
                    </a:ext>
                  </a:extLst>
                </a:gridCol>
                <a:gridCol w="513851">
                  <a:extLst>
                    <a:ext uri="{9D8B030D-6E8A-4147-A177-3AD203B41FA5}">
                      <a16:colId xmlns:a16="http://schemas.microsoft.com/office/drawing/2014/main" val="2338415553"/>
                    </a:ext>
                  </a:extLst>
                </a:gridCol>
                <a:gridCol w="1078364">
                  <a:extLst>
                    <a:ext uri="{9D8B030D-6E8A-4147-A177-3AD203B41FA5}">
                      <a16:colId xmlns:a16="http://schemas.microsoft.com/office/drawing/2014/main" val="877335040"/>
                    </a:ext>
                  </a:extLst>
                </a:gridCol>
                <a:gridCol w="542801">
                  <a:extLst>
                    <a:ext uri="{9D8B030D-6E8A-4147-A177-3AD203B41FA5}">
                      <a16:colId xmlns:a16="http://schemas.microsoft.com/office/drawing/2014/main" val="846677648"/>
                    </a:ext>
                  </a:extLst>
                </a:gridCol>
                <a:gridCol w="493948">
                  <a:extLst>
                    <a:ext uri="{9D8B030D-6E8A-4147-A177-3AD203B41FA5}">
                      <a16:colId xmlns:a16="http://schemas.microsoft.com/office/drawing/2014/main" val="3086137806"/>
                    </a:ext>
                  </a:extLst>
                </a:gridCol>
                <a:gridCol w="651360">
                  <a:extLst>
                    <a:ext uri="{9D8B030D-6E8A-4147-A177-3AD203B41FA5}">
                      <a16:colId xmlns:a16="http://schemas.microsoft.com/office/drawing/2014/main" val="633950270"/>
                    </a:ext>
                  </a:extLst>
                </a:gridCol>
                <a:gridCol w="255117">
                  <a:extLst>
                    <a:ext uri="{9D8B030D-6E8A-4147-A177-3AD203B41FA5}">
                      <a16:colId xmlns:a16="http://schemas.microsoft.com/office/drawing/2014/main" val="3237150586"/>
                    </a:ext>
                  </a:extLst>
                </a:gridCol>
                <a:gridCol w="2795423">
                  <a:extLst>
                    <a:ext uri="{9D8B030D-6E8A-4147-A177-3AD203B41FA5}">
                      <a16:colId xmlns:a16="http://schemas.microsoft.com/office/drawing/2014/main" val="275995285"/>
                    </a:ext>
                  </a:extLst>
                </a:gridCol>
              </a:tblGrid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B16544371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TEMPLE BUZONES Y ELEMENTOS URBANOS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ADRIA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8712803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B25818022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TORRONS VICENS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BOSSERIA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28/10/2016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1779318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B16500514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 GASTRONOMIA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7746780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B16538548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VESTA FURNITURES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09/08/2017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2328564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B16572489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VINOTECA OCAMPO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4510817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B57512584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WORLDWIDE ART PROJECTING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 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03/07/2007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165024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B57963993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XERRA MOLT SERVEIS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876418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B07649890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YERBABUENA ESPAI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ANTICH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02/02/1994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7470352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B57037624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ZONE CALA MILLOR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VERACRUZ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18/09/2000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4001353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B07540529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07/08/1991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8922180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B07554447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ACEITUNERA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COMTAT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7104050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B07554447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ACEITUNERA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CARBONELL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826838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B07554447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ACEITUNERA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5257799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B57846875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AKZENT ESCUELA DE ALEMAN Y ESPAÑOL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1212135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B57846875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AKZENT ESCUELA DE ALEMAN Y ESPAÑOL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610626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B16640765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 MARTIN INTERIORS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MARTI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alfombras, moquetas y revestimientos de paredes y suelos en establecimiento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080060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B57979445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AQUI TE ESPERO FRUTERIA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6788485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B95027660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ARIAS FASHION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6812175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B57517195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ARS COQUINARIA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27/07/2007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9301959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B57190563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ARSFESTUM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VALLDUVI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2118492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B57873150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BAPLIN UNIFORMES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25/07/2014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6169021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B07786403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BICICLETES NADAL-OLIVER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PASSAMANERS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9476261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B16511420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NA TESS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GUILLEM VIVES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4157314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B57944944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GALLARDO DECORHOME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alfombras, moquetas y revestimientos de paredes y suelos en establecimiento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144411"/>
                  </a:ext>
                </a:extLst>
              </a:tr>
              <a:tr h="219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B16612640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PINTURAS BALEAR 2019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30/01/2019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061936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009781B-D980-80CF-5715-0455BA4B47A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117B80C-83BE-3746-997B-0261259C8E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4574480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7699A2F-5747-72AB-0CD2-58C15735E1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4731758"/>
              </p:ext>
            </p:extLst>
          </p:nvPr>
        </p:nvGraphicFramePr>
        <p:xfrm>
          <a:off x="1157832" y="681700"/>
          <a:ext cx="9876335" cy="53481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8741">
                  <a:extLst>
                    <a:ext uri="{9D8B030D-6E8A-4147-A177-3AD203B41FA5}">
                      <a16:colId xmlns:a16="http://schemas.microsoft.com/office/drawing/2014/main" val="907691006"/>
                    </a:ext>
                  </a:extLst>
                </a:gridCol>
                <a:gridCol w="1267209">
                  <a:extLst>
                    <a:ext uri="{9D8B030D-6E8A-4147-A177-3AD203B41FA5}">
                      <a16:colId xmlns:a16="http://schemas.microsoft.com/office/drawing/2014/main" val="4033025665"/>
                    </a:ext>
                  </a:extLst>
                </a:gridCol>
                <a:gridCol w="154950">
                  <a:extLst>
                    <a:ext uri="{9D8B030D-6E8A-4147-A177-3AD203B41FA5}">
                      <a16:colId xmlns:a16="http://schemas.microsoft.com/office/drawing/2014/main" val="3846635748"/>
                    </a:ext>
                  </a:extLst>
                </a:gridCol>
                <a:gridCol w="1008939">
                  <a:extLst>
                    <a:ext uri="{9D8B030D-6E8A-4147-A177-3AD203B41FA5}">
                      <a16:colId xmlns:a16="http://schemas.microsoft.com/office/drawing/2014/main" val="2812341421"/>
                    </a:ext>
                  </a:extLst>
                </a:gridCol>
                <a:gridCol w="366247">
                  <a:extLst>
                    <a:ext uri="{9D8B030D-6E8A-4147-A177-3AD203B41FA5}">
                      <a16:colId xmlns:a16="http://schemas.microsoft.com/office/drawing/2014/main" val="1159131119"/>
                    </a:ext>
                  </a:extLst>
                </a:gridCol>
                <a:gridCol w="359204">
                  <a:extLst>
                    <a:ext uri="{9D8B030D-6E8A-4147-A177-3AD203B41FA5}">
                      <a16:colId xmlns:a16="http://schemas.microsoft.com/office/drawing/2014/main" val="3870891974"/>
                    </a:ext>
                  </a:extLst>
                </a:gridCol>
                <a:gridCol w="500067">
                  <a:extLst>
                    <a:ext uri="{9D8B030D-6E8A-4147-A177-3AD203B41FA5}">
                      <a16:colId xmlns:a16="http://schemas.microsoft.com/office/drawing/2014/main" val="570941105"/>
                    </a:ext>
                  </a:extLst>
                </a:gridCol>
                <a:gridCol w="1049438">
                  <a:extLst>
                    <a:ext uri="{9D8B030D-6E8A-4147-A177-3AD203B41FA5}">
                      <a16:colId xmlns:a16="http://schemas.microsoft.com/office/drawing/2014/main" val="1588936672"/>
                    </a:ext>
                  </a:extLst>
                </a:gridCol>
                <a:gridCol w="528241">
                  <a:extLst>
                    <a:ext uri="{9D8B030D-6E8A-4147-A177-3AD203B41FA5}">
                      <a16:colId xmlns:a16="http://schemas.microsoft.com/office/drawing/2014/main" val="1559204035"/>
                    </a:ext>
                  </a:extLst>
                </a:gridCol>
                <a:gridCol w="480699">
                  <a:extLst>
                    <a:ext uri="{9D8B030D-6E8A-4147-A177-3AD203B41FA5}">
                      <a16:colId xmlns:a16="http://schemas.microsoft.com/office/drawing/2014/main" val="3512142425"/>
                    </a:ext>
                  </a:extLst>
                </a:gridCol>
                <a:gridCol w="633888">
                  <a:extLst>
                    <a:ext uri="{9D8B030D-6E8A-4147-A177-3AD203B41FA5}">
                      <a16:colId xmlns:a16="http://schemas.microsoft.com/office/drawing/2014/main" val="295032071"/>
                    </a:ext>
                  </a:extLst>
                </a:gridCol>
                <a:gridCol w="248274">
                  <a:extLst>
                    <a:ext uri="{9D8B030D-6E8A-4147-A177-3AD203B41FA5}">
                      <a16:colId xmlns:a16="http://schemas.microsoft.com/office/drawing/2014/main" val="804755110"/>
                    </a:ext>
                  </a:extLst>
                </a:gridCol>
                <a:gridCol w="2720438">
                  <a:extLst>
                    <a:ext uri="{9D8B030D-6E8A-4147-A177-3AD203B41FA5}">
                      <a16:colId xmlns:a16="http://schemas.microsoft.com/office/drawing/2014/main" val="2679764438"/>
                    </a:ext>
                  </a:extLst>
                </a:gridCol>
              </a:tblGrid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B57077968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PONSELL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09/05/2001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6315270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B07135270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CORTINAS QUINTANA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1174837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B07135270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CORTINAS QUINTANA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02/07/1992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7730146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B57929150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DELICIOUS INTERMODAL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19/08/2015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4948833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B98443948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DELIKIA FRESH FACTORY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ASIVAL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7584425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B57696585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DELIMARKET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7809981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B07788565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DEPORTES MAURI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180799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B57959744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DOFI LAS CAPUCHINAS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773724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B57373417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ESTRELLA DE ORO ORIENTAL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UETAM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428645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B07865009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FAMILY FRUIT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8311511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B57060436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FORACORDA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7222632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B07479033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 PELAIRES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8621000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B57838013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 SPORTS 2014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SON BRULL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2420530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A07851421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BURREN INDUSTRIAL OVERSEAS BIO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16/10/1997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8050973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A07045099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SPORT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SANTACILIA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2820946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A07045099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SPORT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1867781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A07045099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SPORT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9967902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A07045099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SPORT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0978123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A07045099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SPORT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4419932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A07458821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CALICO-2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BARCELO I 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9395934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E07200371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DUCHA FRESCA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CAVALLERIA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19/05/1986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7302288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41155714C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 BOTELLA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PALANGRES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9198675"/>
                  </a:ext>
                </a:extLst>
              </a:tr>
              <a:tr h="1109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B57701575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AHORRO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CABANELLES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9562210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B57720740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CHINA PAGUERA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9415504"/>
                  </a:ext>
                </a:extLst>
              </a:tr>
              <a:tr h="2168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E07555915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GALLARDO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480320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6EA3046-C9C8-4195-C008-17A68E0ECF5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858805C-08D9-01FC-64C0-B900FB030C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5197252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7ADE2B3-EC24-3EA1-8103-3E4B56A10C7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7864440"/>
              </p:ext>
            </p:extLst>
          </p:nvPr>
        </p:nvGraphicFramePr>
        <p:xfrm>
          <a:off x="852162" y="509551"/>
          <a:ext cx="10501637" cy="560005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072">
                  <a:extLst>
                    <a:ext uri="{9D8B030D-6E8A-4147-A177-3AD203B41FA5}">
                      <a16:colId xmlns:a16="http://schemas.microsoft.com/office/drawing/2014/main" val="3026169868"/>
                    </a:ext>
                  </a:extLst>
                </a:gridCol>
                <a:gridCol w="1300485">
                  <a:extLst>
                    <a:ext uri="{9D8B030D-6E8A-4147-A177-3AD203B41FA5}">
                      <a16:colId xmlns:a16="http://schemas.microsoft.com/office/drawing/2014/main" val="2985434884"/>
                    </a:ext>
                  </a:extLst>
                </a:gridCol>
                <a:gridCol w="164760">
                  <a:extLst>
                    <a:ext uri="{9D8B030D-6E8A-4147-A177-3AD203B41FA5}">
                      <a16:colId xmlns:a16="http://schemas.microsoft.com/office/drawing/2014/main" val="2695790699"/>
                    </a:ext>
                  </a:extLst>
                </a:gridCol>
                <a:gridCol w="1072818">
                  <a:extLst>
                    <a:ext uri="{9D8B030D-6E8A-4147-A177-3AD203B41FA5}">
                      <a16:colId xmlns:a16="http://schemas.microsoft.com/office/drawing/2014/main" val="1646886770"/>
                    </a:ext>
                  </a:extLst>
                </a:gridCol>
                <a:gridCol w="389435">
                  <a:extLst>
                    <a:ext uri="{9D8B030D-6E8A-4147-A177-3AD203B41FA5}">
                      <a16:colId xmlns:a16="http://schemas.microsoft.com/office/drawing/2014/main" val="336858031"/>
                    </a:ext>
                  </a:extLst>
                </a:gridCol>
                <a:gridCol w="381947">
                  <a:extLst>
                    <a:ext uri="{9D8B030D-6E8A-4147-A177-3AD203B41FA5}">
                      <a16:colId xmlns:a16="http://schemas.microsoft.com/office/drawing/2014/main" val="350555695"/>
                    </a:ext>
                  </a:extLst>
                </a:gridCol>
                <a:gridCol w="531728">
                  <a:extLst>
                    <a:ext uri="{9D8B030D-6E8A-4147-A177-3AD203B41FA5}">
                      <a16:colId xmlns:a16="http://schemas.microsoft.com/office/drawing/2014/main" val="33571688"/>
                    </a:ext>
                  </a:extLst>
                </a:gridCol>
                <a:gridCol w="1115881">
                  <a:extLst>
                    <a:ext uri="{9D8B030D-6E8A-4147-A177-3AD203B41FA5}">
                      <a16:colId xmlns:a16="http://schemas.microsoft.com/office/drawing/2014/main" val="2657982085"/>
                    </a:ext>
                  </a:extLst>
                </a:gridCol>
                <a:gridCol w="561686">
                  <a:extLst>
                    <a:ext uri="{9D8B030D-6E8A-4147-A177-3AD203B41FA5}">
                      <a16:colId xmlns:a16="http://schemas.microsoft.com/office/drawing/2014/main" val="631573326"/>
                    </a:ext>
                  </a:extLst>
                </a:gridCol>
                <a:gridCol w="511133">
                  <a:extLst>
                    <a:ext uri="{9D8B030D-6E8A-4147-A177-3AD203B41FA5}">
                      <a16:colId xmlns:a16="http://schemas.microsoft.com/office/drawing/2014/main" val="3755015696"/>
                    </a:ext>
                  </a:extLst>
                </a:gridCol>
                <a:gridCol w="674021">
                  <a:extLst>
                    <a:ext uri="{9D8B030D-6E8A-4147-A177-3AD203B41FA5}">
                      <a16:colId xmlns:a16="http://schemas.microsoft.com/office/drawing/2014/main" val="2946225070"/>
                    </a:ext>
                  </a:extLst>
                </a:gridCol>
                <a:gridCol w="263993">
                  <a:extLst>
                    <a:ext uri="{9D8B030D-6E8A-4147-A177-3AD203B41FA5}">
                      <a16:colId xmlns:a16="http://schemas.microsoft.com/office/drawing/2014/main" val="2724621985"/>
                    </a:ext>
                  </a:extLst>
                </a:gridCol>
                <a:gridCol w="2892678">
                  <a:extLst>
                    <a:ext uri="{9D8B030D-6E8A-4147-A177-3AD203B41FA5}">
                      <a16:colId xmlns:a16="http://schemas.microsoft.com/office/drawing/2014/main" val="2774844249"/>
                    </a:ext>
                  </a:extLst>
                </a:gridCol>
              </a:tblGrid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E07555915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GALLARDO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08987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B57868523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HIPNOS LA MARMOTA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D'ALCANTARA PENYA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19/06/2014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prendas de vestir y calzado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1209116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E07270192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RADIO CONTROL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215883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E07728017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RKD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9988513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E07728017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RKD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3681260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43015176R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ESPINOSA FELISA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532051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43015176R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ESPINOSA FELISA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 BASTERA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4794752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A07293285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VIRU P PURSNANEY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SOMETINES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130537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41245846S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BINIMELIS PUIG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3933663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B57172082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UNIFORMS SRL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8973021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B57172082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UNIFORMS SRL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8398546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A07166317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ABEL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9782537"/>
                  </a:ext>
                </a:extLst>
              </a:tr>
              <a:tr h="3270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B07901689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Y PROMOCIONES PATAGONIA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24/07/1998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0523474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B16500530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KATHIS CAKES PASTELERIA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7783102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78214215R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GRAU COLL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1774212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78214215R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GRAU COLL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8161858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B57277766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KOMODELAR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PASSAMANERS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17/05/2004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7259997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E57611410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CORRE CAMINOS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5808987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B57614133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BIBLIOTECA DE BABEL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126745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B57614133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BIBLIOTECA DE BABEL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7839139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B57743114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PRINCIPAL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DANUS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1946824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B57755118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LINEAS HOSPITALARIAS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002337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B57324055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MALLORCASURFING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CICERO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2447228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B57919979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MARTZ NOVIAS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05/06/2015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3426594"/>
                  </a:ext>
                </a:extLst>
              </a:tr>
              <a:tr h="219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E57845117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MOVIL-PRECIO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229787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4FC582F-1DC3-D38A-1CCA-1360FE4BF8E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3EAD2FA-A76C-3046-07B9-A31261E75C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0373201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2EFB40F-E7B7-193F-EA6C-54620E7BCA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0606127"/>
              </p:ext>
            </p:extLst>
          </p:nvPr>
        </p:nvGraphicFramePr>
        <p:xfrm>
          <a:off x="923997" y="577975"/>
          <a:ext cx="10344004" cy="5702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6035">
                  <a:extLst>
                    <a:ext uri="{9D8B030D-6E8A-4147-A177-3AD203B41FA5}">
                      <a16:colId xmlns:a16="http://schemas.microsoft.com/office/drawing/2014/main" val="3897895297"/>
                    </a:ext>
                  </a:extLst>
                </a:gridCol>
                <a:gridCol w="1296379">
                  <a:extLst>
                    <a:ext uri="{9D8B030D-6E8A-4147-A177-3AD203B41FA5}">
                      <a16:colId xmlns:a16="http://schemas.microsoft.com/office/drawing/2014/main" val="3326253934"/>
                    </a:ext>
                  </a:extLst>
                </a:gridCol>
                <a:gridCol w="162287">
                  <a:extLst>
                    <a:ext uri="{9D8B030D-6E8A-4147-A177-3AD203B41FA5}">
                      <a16:colId xmlns:a16="http://schemas.microsoft.com/office/drawing/2014/main" val="3345854958"/>
                    </a:ext>
                  </a:extLst>
                </a:gridCol>
                <a:gridCol w="1056715">
                  <a:extLst>
                    <a:ext uri="{9D8B030D-6E8A-4147-A177-3AD203B41FA5}">
                      <a16:colId xmlns:a16="http://schemas.microsoft.com/office/drawing/2014/main" val="874922598"/>
                    </a:ext>
                  </a:extLst>
                </a:gridCol>
                <a:gridCol w="383589">
                  <a:extLst>
                    <a:ext uri="{9D8B030D-6E8A-4147-A177-3AD203B41FA5}">
                      <a16:colId xmlns:a16="http://schemas.microsoft.com/office/drawing/2014/main" val="1818939990"/>
                    </a:ext>
                  </a:extLst>
                </a:gridCol>
                <a:gridCol w="376213">
                  <a:extLst>
                    <a:ext uri="{9D8B030D-6E8A-4147-A177-3AD203B41FA5}">
                      <a16:colId xmlns:a16="http://schemas.microsoft.com/office/drawing/2014/main" val="3417005174"/>
                    </a:ext>
                  </a:extLst>
                </a:gridCol>
                <a:gridCol w="523747">
                  <a:extLst>
                    <a:ext uri="{9D8B030D-6E8A-4147-A177-3AD203B41FA5}">
                      <a16:colId xmlns:a16="http://schemas.microsoft.com/office/drawing/2014/main" val="2783462245"/>
                    </a:ext>
                  </a:extLst>
                </a:gridCol>
                <a:gridCol w="1099131">
                  <a:extLst>
                    <a:ext uri="{9D8B030D-6E8A-4147-A177-3AD203B41FA5}">
                      <a16:colId xmlns:a16="http://schemas.microsoft.com/office/drawing/2014/main" val="2015397231"/>
                    </a:ext>
                  </a:extLst>
                </a:gridCol>
                <a:gridCol w="553255">
                  <a:extLst>
                    <a:ext uri="{9D8B030D-6E8A-4147-A177-3AD203B41FA5}">
                      <a16:colId xmlns:a16="http://schemas.microsoft.com/office/drawing/2014/main" val="3878422033"/>
                    </a:ext>
                  </a:extLst>
                </a:gridCol>
                <a:gridCol w="503461">
                  <a:extLst>
                    <a:ext uri="{9D8B030D-6E8A-4147-A177-3AD203B41FA5}">
                      <a16:colId xmlns:a16="http://schemas.microsoft.com/office/drawing/2014/main" val="3997343"/>
                    </a:ext>
                  </a:extLst>
                </a:gridCol>
                <a:gridCol w="663904">
                  <a:extLst>
                    <a:ext uri="{9D8B030D-6E8A-4147-A177-3AD203B41FA5}">
                      <a16:colId xmlns:a16="http://schemas.microsoft.com/office/drawing/2014/main" val="4294699981"/>
                    </a:ext>
                  </a:extLst>
                </a:gridCol>
                <a:gridCol w="260030">
                  <a:extLst>
                    <a:ext uri="{9D8B030D-6E8A-4147-A177-3AD203B41FA5}">
                      <a16:colId xmlns:a16="http://schemas.microsoft.com/office/drawing/2014/main" val="188256980"/>
                    </a:ext>
                  </a:extLst>
                </a:gridCol>
                <a:gridCol w="2849258">
                  <a:extLst>
                    <a:ext uri="{9D8B030D-6E8A-4147-A177-3AD203B41FA5}">
                      <a16:colId xmlns:a16="http://schemas.microsoft.com/office/drawing/2014/main" val="3201234182"/>
                    </a:ext>
                  </a:extLst>
                </a:gridCol>
              </a:tblGrid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B57775181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MAYBER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MARGALUZ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0054342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B57775181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MAYBER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ASIMA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1856318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B57711509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MCMASTER YACHTS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LLORENÇ BISBAL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8982093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B42815035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MENA MOLEDO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8476145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B57553562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METALURGICA ESTANIS E HIJO 2008 S.L.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FUSTERS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29/02/2008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5834257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B01985712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NOI.2INTERIORISMO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865910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B57876724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NURETA ALIMENTACION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TOMAS RENTERIA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29/08/2014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1361915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51072285A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TINOCO GIL MARIA SOLEDAD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ORSON WELLES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4932606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A07756026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ORTOPEDICO PALMA SAL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ESCLARMUNDA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1249278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B57757718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OUTLET HOGAR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1291162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E57051682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CANO-RUBI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5604294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E07600729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DECAGONO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5212572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18232525B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CAVALIERI LAGOMARSINO HUGO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VENTURA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146554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43087560G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SOLIVELLAS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9872967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E57772469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FARMACIA TOMAS SASTRE-JOSE MARIA SASTRE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3698707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43061785N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TIMONER SALVA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7157118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42972918V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GELABERT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1667178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42972918V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GELABERT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8180418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42972918V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GELABERT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AVINYO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662683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E07605264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CALDENTEY Y ARENAS VICENS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7024698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43013150E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MIRALLES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7153786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A07145477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BAUÇA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1140615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A07145477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10/12/1984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0862460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A07145477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9274780"/>
                  </a:ext>
                </a:extLst>
              </a:tr>
              <a:tr h="2280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A07145477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GLOSADORS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45855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AEE4656-CCF5-95C0-EE77-CB147F625D7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E5B4093-C34F-16EA-3B0A-9F2D1EC2CA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8458422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135EB40-C99E-D854-A719-CD67138AF8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1573287"/>
              </p:ext>
            </p:extLst>
          </p:nvPr>
        </p:nvGraphicFramePr>
        <p:xfrm>
          <a:off x="972858" y="572373"/>
          <a:ext cx="10246281" cy="5502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3120">
                  <a:extLst>
                    <a:ext uri="{9D8B030D-6E8A-4147-A177-3AD203B41FA5}">
                      <a16:colId xmlns:a16="http://schemas.microsoft.com/office/drawing/2014/main" val="3421708746"/>
                    </a:ext>
                  </a:extLst>
                </a:gridCol>
                <a:gridCol w="1261227">
                  <a:extLst>
                    <a:ext uri="{9D8B030D-6E8A-4147-A177-3AD203B41FA5}">
                      <a16:colId xmlns:a16="http://schemas.microsoft.com/office/drawing/2014/main" val="2398243949"/>
                    </a:ext>
                  </a:extLst>
                </a:gridCol>
                <a:gridCol w="160754">
                  <a:extLst>
                    <a:ext uri="{9D8B030D-6E8A-4147-A177-3AD203B41FA5}">
                      <a16:colId xmlns:a16="http://schemas.microsoft.com/office/drawing/2014/main" val="2243264128"/>
                    </a:ext>
                  </a:extLst>
                </a:gridCol>
                <a:gridCol w="1046731">
                  <a:extLst>
                    <a:ext uri="{9D8B030D-6E8A-4147-A177-3AD203B41FA5}">
                      <a16:colId xmlns:a16="http://schemas.microsoft.com/office/drawing/2014/main" val="3429437985"/>
                    </a:ext>
                  </a:extLst>
                </a:gridCol>
                <a:gridCol w="379965">
                  <a:extLst>
                    <a:ext uri="{9D8B030D-6E8A-4147-A177-3AD203B41FA5}">
                      <a16:colId xmlns:a16="http://schemas.microsoft.com/office/drawing/2014/main" val="3165833389"/>
                    </a:ext>
                  </a:extLst>
                </a:gridCol>
                <a:gridCol w="372659">
                  <a:extLst>
                    <a:ext uri="{9D8B030D-6E8A-4147-A177-3AD203B41FA5}">
                      <a16:colId xmlns:a16="http://schemas.microsoft.com/office/drawing/2014/main" val="3845738387"/>
                    </a:ext>
                  </a:extLst>
                </a:gridCol>
                <a:gridCol w="518799">
                  <a:extLst>
                    <a:ext uri="{9D8B030D-6E8A-4147-A177-3AD203B41FA5}">
                      <a16:colId xmlns:a16="http://schemas.microsoft.com/office/drawing/2014/main" val="3565200703"/>
                    </a:ext>
                  </a:extLst>
                </a:gridCol>
                <a:gridCol w="1088747">
                  <a:extLst>
                    <a:ext uri="{9D8B030D-6E8A-4147-A177-3AD203B41FA5}">
                      <a16:colId xmlns:a16="http://schemas.microsoft.com/office/drawing/2014/main" val="588047413"/>
                    </a:ext>
                  </a:extLst>
                </a:gridCol>
                <a:gridCol w="548028">
                  <a:extLst>
                    <a:ext uri="{9D8B030D-6E8A-4147-A177-3AD203B41FA5}">
                      <a16:colId xmlns:a16="http://schemas.microsoft.com/office/drawing/2014/main" val="947143137"/>
                    </a:ext>
                  </a:extLst>
                </a:gridCol>
                <a:gridCol w="498705">
                  <a:extLst>
                    <a:ext uri="{9D8B030D-6E8A-4147-A177-3AD203B41FA5}">
                      <a16:colId xmlns:a16="http://schemas.microsoft.com/office/drawing/2014/main" val="1830826937"/>
                    </a:ext>
                  </a:extLst>
                </a:gridCol>
                <a:gridCol w="657632">
                  <a:extLst>
                    <a:ext uri="{9D8B030D-6E8A-4147-A177-3AD203B41FA5}">
                      <a16:colId xmlns:a16="http://schemas.microsoft.com/office/drawing/2014/main" val="2823716693"/>
                    </a:ext>
                  </a:extLst>
                </a:gridCol>
                <a:gridCol w="257574">
                  <a:extLst>
                    <a:ext uri="{9D8B030D-6E8A-4147-A177-3AD203B41FA5}">
                      <a16:colId xmlns:a16="http://schemas.microsoft.com/office/drawing/2014/main" val="720167451"/>
                    </a:ext>
                  </a:extLst>
                </a:gridCol>
                <a:gridCol w="2822340">
                  <a:extLst>
                    <a:ext uri="{9D8B030D-6E8A-4147-A177-3AD203B41FA5}">
                      <a16:colId xmlns:a16="http://schemas.microsoft.com/office/drawing/2014/main" val="1941384366"/>
                    </a:ext>
                  </a:extLst>
                </a:gridCol>
              </a:tblGrid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A07145477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0881988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A07145477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7201399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A07467608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MIRANZO OPTICO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2586122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B57143448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PRIMARENC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SERRA PARERA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2135572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B57101354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PRODUCTOS PARA EL BUEN COMER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20/09/2001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9470071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B16529034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RENT HOSTELERIA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30/05/2017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5151963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B02752459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SANTO CRISTO TRAVEL RETAIL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1094417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B02752459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SANTO CRISTO TRAVEL RETAIL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JACOB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6344539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B07442650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SISTEMAS TECNICOS Y CONSULTA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12/07/1989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4533914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B57938870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SKATES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ZONA PARCEL·LACIO CA'S PATRO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338163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B65766537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SPORT RETAIL DEVELOPMENT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2609533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B65519183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SUBLIM DESCANSO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5601160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B57810046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SUPERSONSAR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9547661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B57810046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SUPERSONSAR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7898064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B57878860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TANGOPAN PASTELERIA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23/09/2014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48283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B16645004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TIDAL WAVE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MARGALUZ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18/09/2019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445372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B07664360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TIRASET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8682001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GARI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FELIP NERI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8006089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GARI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012418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B57629081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VELAFERROTE ASOCIADOS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VIDAL I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30/07/2009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8691509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B57935231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l-PL" sz="700" u="none" strike="noStrike">
                          <a:effectLst/>
                        </a:rPr>
                        <a:t>ZIVA TO GO PALMA SL.</a:t>
                      </a:r>
                      <a:endParaRPr lang="pl-P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14/10/2015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9931792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B57531360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ZONA EQUUS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5788584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B57560823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16 DE JULIO FORN DE CAMPOS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1331291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B07949555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ARCONYMER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3462751"/>
                  </a:ext>
                </a:extLst>
              </a:tr>
              <a:tr h="220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B07949555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ARCONYMER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AMPLE DE LA MERCE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27/04/1999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023397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EDF50CF-D31D-8D06-00D3-FE35EA86A3D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579C8A9-5AD7-3EB8-7D09-55D5585781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5066399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45D701E-133A-C8F4-F295-E72569EB63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84218"/>
              </p:ext>
            </p:extLst>
          </p:nvPr>
        </p:nvGraphicFramePr>
        <p:xfrm>
          <a:off x="1035958" y="650337"/>
          <a:ext cx="10120082" cy="55573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044">
                  <a:extLst>
                    <a:ext uri="{9D8B030D-6E8A-4147-A177-3AD203B41FA5}">
                      <a16:colId xmlns:a16="http://schemas.microsoft.com/office/drawing/2014/main" val="2893251220"/>
                    </a:ext>
                  </a:extLst>
                </a:gridCol>
                <a:gridCol w="1295971">
                  <a:extLst>
                    <a:ext uri="{9D8B030D-6E8A-4147-A177-3AD203B41FA5}">
                      <a16:colId xmlns:a16="http://schemas.microsoft.com/office/drawing/2014/main" val="122926671"/>
                    </a:ext>
                  </a:extLst>
                </a:gridCol>
                <a:gridCol w="158774">
                  <a:extLst>
                    <a:ext uri="{9D8B030D-6E8A-4147-A177-3AD203B41FA5}">
                      <a16:colId xmlns:a16="http://schemas.microsoft.com/office/drawing/2014/main" val="2915336056"/>
                    </a:ext>
                  </a:extLst>
                </a:gridCol>
                <a:gridCol w="1033839">
                  <a:extLst>
                    <a:ext uri="{9D8B030D-6E8A-4147-A177-3AD203B41FA5}">
                      <a16:colId xmlns:a16="http://schemas.microsoft.com/office/drawing/2014/main" val="779389328"/>
                    </a:ext>
                  </a:extLst>
                </a:gridCol>
                <a:gridCol w="375286">
                  <a:extLst>
                    <a:ext uri="{9D8B030D-6E8A-4147-A177-3AD203B41FA5}">
                      <a16:colId xmlns:a16="http://schemas.microsoft.com/office/drawing/2014/main" val="2620962434"/>
                    </a:ext>
                  </a:extLst>
                </a:gridCol>
                <a:gridCol w="368069">
                  <a:extLst>
                    <a:ext uri="{9D8B030D-6E8A-4147-A177-3AD203B41FA5}">
                      <a16:colId xmlns:a16="http://schemas.microsoft.com/office/drawing/2014/main" val="3912216403"/>
                    </a:ext>
                  </a:extLst>
                </a:gridCol>
                <a:gridCol w="512409">
                  <a:extLst>
                    <a:ext uri="{9D8B030D-6E8A-4147-A177-3AD203B41FA5}">
                      <a16:colId xmlns:a16="http://schemas.microsoft.com/office/drawing/2014/main" val="3806910616"/>
                    </a:ext>
                  </a:extLst>
                </a:gridCol>
                <a:gridCol w="1075337">
                  <a:extLst>
                    <a:ext uri="{9D8B030D-6E8A-4147-A177-3AD203B41FA5}">
                      <a16:colId xmlns:a16="http://schemas.microsoft.com/office/drawing/2014/main" val="3837369813"/>
                    </a:ext>
                  </a:extLst>
                </a:gridCol>
                <a:gridCol w="541278">
                  <a:extLst>
                    <a:ext uri="{9D8B030D-6E8A-4147-A177-3AD203B41FA5}">
                      <a16:colId xmlns:a16="http://schemas.microsoft.com/office/drawing/2014/main" val="1563023517"/>
                    </a:ext>
                  </a:extLst>
                </a:gridCol>
                <a:gridCol w="492563">
                  <a:extLst>
                    <a:ext uri="{9D8B030D-6E8A-4147-A177-3AD203B41FA5}">
                      <a16:colId xmlns:a16="http://schemas.microsoft.com/office/drawing/2014/main" val="1896565401"/>
                    </a:ext>
                  </a:extLst>
                </a:gridCol>
                <a:gridCol w="649533">
                  <a:extLst>
                    <a:ext uri="{9D8B030D-6E8A-4147-A177-3AD203B41FA5}">
                      <a16:colId xmlns:a16="http://schemas.microsoft.com/office/drawing/2014/main" val="1801954533"/>
                    </a:ext>
                  </a:extLst>
                </a:gridCol>
                <a:gridCol w="254401">
                  <a:extLst>
                    <a:ext uri="{9D8B030D-6E8A-4147-A177-3AD203B41FA5}">
                      <a16:colId xmlns:a16="http://schemas.microsoft.com/office/drawing/2014/main" val="21196171"/>
                    </a:ext>
                  </a:extLst>
                </a:gridCol>
                <a:gridCol w="2787578">
                  <a:extLst>
                    <a:ext uri="{9D8B030D-6E8A-4147-A177-3AD203B41FA5}">
                      <a16:colId xmlns:a16="http://schemas.microsoft.com/office/drawing/2014/main" val="1770129799"/>
                    </a:ext>
                  </a:extLst>
                </a:gridCol>
              </a:tblGrid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B57972242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BORJA BARCELO MANRESA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25/05/2016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58843525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B16638082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MAINDA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CAPLLONCH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88214544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B57828121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DECOPUNT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94136577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B07752033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ECR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32212845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B07752033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ECR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04782496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B07026339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ELECTRICA ESPAÑOLA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11/05/1971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00092143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B57429870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ELECTRICA VIVES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13/06/2006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70393563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B61129326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EQUIPYACHT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TETUAN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16/05/1996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39422838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B07877152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SON SUNYER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MERAVELLES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05390938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B57944951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EVERGREEN WORLD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25343234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B57890600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EXCLUSIVE PUERTO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8508494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B57256372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FAUNA-PALMA ROMALLA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03197502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B57463358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ARAGO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32691498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B57899023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I PASTISSERIA TRIAS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52983846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B57899023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I PASTISSERIA TRIAS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VIDRIERIA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59138534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B57978223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FRISCHEPARADIES 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SINGALA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1849706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A07080922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Y MAS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09/04/1981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02961841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A07080922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Y MAS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70075927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B07754179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GERMANS VERDERA OLIVER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80916949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B57840555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GLOBAL SERVICES S25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75591904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B16672404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PALMA 79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18/05/2020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66376898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A07227275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REALE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14478905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B57389611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HERBES CAN FULLANA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34021593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B57780140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ILOVE SUSHI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91881281"/>
                  </a:ext>
                </a:extLst>
              </a:tr>
              <a:tr h="2222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41391209H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CAMPOMAR DURAN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01/06/1983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6762539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C44A6B4-BFC7-0F73-0309-C03DF768A35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57C2183-8380-6917-0D4A-CE6E2F3131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6038807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14361C6-6A0E-82C7-8DC0-E7E6020F79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798710"/>
              </p:ext>
            </p:extLst>
          </p:nvPr>
        </p:nvGraphicFramePr>
        <p:xfrm>
          <a:off x="962523" y="355998"/>
          <a:ext cx="10571752" cy="59559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9311">
                  <a:extLst>
                    <a:ext uri="{9D8B030D-6E8A-4147-A177-3AD203B41FA5}">
                      <a16:colId xmlns:a16="http://schemas.microsoft.com/office/drawing/2014/main" val="39526504"/>
                    </a:ext>
                  </a:extLst>
                </a:gridCol>
                <a:gridCol w="1485210">
                  <a:extLst>
                    <a:ext uri="{9D8B030D-6E8A-4147-A177-3AD203B41FA5}">
                      <a16:colId xmlns:a16="http://schemas.microsoft.com/office/drawing/2014/main" val="1656342488"/>
                    </a:ext>
                  </a:extLst>
                </a:gridCol>
                <a:gridCol w="165860">
                  <a:extLst>
                    <a:ext uri="{9D8B030D-6E8A-4147-A177-3AD203B41FA5}">
                      <a16:colId xmlns:a16="http://schemas.microsoft.com/office/drawing/2014/main" val="2219101648"/>
                    </a:ext>
                  </a:extLst>
                </a:gridCol>
                <a:gridCol w="1079981">
                  <a:extLst>
                    <a:ext uri="{9D8B030D-6E8A-4147-A177-3AD203B41FA5}">
                      <a16:colId xmlns:a16="http://schemas.microsoft.com/office/drawing/2014/main" val="1565613819"/>
                    </a:ext>
                  </a:extLst>
                </a:gridCol>
                <a:gridCol w="392035">
                  <a:extLst>
                    <a:ext uri="{9D8B030D-6E8A-4147-A177-3AD203B41FA5}">
                      <a16:colId xmlns:a16="http://schemas.microsoft.com/office/drawing/2014/main" val="4249590990"/>
                    </a:ext>
                  </a:extLst>
                </a:gridCol>
                <a:gridCol w="384496">
                  <a:extLst>
                    <a:ext uri="{9D8B030D-6E8A-4147-A177-3AD203B41FA5}">
                      <a16:colId xmlns:a16="http://schemas.microsoft.com/office/drawing/2014/main" val="3080999828"/>
                    </a:ext>
                  </a:extLst>
                </a:gridCol>
                <a:gridCol w="535278">
                  <a:extLst>
                    <a:ext uri="{9D8B030D-6E8A-4147-A177-3AD203B41FA5}">
                      <a16:colId xmlns:a16="http://schemas.microsoft.com/office/drawing/2014/main" val="1280447067"/>
                    </a:ext>
                  </a:extLst>
                </a:gridCol>
                <a:gridCol w="1123331">
                  <a:extLst>
                    <a:ext uri="{9D8B030D-6E8A-4147-A177-3AD203B41FA5}">
                      <a16:colId xmlns:a16="http://schemas.microsoft.com/office/drawing/2014/main" val="1831890379"/>
                    </a:ext>
                  </a:extLst>
                </a:gridCol>
                <a:gridCol w="565436">
                  <a:extLst>
                    <a:ext uri="{9D8B030D-6E8A-4147-A177-3AD203B41FA5}">
                      <a16:colId xmlns:a16="http://schemas.microsoft.com/office/drawing/2014/main" val="2878521405"/>
                    </a:ext>
                  </a:extLst>
                </a:gridCol>
                <a:gridCol w="514546">
                  <a:extLst>
                    <a:ext uri="{9D8B030D-6E8A-4147-A177-3AD203B41FA5}">
                      <a16:colId xmlns:a16="http://schemas.microsoft.com/office/drawing/2014/main" val="389935196"/>
                    </a:ext>
                  </a:extLst>
                </a:gridCol>
                <a:gridCol w="678522">
                  <a:extLst>
                    <a:ext uri="{9D8B030D-6E8A-4147-A177-3AD203B41FA5}">
                      <a16:colId xmlns:a16="http://schemas.microsoft.com/office/drawing/2014/main" val="9964671"/>
                    </a:ext>
                  </a:extLst>
                </a:gridCol>
                <a:gridCol w="265754">
                  <a:extLst>
                    <a:ext uri="{9D8B030D-6E8A-4147-A177-3AD203B41FA5}">
                      <a16:colId xmlns:a16="http://schemas.microsoft.com/office/drawing/2014/main" val="4145805446"/>
                    </a:ext>
                  </a:extLst>
                </a:gridCol>
                <a:gridCol w="2911992">
                  <a:extLst>
                    <a:ext uri="{9D8B030D-6E8A-4147-A177-3AD203B41FA5}">
                      <a16:colId xmlns:a16="http://schemas.microsoft.com/office/drawing/2014/main" val="4059020107"/>
                    </a:ext>
                  </a:extLst>
                </a:gridCol>
              </a:tblGrid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34064976K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BUADES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67072050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43024068S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 BISQUERRA ANTONIO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55900108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43047924C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CLADERA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CONCHA ESPINA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94495171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43074759Z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RUSSOLILLO FEMENIAS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CHAPI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86400817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43076303V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MARTI JOSE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9761565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43097838R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CAPILLA GARCIA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ISIDORO ANTILLON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76063753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43186581X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SALVAT MUÑOZ SORAYA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12237293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B57758914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LOS OFICIOS TERRESTRES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61797417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B57080145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M. O. N. Y. C. A. S. VENDING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IGNASI BARRAQUER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17/05/2001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6177950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X3035284C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LIBO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MUSIC BALTASAR SAMPER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39351679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X6113589M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LAZRAK RACHID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34395843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X7259237T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JIANYUAN HU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79685755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10901297X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JULIANA GONZALEZ MIGUEL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42370993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41242206D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MAGRANER MORELL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03310236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41395569P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MESANA JANER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06498334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41662254P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SUAREZ FADEL CARLOS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96671507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43006933S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FORTEZA JUAN EUGENIO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35299878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43065151C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ALVAREZ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10031577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43069262Z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MARTORELL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ALEGRIA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16738500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43081609X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SARRION GUILLERMO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ISABEL CIFRE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31998368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43099105A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COVAS PERALTA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61251070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43104082N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GAMUNDI FERRA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19236803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43187242G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SOSA BALLE JORGE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20852366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46390986D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OUADNI SADDIKI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45779838"/>
                  </a:ext>
                </a:extLst>
              </a:tr>
              <a:tr h="2382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B57961104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MAJORCA SUNLINE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21/03/2016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01907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413389E-ABFC-89A9-6B09-5E4BEA02D6D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8FD1829-60A2-87CE-4064-A0C4D7F201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8636411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6787BFB3-A756-0B58-92D0-985A41F20D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7745272"/>
              </p:ext>
            </p:extLst>
          </p:nvPr>
        </p:nvGraphicFramePr>
        <p:xfrm>
          <a:off x="1090358" y="530907"/>
          <a:ext cx="10316082" cy="55693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0556">
                  <a:extLst>
                    <a:ext uri="{9D8B030D-6E8A-4147-A177-3AD203B41FA5}">
                      <a16:colId xmlns:a16="http://schemas.microsoft.com/office/drawing/2014/main" val="2010741058"/>
                    </a:ext>
                  </a:extLst>
                </a:gridCol>
                <a:gridCol w="1346696">
                  <a:extLst>
                    <a:ext uri="{9D8B030D-6E8A-4147-A177-3AD203B41FA5}">
                      <a16:colId xmlns:a16="http://schemas.microsoft.com/office/drawing/2014/main" val="3802652447"/>
                    </a:ext>
                  </a:extLst>
                </a:gridCol>
                <a:gridCol w="161849">
                  <a:extLst>
                    <a:ext uri="{9D8B030D-6E8A-4147-A177-3AD203B41FA5}">
                      <a16:colId xmlns:a16="http://schemas.microsoft.com/office/drawing/2014/main" val="2013470546"/>
                    </a:ext>
                  </a:extLst>
                </a:gridCol>
                <a:gridCol w="1053862">
                  <a:extLst>
                    <a:ext uri="{9D8B030D-6E8A-4147-A177-3AD203B41FA5}">
                      <a16:colId xmlns:a16="http://schemas.microsoft.com/office/drawing/2014/main" val="429483266"/>
                    </a:ext>
                  </a:extLst>
                </a:gridCol>
                <a:gridCol w="382554">
                  <a:extLst>
                    <a:ext uri="{9D8B030D-6E8A-4147-A177-3AD203B41FA5}">
                      <a16:colId xmlns:a16="http://schemas.microsoft.com/office/drawing/2014/main" val="3439977512"/>
                    </a:ext>
                  </a:extLst>
                </a:gridCol>
                <a:gridCol w="375198">
                  <a:extLst>
                    <a:ext uri="{9D8B030D-6E8A-4147-A177-3AD203B41FA5}">
                      <a16:colId xmlns:a16="http://schemas.microsoft.com/office/drawing/2014/main" val="58785173"/>
                    </a:ext>
                  </a:extLst>
                </a:gridCol>
                <a:gridCol w="522333">
                  <a:extLst>
                    <a:ext uri="{9D8B030D-6E8A-4147-A177-3AD203B41FA5}">
                      <a16:colId xmlns:a16="http://schemas.microsoft.com/office/drawing/2014/main" val="1652080561"/>
                    </a:ext>
                  </a:extLst>
                </a:gridCol>
                <a:gridCol w="1096164">
                  <a:extLst>
                    <a:ext uri="{9D8B030D-6E8A-4147-A177-3AD203B41FA5}">
                      <a16:colId xmlns:a16="http://schemas.microsoft.com/office/drawing/2014/main" val="2627946629"/>
                    </a:ext>
                  </a:extLst>
                </a:gridCol>
                <a:gridCol w="551761">
                  <a:extLst>
                    <a:ext uri="{9D8B030D-6E8A-4147-A177-3AD203B41FA5}">
                      <a16:colId xmlns:a16="http://schemas.microsoft.com/office/drawing/2014/main" val="2995975389"/>
                    </a:ext>
                  </a:extLst>
                </a:gridCol>
                <a:gridCol w="502102">
                  <a:extLst>
                    <a:ext uri="{9D8B030D-6E8A-4147-A177-3AD203B41FA5}">
                      <a16:colId xmlns:a16="http://schemas.microsoft.com/office/drawing/2014/main" val="3446900949"/>
                    </a:ext>
                  </a:extLst>
                </a:gridCol>
                <a:gridCol w="662112">
                  <a:extLst>
                    <a:ext uri="{9D8B030D-6E8A-4147-A177-3AD203B41FA5}">
                      <a16:colId xmlns:a16="http://schemas.microsoft.com/office/drawing/2014/main" val="1509439405"/>
                    </a:ext>
                  </a:extLst>
                </a:gridCol>
                <a:gridCol w="259328">
                  <a:extLst>
                    <a:ext uri="{9D8B030D-6E8A-4147-A177-3AD203B41FA5}">
                      <a16:colId xmlns:a16="http://schemas.microsoft.com/office/drawing/2014/main" val="675999743"/>
                    </a:ext>
                  </a:extLst>
                </a:gridCol>
                <a:gridCol w="2841567">
                  <a:extLst>
                    <a:ext uri="{9D8B030D-6E8A-4147-A177-3AD203B41FA5}">
                      <a16:colId xmlns:a16="http://schemas.microsoft.com/office/drawing/2014/main" val="3641658427"/>
                    </a:ext>
                  </a:extLst>
                </a:gridCol>
              </a:tblGrid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E07557903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PASATIEMPOS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4260526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B07691017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Y PROMOCIONES ES CODUL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1397388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B93167534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JANKOS MARBELLA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6134565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 JIA WANG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1800230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B07639453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&amp; MARCOS FUSTER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3763283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B07639453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&amp; MARCOS FUSTER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 CANTONS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9612615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B57710022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KIDS HOME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TORNAMIRA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27/04/2011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2969733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45609404J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JI JIANJUN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NACIONAL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7817796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B07857303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LLOC DES MOBLE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9111577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B57953374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MARENOTTI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3183680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B07929151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MERCANAUTIC OUTLET-SEGUNDA MANO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2686055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B07929151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MERCANAUTIC OUTLET-SEGUNDA MANO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0551963"/>
                  </a:ext>
                </a:extLst>
              </a:tr>
              <a:tr h="1162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B57959710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NAUCAR 2007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LABORDE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7345402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B57720369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NEW MAXIM CONFORT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FERTILIZANTS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14/07/2011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8811234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B02943223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NOUSUPREM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ANTICH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3554273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B42820605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 MARKET &amp; COFFEE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0839622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E67845990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CAPRICHO CONCEPT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3492049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B57941882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OPTICAS FLORIDA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2746253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B16554263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PAGASARRI . PASTISSERIA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ALVARO DE BAZAN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9888846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B07599079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PASTELERIA LA CONCEPCION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CONCEPCIO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4032321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42997576L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MUNTANER GIMBERNAT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8812955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B57556458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PESCADOS PABLO TRIGO S.L.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803420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X4622643B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KLASSEN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1838298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B57345902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POPP DIGITAL VISION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PROTECTORA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23/03/2005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6349677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B57345902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POPP DIGITAL VISION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MONCADAS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4743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031990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3E20888-C30F-9783-3C78-8A57BEEAC41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EBDD894-03C9-07CF-58CA-A4ED14D747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0357311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3674580-DD03-D64A-4B06-820F33A1B3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1902382"/>
              </p:ext>
            </p:extLst>
          </p:nvPr>
        </p:nvGraphicFramePr>
        <p:xfrm>
          <a:off x="1011248" y="439749"/>
          <a:ext cx="10169501" cy="574779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643">
                  <a:extLst>
                    <a:ext uri="{9D8B030D-6E8A-4147-A177-3AD203B41FA5}">
                      <a16:colId xmlns:a16="http://schemas.microsoft.com/office/drawing/2014/main" val="3956161280"/>
                    </a:ext>
                  </a:extLst>
                </a:gridCol>
                <a:gridCol w="1274509">
                  <a:extLst>
                    <a:ext uri="{9D8B030D-6E8A-4147-A177-3AD203B41FA5}">
                      <a16:colId xmlns:a16="http://schemas.microsoft.com/office/drawing/2014/main" val="1676016493"/>
                    </a:ext>
                  </a:extLst>
                </a:gridCol>
                <a:gridCol w="159549">
                  <a:extLst>
                    <a:ext uri="{9D8B030D-6E8A-4147-A177-3AD203B41FA5}">
                      <a16:colId xmlns:a16="http://schemas.microsoft.com/office/drawing/2014/main" val="1915610677"/>
                    </a:ext>
                  </a:extLst>
                </a:gridCol>
                <a:gridCol w="1038888">
                  <a:extLst>
                    <a:ext uri="{9D8B030D-6E8A-4147-A177-3AD203B41FA5}">
                      <a16:colId xmlns:a16="http://schemas.microsoft.com/office/drawing/2014/main" val="2204318342"/>
                    </a:ext>
                  </a:extLst>
                </a:gridCol>
                <a:gridCol w="377118">
                  <a:extLst>
                    <a:ext uri="{9D8B030D-6E8A-4147-A177-3AD203B41FA5}">
                      <a16:colId xmlns:a16="http://schemas.microsoft.com/office/drawing/2014/main" val="1959620070"/>
                    </a:ext>
                  </a:extLst>
                </a:gridCol>
                <a:gridCol w="369867">
                  <a:extLst>
                    <a:ext uri="{9D8B030D-6E8A-4147-A177-3AD203B41FA5}">
                      <a16:colId xmlns:a16="http://schemas.microsoft.com/office/drawing/2014/main" val="3366241333"/>
                    </a:ext>
                  </a:extLst>
                </a:gridCol>
                <a:gridCol w="514911">
                  <a:extLst>
                    <a:ext uri="{9D8B030D-6E8A-4147-A177-3AD203B41FA5}">
                      <a16:colId xmlns:a16="http://schemas.microsoft.com/office/drawing/2014/main" val="1435542910"/>
                    </a:ext>
                  </a:extLst>
                </a:gridCol>
                <a:gridCol w="1080589">
                  <a:extLst>
                    <a:ext uri="{9D8B030D-6E8A-4147-A177-3AD203B41FA5}">
                      <a16:colId xmlns:a16="http://schemas.microsoft.com/office/drawing/2014/main" val="1192839475"/>
                    </a:ext>
                  </a:extLst>
                </a:gridCol>
                <a:gridCol w="543921">
                  <a:extLst>
                    <a:ext uri="{9D8B030D-6E8A-4147-A177-3AD203B41FA5}">
                      <a16:colId xmlns:a16="http://schemas.microsoft.com/office/drawing/2014/main" val="3851953752"/>
                    </a:ext>
                  </a:extLst>
                </a:gridCol>
                <a:gridCol w="494968">
                  <a:extLst>
                    <a:ext uri="{9D8B030D-6E8A-4147-A177-3AD203B41FA5}">
                      <a16:colId xmlns:a16="http://schemas.microsoft.com/office/drawing/2014/main" val="3122298217"/>
                    </a:ext>
                  </a:extLst>
                </a:gridCol>
                <a:gridCol w="652704">
                  <a:extLst>
                    <a:ext uri="{9D8B030D-6E8A-4147-A177-3AD203B41FA5}">
                      <a16:colId xmlns:a16="http://schemas.microsoft.com/office/drawing/2014/main" val="2651041125"/>
                    </a:ext>
                  </a:extLst>
                </a:gridCol>
                <a:gridCol w="255643">
                  <a:extLst>
                    <a:ext uri="{9D8B030D-6E8A-4147-A177-3AD203B41FA5}">
                      <a16:colId xmlns:a16="http://schemas.microsoft.com/office/drawing/2014/main" val="689125494"/>
                    </a:ext>
                  </a:extLst>
                </a:gridCol>
                <a:gridCol w="2801191">
                  <a:extLst>
                    <a:ext uri="{9D8B030D-6E8A-4147-A177-3AD203B41FA5}">
                      <a16:colId xmlns:a16="http://schemas.microsoft.com/office/drawing/2014/main" val="1760826179"/>
                    </a:ext>
                  </a:extLst>
                </a:gridCol>
              </a:tblGrid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B57345902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POPP DIGITAL VISION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736447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39910532N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LLOBET SARA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2156820"/>
                  </a:ext>
                </a:extLst>
              </a:tr>
              <a:tr h="342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B57477804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ESTUDI, ARQUITECTURA E INTERIORISMO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4547328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B66263625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ROJO MEDICAL EXPORT AND DISTRIBUTION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FUSTER I ORTELLS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6651152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B57532350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SHOWROOM 262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3087626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B57972473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DEL COLL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25/05/2016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7483794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B57855504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SANTA MARGALIDA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FERRA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31/03/2014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6369378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B87299624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SUSHI LIVE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27/05/2015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3187850"/>
                  </a:ext>
                </a:extLst>
              </a:tr>
              <a:tr h="117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B16659401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TIAN CI FU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FUSTERS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2973899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B57913733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TIENDAS ESPECIALIZADAS DE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1779056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B07664360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TIRASET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15/04/1994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4806962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B08692378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TOALA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23/04/1981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6563466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B08692378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TOALA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4460694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B66161373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ZIRAGOLO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509905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B57152985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BOCABAGUETTE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MAQUINARIA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14/05/2002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606133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B57984049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CALA MILLOR SHOPPING CENTER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17/08/2016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7479750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B57496135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CARNICAS RAYA-SANCHEZ SLL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9035356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B57903379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BINIGALIB 2015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0492740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B57881476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COPULISESVILMAELA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10/10/2014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9698633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B57978850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DECO FORTUNA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4403626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B07933427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D'OLIVER MOBILIARI I DISSENY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4053164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B57933319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DYNAMIC MANAGEMENT RESEARCH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COSME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30/09/2015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2771720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B57880163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ESPACIO BONAIRE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8717523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B07535545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COLOM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DOLÇ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27/02/1991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8727181"/>
                  </a:ext>
                </a:extLst>
              </a:tr>
              <a:tr h="2299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B07535545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COLOM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356355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EDA81F5-00B5-7CE4-FE5A-8F8BE6D48EC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CEE1742-C806-3DEE-2547-EC143FB48A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6451910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63986C98-98C1-7992-6A00-F1196CA96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5250204"/>
              </p:ext>
            </p:extLst>
          </p:nvPr>
        </p:nvGraphicFramePr>
        <p:xfrm>
          <a:off x="1014738" y="554094"/>
          <a:ext cx="10162521" cy="574981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7067">
                  <a:extLst>
                    <a:ext uri="{9D8B030D-6E8A-4147-A177-3AD203B41FA5}">
                      <a16:colId xmlns:a16="http://schemas.microsoft.com/office/drawing/2014/main" val="533717327"/>
                    </a:ext>
                  </a:extLst>
                </a:gridCol>
                <a:gridCol w="1341794">
                  <a:extLst>
                    <a:ext uri="{9D8B030D-6E8A-4147-A177-3AD203B41FA5}">
                      <a16:colId xmlns:a16="http://schemas.microsoft.com/office/drawing/2014/main" val="9493432"/>
                    </a:ext>
                  </a:extLst>
                </a:gridCol>
                <a:gridCol w="159440">
                  <a:extLst>
                    <a:ext uri="{9D8B030D-6E8A-4147-A177-3AD203B41FA5}">
                      <a16:colId xmlns:a16="http://schemas.microsoft.com/office/drawing/2014/main" val="1098652113"/>
                    </a:ext>
                  </a:extLst>
                </a:gridCol>
                <a:gridCol w="1038175">
                  <a:extLst>
                    <a:ext uri="{9D8B030D-6E8A-4147-A177-3AD203B41FA5}">
                      <a16:colId xmlns:a16="http://schemas.microsoft.com/office/drawing/2014/main" val="3866823055"/>
                    </a:ext>
                  </a:extLst>
                </a:gridCol>
                <a:gridCol w="376859">
                  <a:extLst>
                    <a:ext uri="{9D8B030D-6E8A-4147-A177-3AD203B41FA5}">
                      <a16:colId xmlns:a16="http://schemas.microsoft.com/office/drawing/2014/main" val="1369492360"/>
                    </a:ext>
                  </a:extLst>
                </a:gridCol>
                <a:gridCol w="369613">
                  <a:extLst>
                    <a:ext uri="{9D8B030D-6E8A-4147-A177-3AD203B41FA5}">
                      <a16:colId xmlns:a16="http://schemas.microsoft.com/office/drawing/2014/main" val="3456874006"/>
                    </a:ext>
                  </a:extLst>
                </a:gridCol>
                <a:gridCol w="514558">
                  <a:extLst>
                    <a:ext uri="{9D8B030D-6E8A-4147-A177-3AD203B41FA5}">
                      <a16:colId xmlns:a16="http://schemas.microsoft.com/office/drawing/2014/main" val="878708239"/>
                    </a:ext>
                  </a:extLst>
                </a:gridCol>
                <a:gridCol w="1079847">
                  <a:extLst>
                    <a:ext uri="{9D8B030D-6E8A-4147-A177-3AD203B41FA5}">
                      <a16:colId xmlns:a16="http://schemas.microsoft.com/office/drawing/2014/main" val="2365017175"/>
                    </a:ext>
                  </a:extLst>
                </a:gridCol>
                <a:gridCol w="543548">
                  <a:extLst>
                    <a:ext uri="{9D8B030D-6E8A-4147-A177-3AD203B41FA5}">
                      <a16:colId xmlns:a16="http://schemas.microsoft.com/office/drawing/2014/main" val="745022318"/>
                    </a:ext>
                  </a:extLst>
                </a:gridCol>
                <a:gridCol w="494628">
                  <a:extLst>
                    <a:ext uri="{9D8B030D-6E8A-4147-A177-3AD203B41FA5}">
                      <a16:colId xmlns:a16="http://schemas.microsoft.com/office/drawing/2014/main" val="2159180451"/>
                    </a:ext>
                  </a:extLst>
                </a:gridCol>
                <a:gridCol w="652256">
                  <a:extLst>
                    <a:ext uri="{9D8B030D-6E8A-4147-A177-3AD203B41FA5}">
                      <a16:colId xmlns:a16="http://schemas.microsoft.com/office/drawing/2014/main" val="2135413064"/>
                    </a:ext>
                  </a:extLst>
                </a:gridCol>
                <a:gridCol w="255468">
                  <a:extLst>
                    <a:ext uri="{9D8B030D-6E8A-4147-A177-3AD203B41FA5}">
                      <a16:colId xmlns:a16="http://schemas.microsoft.com/office/drawing/2014/main" val="3769314507"/>
                    </a:ext>
                  </a:extLst>
                </a:gridCol>
                <a:gridCol w="2799268">
                  <a:extLst>
                    <a:ext uri="{9D8B030D-6E8A-4147-A177-3AD203B41FA5}">
                      <a16:colId xmlns:a16="http://schemas.microsoft.com/office/drawing/2014/main" val="2362691923"/>
                    </a:ext>
                  </a:extLst>
                </a:gridCol>
              </a:tblGrid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B57854382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LA CENTRAL DE SAN MAGIN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4774968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FOOTMART,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24/10/2011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7911632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FOOTMART,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4921984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FOOTMART,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5261938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FOOTMART,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0828376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41353779D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 NICOLAU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1992426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B07843980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IBOLIP DISEÑO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6131876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B07843980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IBOLIP DISEÑO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TORNAMIRA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29/08/1997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8777803"/>
                  </a:ext>
                </a:extLst>
              </a:tr>
              <a:tr h="3294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A96917646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SERVIEMPRESA SUMINISTRADORES DE OFICINA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1958250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B07917495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 MIRBEN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2390266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B07111024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INFOMUEBLE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BONETERS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11/02/1983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3436343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A07301450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IBERCUIR MARKETING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1218979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A07301450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IBERCUIR MARKETING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4007227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A07301450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IBERCUIR MARKETING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1952897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A07301450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IBERCUIR MARKETING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0995609"/>
                  </a:ext>
                </a:extLst>
              </a:tr>
              <a:tr h="3294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A28164754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INTERNACIONAL DE ALIMENTACION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GREGORIO MARAÑON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0946405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B01663103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L21 GALLERY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25/06/2020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797224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B07596109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MICROLAND KEYWORKS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CIRURGIANS I BARBERS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4197429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B57782773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JOYEROS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AVINYO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5175700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B57782773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JOYEROS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0638265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B57758476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OISHI SUSHI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2613022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E07585185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TESSUTO FERNANDEZ-GALAN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PINOPAR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1633030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E07697584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GESTION EMPRESARIAL 2000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5558489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B57367179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 CAPO SUBMINISTRAMENTS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BOTERS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30/08/2005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7879148"/>
                  </a:ext>
                </a:extLst>
              </a:tr>
              <a:tr h="221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B57896771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P&amp;P GARAU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27/01/2015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680626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96DBCE6-3F53-BDAC-3C0E-2D3C66454CA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73A3DD7-504D-68A0-5291-10E6E20E0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4380539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860F776-C14A-21FD-BD4A-F8E2291C80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7090244"/>
              </p:ext>
            </p:extLst>
          </p:nvPr>
        </p:nvGraphicFramePr>
        <p:xfrm>
          <a:off x="875138" y="646077"/>
          <a:ext cx="10441724" cy="55658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2947">
                  <a:extLst>
                    <a:ext uri="{9D8B030D-6E8A-4147-A177-3AD203B41FA5}">
                      <a16:colId xmlns:a16="http://schemas.microsoft.com/office/drawing/2014/main" val="936476000"/>
                    </a:ext>
                  </a:extLst>
                </a:gridCol>
                <a:gridCol w="1347534">
                  <a:extLst>
                    <a:ext uri="{9D8B030D-6E8A-4147-A177-3AD203B41FA5}">
                      <a16:colId xmlns:a16="http://schemas.microsoft.com/office/drawing/2014/main" val="2327607653"/>
                    </a:ext>
                  </a:extLst>
                </a:gridCol>
                <a:gridCol w="163820">
                  <a:extLst>
                    <a:ext uri="{9D8B030D-6E8A-4147-A177-3AD203B41FA5}">
                      <a16:colId xmlns:a16="http://schemas.microsoft.com/office/drawing/2014/main" val="2437451616"/>
                    </a:ext>
                  </a:extLst>
                </a:gridCol>
                <a:gridCol w="1066697">
                  <a:extLst>
                    <a:ext uri="{9D8B030D-6E8A-4147-A177-3AD203B41FA5}">
                      <a16:colId xmlns:a16="http://schemas.microsoft.com/office/drawing/2014/main" val="3473704579"/>
                    </a:ext>
                  </a:extLst>
                </a:gridCol>
                <a:gridCol w="387213">
                  <a:extLst>
                    <a:ext uri="{9D8B030D-6E8A-4147-A177-3AD203B41FA5}">
                      <a16:colId xmlns:a16="http://schemas.microsoft.com/office/drawing/2014/main" val="907231550"/>
                    </a:ext>
                  </a:extLst>
                </a:gridCol>
                <a:gridCol w="379768">
                  <a:extLst>
                    <a:ext uri="{9D8B030D-6E8A-4147-A177-3AD203B41FA5}">
                      <a16:colId xmlns:a16="http://schemas.microsoft.com/office/drawing/2014/main" val="3377919841"/>
                    </a:ext>
                  </a:extLst>
                </a:gridCol>
                <a:gridCol w="528694">
                  <a:extLst>
                    <a:ext uri="{9D8B030D-6E8A-4147-A177-3AD203B41FA5}">
                      <a16:colId xmlns:a16="http://schemas.microsoft.com/office/drawing/2014/main" val="2259441161"/>
                    </a:ext>
                  </a:extLst>
                </a:gridCol>
                <a:gridCol w="1109515">
                  <a:extLst>
                    <a:ext uri="{9D8B030D-6E8A-4147-A177-3AD203B41FA5}">
                      <a16:colId xmlns:a16="http://schemas.microsoft.com/office/drawing/2014/main" val="4090859658"/>
                    </a:ext>
                  </a:extLst>
                </a:gridCol>
                <a:gridCol w="558481">
                  <a:extLst>
                    <a:ext uri="{9D8B030D-6E8A-4147-A177-3AD203B41FA5}">
                      <a16:colId xmlns:a16="http://schemas.microsoft.com/office/drawing/2014/main" val="1243252822"/>
                    </a:ext>
                  </a:extLst>
                </a:gridCol>
                <a:gridCol w="508217">
                  <a:extLst>
                    <a:ext uri="{9D8B030D-6E8A-4147-A177-3AD203B41FA5}">
                      <a16:colId xmlns:a16="http://schemas.microsoft.com/office/drawing/2014/main" val="466683260"/>
                    </a:ext>
                  </a:extLst>
                </a:gridCol>
                <a:gridCol w="670176">
                  <a:extLst>
                    <a:ext uri="{9D8B030D-6E8A-4147-A177-3AD203B41FA5}">
                      <a16:colId xmlns:a16="http://schemas.microsoft.com/office/drawing/2014/main" val="2507200428"/>
                    </a:ext>
                  </a:extLst>
                </a:gridCol>
                <a:gridCol w="262487">
                  <a:extLst>
                    <a:ext uri="{9D8B030D-6E8A-4147-A177-3AD203B41FA5}">
                      <a16:colId xmlns:a16="http://schemas.microsoft.com/office/drawing/2014/main" val="1314066117"/>
                    </a:ext>
                  </a:extLst>
                </a:gridCol>
                <a:gridCol w="2876175">
                  <a:extLst>
                    <a:ext uri="{9D8B030D-6E8A-4147-A177-3AD203B41FA5}">
                      <a16:colId xmlns:a16="http://schemas.microsoft.com/office/drawing/2014/main" val="504929640"/>
                    </a:ext>
                  </a:extLst>
                </a:gridCol>
              </a:tblGrid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E57771768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RIUTORT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5648268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42971878N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ENSEÑAT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7114231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42971878N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ENSEÑAT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357436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B57892077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PIENSOS CA'S CUBANO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0161700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42996581J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CRUZ GONZALEZ MARIA PALOMA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9901757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42996581J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CRUZ GONZALEZ MARIA PALOMA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4605579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A07051535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BALCOMFORT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25/01/1977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3179926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B57651572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RELOJERIA ELEGANT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0302525"/>
                  </a:ext>
                </a:extLst>
              </a:tr>
              <a:tr h="3248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B07660368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RIBAS SERVICIOS INFORMATICOS Y REPOGRAFICOS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28/03/1994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0802644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SGM RETAIL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DIC DE L'OESTE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0429499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SGM RETAIL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PORTO 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22/10/2012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0147179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B57633083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SIRINGO Y BETTOLI ASOCIADOS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7680384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B88000658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BIBIANA GOMEZ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5845908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B57780421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WHY FACTORY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9791585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B57755571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TRAINING SCHEMES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D'HORTALANS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18/04/2012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540247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B07755879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ALBERANA UNIFORMIDAD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3044542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B57777567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AYT BALEARES 2011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MOLINES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0009726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B57777567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AYT BALEARES 2011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L'HORT DE LES ANIMES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18/10/2012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7785993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B07091937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CAFES EL GALLO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CAN VALERO (PG CAN VALER)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2547933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B07091937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CAFES EL GALLO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04/03/1982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2993216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B07631005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CARNAVAL CENTER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15/09/1993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5516063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B07631005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CARNAVAL CENTER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885316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B84601988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COOLOOK DESIGN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0016362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B57273302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BAT A BAT INTERIORISMO,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8532441"/>
                  </a:ext>
                </a:extLst>
              </a:tr>
              <a:tr h="2182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B57692519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DEUTSCHE LEBENSMITTEL GOURMETMARKT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04/01/2011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41755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BD5AB61-C171-9868-9624-44E5225425B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2DE67F1-E051-8844-11CA-0AF697D6D2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9717368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945EB48-C14F-2E7A-0924-BC221D6BB2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552690"/>
              </p:ext>
            </p:extLst>
          </p:nvPr>
        </p:nvGraphicFramePr>
        <p:xfrm>
          <a:off x="1118516" y="579353"/>
          <a:ext cx="9954965" cy="55989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0797">
                  <a:extLst>
                    <a:ext uri="{9D8B030D-6E8A-4147-A177-3AD203B41FA5}">
                      <a16:colId xmlns:a16="http://schemas.microsoft.com/office/drawing/2014/main" val="3817409828"/>
                    </a:ext>
                  </a:extLst>
                </a:gridCol>
                <a:gridCol w="1299692">
                  <a:extLst>
                    <a:ext uri="{9D8B030D-6E8A-4147-A177-3AD203B41FA5}">
                      <a16:colId xmlns:a16="http://schemas.microsoft.com/office/drawing/2014/main" val="872150307"/>
                    </a:ext>
                  </a:extLst>
                </a:gridCol>
                <a:gridCol w="156184">
                  <a:extLst>
                    <a:ext uri="{9D8B030D-6E8A-4147-A177-3AD203B41FA5}">
                      <a16:colId xmlns:a16="http://schemas.microsoft.com/office/drawing/2014/main" val="909125981"/>
                    </a:ext>
                  </a:extLst>
                </a:gridCol>
                <a:gridCol w="1016971">
                  <a:extLst>
                    <a:ext uri="{9D8B030D-6E8A-4147-A177-3AD203B41FA5}">
                      <a16:colId xmlns:a16="http://schemas.microsoft.com/office/drawing/2014/main" val="3532302080"/>
                    </a:ext>
                  </a:extLst>
                </a:gridCol>
                <a:gridCol w="369163">
                  <a:extLst>
                    <a:ext uri="{9D8B030D-6E8A-4147-A177-3AD203B41FA5}">
                      <a16:colId xmlns:a16="http://schemas.microsoft.com/office/drawing/2014/main" val="2002449136"/>
                    </a:ext>
                  </a:extLst>
                </a:gridCol>
                <a:gridCol w="362063">
                  <a:extLst>
                    <a:ext uri="{9D8B030D-6E8A-4147-A177-3AD203B41FA5}">
                      <a16:colId xmlns:a16="http://schemas.microsoft.com/office/drawing/2014/main" val="2005058659"/>
                    </a:ext>
                  </a:extLst>
                </a:gridCol>
                <a:gridCol w="504049">
                  <a:extLst>
                    <a:ext uri="{9D8B030D-6E8A-4147-A177-3AD203B41FA5}">
                      <a16:colId xmlns:a16="http://schemas.microsoft.com/office/drawing/2014/main" val="247541572"/>
                    </a:ext>
                  </a:extLst>
                </a:gridCol>
                <a:gridCol w="1057793">
                  <a:extLst>
                    <a:ext uri="{9D8B030D-6E8A-4147-A177-3AD203B41FA5}">
                      <a16:colId xmlns:a16="http://schemas.microsoft.com/office/drawing/2014/main" val="3170401154"/>
                    </a:ext>
                  </a:extLst>
                </a:gridCol>
                <a:gridCol w="532446">
                  <a:extLst>
                    <a:ext uri="{9D8B030D-6E8A-4147-A177-3AD203B41FA5}">
                      <a16:colId xmlns:a16="http://schemas.microsoft.com/office/drawing/2014/main" val="385524120"/>
                    </a:ext>
                  </a:extLst>
                </a:gridCol>
                <a:gridCol w="484526">
                  <a:extLst>
                    <a:ext uri="{9D8B030D-6E8A-4147-A177-3AD203B41FA5}">
                      <a16:colId xmlns:a16="http://schemas.microsoft.com/office/drawing/2014/main" val="2617808289"/>
                    </a:ext>
                  </a:extLst>
                </a:gridCol>
                <a:gridCol w="638935">
                  <a:extLst>
                    <a:ext uri="{9D8B030D-6E8A-4147-A177-3AD203B41FA5}">
                      <a16:colId xmlns:a16="http://schemas.microsoft.com/office/drawing/2014/main" val="2876498402"/>
                    </a:ext>
                  </a:extLst>
                </a:gridCol>
                <a:gridCol w="250250">
                  <a:extLst>
                    <a:ext uri="{9D8B030D-6E8A-4147-A177-3AD203B41FA5}">
                      <a16:colId xmlns:a16="http://schemas.microsoft.com/office/drawing/2014/main" val="4136846102"/>
                    </a:ext>
                  </a:extLst>
                </a:gridCol>
                <a:gridCol w="2742096">
                  <a:extLst>
                    <a:ext uri="{9D8B030D-6E8A-4147-A177-3AD203B41FA5}">
                      <a16:colId xmlns:a16="http://schemas.microsoft.com/office/drawing/2014/main" val="1671861842"/>
                    </a:ext>
                  </a:extLst>
                </a:gridCol>
              </a:tblGrid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B57578379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DRAQUER GESTIONA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14/07/2008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5572761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B16532715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DUCHAHOGARBALEAR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ANSELM TURMEDA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79799983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B16520306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ELS FILLOLS D'ARTA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2580713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B07875446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EMILIO MESQUIDA RODRIGUEZ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11/03/1998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04284526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B07875446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EMILIO MESQUIDA RODRIGUEZ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4734996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B07598501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S'ARANJASSA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2005519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B07598501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S'ARANJASSA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5760545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B07598501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S'ARANJASSA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XAMENA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93207204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B16650913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 RAMON Y CAJAL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93055977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 SALARD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72523034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B07601164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FRUGOL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46835291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B07601164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FRUGOL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PORGADORS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3792622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B57805863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FUTURA PETROL STATIONS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14425383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B57805863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FUTURA PETROL STATIONS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CIRURGIANS I BARBERS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23/04/2013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23203549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B57818064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FUTURA RED 2000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CIRURGIANS I BARBERS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05/07/2013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62250596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A07112709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BALEAR DE CALZADOS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24/02/1983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97251363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A07112709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BALEAR DE CALZADOS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20962425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A07112709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BALEAR DE CALZADOS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19544916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A07050081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UNION DE USUARIOS DEL MERCADO DEL OLIVAR,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COMTAT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010626595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A07050081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UNION DE USUARIOS DEL MERCADO DEL OLIVAR,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2625469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A07050081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UNION DE USUARIOS DEL MERCADO DEL OLIVAR,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07/09/1976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32750073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B16541666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AMIGOS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61191712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B57864340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CAN VALERO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22/05/2014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16385199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JAIME OLIVER DURAN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18/12/1985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50910899"/>
                  </a:ext>
                </a:extLst>
              </a:tr>
              <a:tr h="223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A07228356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CRONOMAR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02/01/1987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6503570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4E0BB56-D0A2-1371-4D5E-8DC9669DA99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A7CA844-1F69-97B1-F293-325387835F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075684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C70FCB5-6938-86C4-12C4-7A4C8A4ECB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6690257"/>
              </p:ext>
            </p:extLst>
          </p:nvPr>
        </p:nvGraphicFramePr>
        <p:xfrm>
          <a:off x="943920" y="558412"/>
          <a:ext cx="10304159" cy="55504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4553">
                  <a:extLst>
                    <a:ext uri="{9D8B030D-6E8A-4147-A177-3AD203B41FA5}">
                      <a16:colId xmlns:a16="http://schemas.microsoft.com/office/drawing/2014/main" val="4061535316"/>
                    </a:ext>
                  </a:extLst>
                </a:gridCol>
                <a:gridCol w="1360494">
                  <a:extLst>
                    <a:ext uri="{9D8B030D-6E8A-4147-A177-3AD203B41FA5}">
                      <a16:colId xmlns:a16="http://schemas.microsoft.com/office/drawing/2014/main" val="1261760098"/>
                    </a:ext>
                  </a:extLst>
                </a:gridCol>
                <a:gridCol w="161662">
                  <a:extLst>
                    <a:ext uri="{9D8B030D-6E8A-4147-A177-3AD203B41FA5}">
                      <a16:colId xmlns:a16="http://schemas.microsoft.com/office/drawing/2014/main" val="4190987958"/>
                    </a:ext>
                  </a:extLst>
                </a:gridCol>
                <a:gridCol w="1052644">
                  <a:extLst>
                    <a:ext uri="{9D8B030D-6E8A-4147-A177-3AD203B41FA5}">
                      <a16:colId xmlns:a16="http://schemas.microsoft.com/office/drawing/2014/main" val="54407054"/>
                    </a:ext>
                  </a:extLst>
                </a:gridCol>
                <a:gridCol w="382112">
                  <a:extLst>
                    <a:ext uri="{9D8B030D-6E8A-4147-A177-3AD203B41FA5}">
                      <a16:colId xmlns:a16="http://schemas.microsoft.com/office/drawing/2014/main" val="2623249973"/>
                    </a:ext>
                  </a:extLst>
                </a:gridCol>
                <a:gridCol w="374764">
                  <a:extLst>
                    <a:ext uri="{9D8B030D-6E8A-4147-A177-3AD203B41FA5}">
                      <a16:colId xmlns:a16="http://schemas.microsoft.com/office/drawing/2014/main" val="1695258581"/>
                    </a:ext>
                  </a:extLst>
                </a:gridCol>
                <a:gridCol w="521729">
                  <a:extLst>
                    <a:ext uri="{9D8B030D-6E8A-4147-A177-3AD203B41FA5}">
                      <a16:colId xmlns:a16="http://schemas.microsoft.com/office/drawing/2014/main" val="4224190879"/>
                    </a:ext>
                  </a:extLst>
                </a:gridCol>
                <a:gridCol w="1094897">
                  <a:extLst>
                    <a:ext uri="{9D8B030D-6E8A-4147-A177-3AD203B41FA5}">
                      <a16:colId xmlns:a16="http://schemas.microsoft.com/office/drawing/2014/main" val="3989350357"/>
                    </a:ext>
                  </a:extLst>
                </a:gridCol>
                <a:gridCol w="551124">
                  <a:extLst>
                    <a:ext uri="{9D8B030D-6E8A-4147-A177-3AD203B41FA5}">
                      <a16:colId xmlns:a16="http://schemas.microsoft.com/office/drawing/2014/main" val="3867273628"/>
                    </a:ext>
                  </a:extLst>
                </a:gridCol>
                <a:gridCol w="501522">
                  <a:extLst>
                    <a:ext uri="{9D8B030D-6E8A-4147-A177-3AD203B41FA5}">
                      <a16:colId xmlns:a16="http://schemas.microsoft.com/office/drawing/2014/main" val="4220611097"/>
                    </a:ext>
                  </a:extLst>
                </a:gridCol>
                <a:gridCol w="661347">
                  <a:extLst>
                    <a:ext uri="{9D8B030D-6E8A-4147-A177-3AD203B41FA5}">
                      <a16:colId xmlns:a16="http://schemas.microsoft.com/office/drawing/2014/main" val="1087490976"/>
                    </a:ext>
                  </a:extLst>
                </a:gridCol>
                <a:gridCol w="259028">
                  <a:extLst>
                    <a:ext uri="{9D8B030D-6E8A-4147-A177-3AD203B41FA5}">
                      <a16:colId xmlns:a16="http://schemas.microsoft.com/office/drawing/2014/main" val="1066667746"/>
                    </a:ext>
                  </a:extLst>
                </a:gridCol>
                <a:gridCol w="2838283">
                  <a:extLst>
                    <a:ext uri="{9D8B030D-6E8A-4147-A177-3AD203B41FA5}">
                      <a16:colId xmlns:a16="http://schemas.microsoft.com/office/drawing/2014/main" val="3221798244"/>
                    </a:ext>
                  </a:extLst>
                </a:gridCol>
              </a:tblGrid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A07228356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CRONOMAR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282393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A07301450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IBERCUIR MARKETING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09/09/1988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3014962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B57816357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ITALIAN QUALITY GOURMET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VIDAL I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0251746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B57077703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JEFIMI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8081577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B57077703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JEFIMI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6647782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B57077703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JEFIMI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1074208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43070378A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CALDES JULIAN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15/09/2015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7635160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B57187536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MIBEMI ARENAL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5923307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B16599995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NICOLE STORE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DE RANDA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6541161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B88197215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OGUS VISION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21/09/2018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6984554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A07679152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POU S.A.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29/06/1994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8020668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A07679152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POU S.A.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7237438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E07088578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C. PIÑA - P. GALLARDO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05/08/1992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8300986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B57053464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Y PASTELERIA COLL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9127457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B57053464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Y PASTELERIA COLL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4688601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B57053464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Y PASTELERIA COLL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1396016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0439303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3736372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610189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992259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JAFUDA CRESQUES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307605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9752795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6543007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06/02/1976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1709882"/>
                  </a:ext>
                </a:extLst>
              </a:tr>
              <a:tr h="2220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348468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1F13564-D9F8-7A20-46EC-0BE78632485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A496063-87DF-382B-25DD-892CD4C6B6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04340296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E70D208-E058-4A6B-4E9B-5ACA2DD38B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5957490"/>
              </p:ext>
            </p:extLst>
          </p:nvPr>
        </p:nvGraphicFramePr>
        <p:xfrm>
          <a:off x="838200" y="646836"/>
          <a:ext cx="10515600" cy="556432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1399">
                  <a:extLst>
                    <a:ext uri="{9D8B030D-6E8A-4147-A177-3AD203B41FA5}">
                      <a16:colId xmlns:a16="http://schemas.microsoft.com/office/drawing/2014/main" val="1355948109"/>
                    </a:ext>
                  </a:extLst>
                </a:gridCol>
                <a:gridCol w="1372740">
                  <a:extLst>
                    <a:ext uri="{9D8B030D-6E8A-4147-A177-3AD203B41FA5}">
                      <a16:colId xmlns:a16="http://schemas.microsoft.com/office/drawing/2014/main" val="465690167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964910096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3782903479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1802274104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577385289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3829859696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2021447892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4125104774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229636528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3254793037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3319335223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2048915009"/>
                    </a:ext>
                  </a:extLst>
                </a:gridCol>
              </a:tblGrid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1026957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B57950404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 COFFEE LOVERS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7089152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B57399362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SPORT SAN MIGUEL 7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4758485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B57399362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SPORT SAN MIGUEL 7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7414009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B16515207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FLORIGORU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8037224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GOMEZ RUBIO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LLAC LEMAN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1559151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B57898975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LA SOLEDAD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FERRA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3712955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B57903056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PORTO CRISTO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FERRA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664486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B16515199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VILETA ALIMENTACIO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0171173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B57860355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VITAL FIT PROJECT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3592156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B87416764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WELT DER BADER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9749290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B07656416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ALMACEN PERFUMERIA AURAI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8393991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B61991634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AZUL YACHTS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JARDINES DE SAN TELMO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16/06/1999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9395220"/>
                  </a:ext>
                </a:extLst>
              </a:tr>
              <a:tr h="116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B16639411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BORN TO BE ONLINE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9967456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B57642894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VOLTANT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26/11/2009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0236049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B07806086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CEREZO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3945141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B07268212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CHAROL CIUTAT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9484488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B57703118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PUERTO DE MARCOS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BONAFE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9724172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B57890022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FLORIDO RIVERO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3227028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A07326424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HOREALE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08/04/1992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9075276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B86740610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FEE MARABOUTEE MADRID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7815697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B07839038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MADERAS SERVERA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PASSAMANERS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03/07/1997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9993274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B57438954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VESTUARIOS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07/08/2006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6217002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B57347627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MARLA 1997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19/05/2005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2649697"/>
                  </a:ext>
                </a:extLst>
              </a:tr>
              <a:tr h="2270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B57347627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MARLA 1997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141442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68463B9-FD04-394B-11DA-5B1C4BE3719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85B774A-BD42-1742-A64D-BB3473990C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7156387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DB0EEDE-CFFA-7499-E2BE-86643304FB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7353185"/>
              </p:ext>
            </p:extLst>
          </p:nvPr>
        </p:nvGraphicFramePr>
        <p:xfrm>
          <a:off x="903058" y="607274"/>
          <a:ext cx="10385882" cy="55294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4964">
                  <a:extLst>
                    <a:ext uri="{9D8B030D-6E8A-4147-A177-3AD203B41FA5}">
                      <a16:colId xmlns:a16="http://schemas.microsoft.com/office/drawing/2014/main" val="3431744219"/>
                    </a:ext>
                  </a:extLst>
                </a:gridCol>
                <a:gridCol w="1255192">
                  <a:extLst>
                    <a:ext uri="{9D8B030D-6E8A-4147-A177-3AD203B41FA5}">
                      <a16:colId xmlns:a16="http://schemas.microsoft.com/office/drawing/2014/main" val="3775345699"/>
                    </a:ext>
                  </a:extLst>
                </a:gridCol>
                <a:gridCol w="162944">
                  <a:extLst>
                    <a:ext uri="{9D8B030D-6E8A-4147-A177-3AD203B41FA5}">
                      <a16:colId xmlns:a16="http://schemas.microsoft.com/office/drawing/2014/main" val="4274664654"/>
                    </a:ext>
                  </a:extLst>
                </a:gridCol>
                <a:gridCol w="1060993">
                  <a:extLst>
                    <a:ext uri="{9D8B030D-6E8A-4147-A177-3AD203B41FA5}">
                      <a16:colId xmlns:a16="http://schemas.microsoft.com/office/drawing/2014/main" val="69889211"/>
                    </a:ext>
                  </a:extLst>
                </a:gridCol>
                <a:gridCol w="385142">
                  <a:extLst>
                    <a:ext uri="{9D8B030D-6E8A-4147-A177-3AD203B41FA5}">
                      <a16:colId xmlns:a16="http://schemas.microsoft.com/office/drawing/2014/main" val="4124656135"/>
                    </a:ext>
                  </a:extLst>
                </a:gridCol>
                <a:gridCol w="377737">
                  <a:extLst>
                    <a:ext uri="{9D8B030D-6E8A-4147-A177-3AD203B41FA5}">
                      <a16:colId xmlns:a16="http://schemas.microsoft.com/office/drawing/2014/main" val="2802914384"/>
                    </a:ext>
                  </a:extLst>
                </a:gridCol>
                <a:gridCol w="525867">
                  <a:extLst>
                    <a:ext uri="{9D8B030D-6E8A-4147-A177-3AD203B41FA5}">
                      <a16:colId xmlns:a16="http://schemas.microsoft.com/office/drawing/2014/main" val="2179967374"/>
                    </a:ext>
                  </a:extLst>
                </a:gridCol>
                <a:gridCol w="1103581">
                  <a:extLst>
                    <a:ext uri="{9D8B030D-6E8A-4147-A177-3AD203B41FA5}">
                      <a16:colId xmlns:a16="http://schemas.microsoft.com/office/drawing/2014/main" val="1212916734"/>
                    </a:ext>
                  </a:extLst>
                </a:gridCol>
                <a:gridCol w="555495">
                  <a:extLst>
                    <a:ext uri="{9D8B030D-6E8A-4147-A177-3AD203B41FA5}">
                      <a16:colId xmlns:a16="http://schemas.microsoft.com/office/drawing/2014/main" val="4166361948"/>
                    </a:ext>
                  </a:extLst>
                </a:gridCol>
                <a:gridCol w="505499">
                  <a:extLst>
                    <a:ext uri="{9D8B030D-6E8A-4147-A177-3AD203B41FA5}">
                      <a16:colId xmlns:a16="http://schemas.microsoft.com/office/drawing/2014/main" val="3653835592"/>
                    </a:ext>
                  </a:extLst>
                </a:gridCol>
                <a:gridCol w="666592">
                  <a:extLst>
                    <a:ext uri="{9D8B030D-6E8A-4147-A177-3AD203B41FA5}">
                      <a16:colId xmlns:a16="http://schemas.microsoft.com/office/drawing/2014/main" val="4104707542"/>
                    </a:ext>
                  </a:extLst>
                </a:gridCol>
                <a:gridCol w="261083">
                  <a:extLst>
                    <a:ext uri="{9D8B030D-6E8A-4147-A177-3AD203B41FA5}">
                      <a16:colId xmlns:a16="http://schemas.microsoft.com/office/drawing/2014/main" val="3316080469"/>
                    </a:ext>
                  </a:extLst>
                </a:gridCol>
                <a:gridCol w="2860793">
                  <a:extLst>
                    <a:ext uri="{9D8B030D-6E8A-4147-A177-3AD203B41FA5}">
                      <a16:colId xmlns:a16="http://schemas.microsoft.com/office/drawing/2014/main" val="591211674"/>
                    </a:ext>
                  </a:extLst>
                </a:gridCol>
              </a:tblGrid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B57347627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MARLA 1997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810413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B07795263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MORANT Y CONTRI MEDICA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PALOU I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10/10/1996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4217721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B16607749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MARAVILLA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1246657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B57856973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VIRGEN DE MONTSERRAT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2479826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B87629143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TESSILFORM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4758914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B57426579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BABYPLANET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CORREDORS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2053755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B16599284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BUCEFALO ALIMENTACION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9479776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B16599284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BUCEFALO ALIMENTACION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4293741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B57496440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BUSQUETS UNIFORMIDAD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SOCIES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10/04/2007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8259451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B57698953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CABOT CENTRE DISSENY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RIBERA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042499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B57619041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CAFETERIA SON CASTELLO 2009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5386138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B57619041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CAFETERIA SON CASTELLO 2009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2371522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B07719974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CHARCUTERIAS CREUS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434132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B57570137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CONTROL ACCES I TEMPS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29/05/2008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3692021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B57570137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CONTROL ACCES I TEMPS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2403133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B07502354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BALEAR DE UNIFORMES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9917051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B07640378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FERRETEVAL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2557622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B57337081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FINART MALLORCA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DE 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31/03/2005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8536918"/>
                  </a:ext>
                </a:extLst>
              </a:tr>
              <a:tr h="1131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A07209075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GRABADOS NAYBOR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20/06/1986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4359350"/>
                  </a:ext>
                </a:extLst>
              </a:tr>
              <a:tr h="3292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B57384844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INGENIERIA BALEAR DE SERVICIOS AUDIOVISUALES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PASTILLA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6727742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B16667099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MERCABARRI SUPERMERCATS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BALTASAR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2650508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B16547770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MICORVA SUPERMERCATS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TINTORERS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8742420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A07075666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BALEAR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17/10/1980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3196168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B57034407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REFIT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ZONA MUELLE VIEJO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11/09/2000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3438010"/>
                  </a:ext>
                </a:extLst>
              </a:tr>
              <a:tr h="2211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B57034407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REFIT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ZONA PARCEL·LACIO SON 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003290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87C31A0-3169-168A-7894-63B38EFAE77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4688F37-B0FA-4DCA-9EC8-997DB465C0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2547256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BD8EA77-0608-6897-F260-7F9260404B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4540758"/>
              </p:ext>
            </p:extLst>
          </p:nvPr>
        </p:nvGraphicFramePr>
        <p:xfrm>
          <a:off x="907872" y="301874"/>
          <a:ext cx="10681054" cy="60100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2515">
                  <a:extLst>
                    <a:ext uri="{9D8B030D-6E8A-4147-A177-3AD203B41FA5}">
                      <a16:colId xmlns:a16="http://schemas.microsoft.com/office/drawing/2014/main" val="2248636176"/>
                    </a:ext>
                  </a:extLst>
                </a:gridCol>
                <a:gridCol w="1352212">
                  <a:extLst>
                    <a:ext uri="{9D8B030D-6E8A-4147-A177-3AD203B41FA5}">
                      <a16:colId xmlns:a16="http://schemas.microsoft.com/office/drawing/2014/main" val="3730965977"/>
                    </a:ext>
                  </a:extLst>
                </a:gridCol>
                <a:gridCol w="167576">
                  <a:extLst>
                    <a:ext uri="{9D8B030D-6E8A-4147-A177-3AD203B41FA5}">
                      <a16:colId xmlns:a16="http://schemas.microsoft.com/office/drawing/2014/main" val="4057935837"/>
                    </a:ext>
                  </a:extLst>
                </a:gridCol>
                <a:gridCol w="1091147">
                  <a:extLst>
                    <a:ext uri="{9D8B030D-6E8A-4147-A177-3AD203B41FA5}">
                      <a16:colId xmlns:a16="http://schemas.microsoft.com/office/drawing/2014/main" val="1100410074"/>
                    </a:ext>
                  </a:extLst>
                </a:gridCol>
                <a:gridCol w="396090">
                  <a:extLst>
                    <a:ext uri="{9D8B030D-6E8A-4147-A177-3AD203B41FA5}">
                      <a16:colId xmlns:a16="http://schemas.microsoft.com/office/drawing/2014/main" val="1930181366"/>
                    </a:ext>
                  </a:extLst>
                </a:gridCol>
                <a:gridCol w="388470">
                  <a:extLst>
                    <a:ext uri="{9D8B030D-6E8A-4147-A177-3AD203B41FA5}">
                      <a16:colId xmlns:a16="http://schemas.microsoft.com/office/drawing/2014/main" val="2855567239"/>
                    </a:ext>
                  </a:extLst>
                </a:gridCol>
                <a:gridCol w="540812">
                  <a:extLst>
                    <a:ext uri="{9D8B030D-6E8A-4147-A177-3AD203B41FA5}">
                      <a16:colId xmlns:a16="http://schemas.microsoft.com/office/drawing/2014/main" val="1457428303"/>
                    </a:ext>
                  </a:extLst>
                </a:gridCol>
                <a:gridCol w="1134946">
                  <a:extLst>
                    <a:ext uri="{9D8B030D-6E8A-4147-A177-3AD203B41FA5}">
                      <a16:colId xmlns:a16="http://schemas.microsoft.com/office/drawing/2014/main" val="1306446540"/>
                    </a:ext>
                  </a:extLst>
                </a:gridCol>
                <a:gridCol w="571281">
                  <a:extLst>
                    <a:ext uri="{9D8B030D-6E8A-4147-A177-3AD203B41FA5}">
                      <a16:colId xmlns:a16="http://schemas.microsoft.com/office/drawing/2014/main" val="2932360750"/>
                    </a:ext>
                  </a:extLst>
                </a:gridCol>
                <a:gridCol w="519866">
                  <a:extLst>
                    <a:ext uri="{9D8B030D-6E8A-4147-A177-3AD203B41FA5}">
                      <a16:colId xmlns:a16="http://schemas.microsoft.com/office/drawing/2014/main" val="2133835504"/>
                    </a:ext>
                  </a:extLst>
                </a:gridCol>
                <a:gridCol w="685537">
                  <a:extLst>
                    <a:ext uri="{9D8B030D-6E8A-4147-A177-3AD203B41FA5}">
                      <a16:colId xmlns:a16="http://schemas.microsoft.com/office/drawing/2014/main" val="1099631977"/>
                    </a:ext>
                  </a:extLst>
                </a:gridCol>
                <a:gridCol w="268502">
                  <a:extLst>
                    <a:ext uri="{9D8B030D-6E8A-4147-A177-3AD203B41FA5}">
                      <a16:colId xmlns:a16="http://schemas.microsoft.com/office/drawing/2014/main" val="1266869881"/>
                    </a:ext>
                  </a:extLst>
                </a:gridCol>
                <a:gridCol w="2942100">
                  <a:extLst>
                    <a:ext uri="{9D8B030D-6E8A-4147-A177-3AD203B41FA5}">
                      <a16:colId xmlns:a16="http://schemas.microsoft.com/office/drawing/2014/main" val="3947383387"/>
                    </a:ext>
                  </a:extLst>
                </a:gridCol>
              </a:tblGrid>
              <a:tr h="177337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43145009E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CAMPOMAR PONS JOAN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MERCAT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575284114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43145009E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CAMPOMAR PONS JOAN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FELIU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2273572600"/>
                  </a:ext>
                </a:extLst>
              </a:tr>
              <a:tr h="25211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43145009E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CAMPOMAR PONS JOAN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BARO DE SANTA MARIA DEL SEPULCRE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366511652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B16655342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PORTIC MOBLES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MANACOR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04/12/2019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859820322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B67128389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PRINK PROP S.L.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31 DE DESEMBRE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4131015921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B57966194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SUPERMERCAT BON PREU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GENERAL RICARDO ORTEGA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PALMA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19/04/2016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3493639999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B57652000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TOP GSE AIRPORTS AIRCRAFT &amp; MORE SL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CASTELLA-LA MANXA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12/02/2010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728978776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B57652000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TOP GSE AIRPORTS AIRCRAFT &amp; MORE SL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INDUSTRIAL ROSSINYOL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514935507"/>
                  </a:ext>
                </a:extLst>
              </a:tr>
              <a:tr h="16898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B57757908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AGAPEA MALLORCA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MARQUES FONTSANTA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03/05/2012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456768128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B57984874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AIDASANI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FOTJA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25/08/2016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3739474420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B07544323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ASIMA TELECOM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ARAGO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13/08/1991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54081246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B07755432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BANY BLAU MALLORCA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LLUCMAJOR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07007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3407753020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B07755432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BANY BLAU MALLORCA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VENTADA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05017727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B07755432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BANY BLAU MALLORCA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LLUCMAJOR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19/12/1995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926446746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B16628059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FONTIRROIG REINES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JOAN ESTELRICH ARTIGUES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30/04/2019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001379808"/>
                  </a:ext>
                </a:extLst>
              </a:tr>
              <a:tr h="16898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B57667537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HIPER HOGAR POPULAR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CARDENAL ROSSELL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21/05/2010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962054054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B57753352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INSTITUTO DE BELLEZA AITANA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PARC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28/03/2012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3888470097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B57703555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KVADRAT B INTERNATIONAL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ARXIDUC LLUIS SALVADOR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22/03/2011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4183671681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E57646952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PAPELERIAS COMPANY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LICORES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3179609296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E57646952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PAPELERIAS COMPANY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CECILI METEL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195502562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B07088412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MAJORCA PALMA PEARLS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ANTONI MARQUES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2912628507"/>
                  </a:ext>
                </a:extLst>
              </a:tr>
              <a:tr h="25211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B57068413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MEERMIN 1951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GREMI DE CIRURGIANS I BARBERS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14/03/2001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468010865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B57594954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MERCANAUTIC ACASTILLAJE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GABRIEL ROCA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26/11/2008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34096066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B07620321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MUEBLES FONTANET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JOAN ALCOVER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14/05/1993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4141556821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E07324593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BOUTIQUE EUROPA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FOTJA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2614408663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E57034803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VALLS ESPINOSA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FELIP NERI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4222211164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E57034803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VALLS ESPINOSA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72924356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B57110850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PIHER BANOS S.L.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JOAN ALCOVER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28/11/2001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4243625203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B57984361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SON OLIVA ALIMENTACIO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LA CONCORDIA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18/08/2016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1884612844"/>
                  </a:ext>
                </a:extLst>
              </a:tr>
              <a:tr h="18310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B16509242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SUPERMERCADO CAN CAPES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BARTOMEU FERRA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07/02/2017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4729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490" marR="3490" marT="3490" marB="0" anchor="b"/>
                </a:tc>
                <a:extLst>
                  <a:ext uri="{0D108BD9-81ED-4DB2-BD59-A6C34878D82A}">
                    <a16:rowId xmlns:a16="http://schemas.microsoft.com/office/drawing/2014/main" val="3269986440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05B097D8-D3EC-1A97-7230-C60F333E529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4CEF16C1-E715-36A8-BAF9-6B65B7114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2421644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56B2ECE-C503-66DF-4B5D-5E61BB09A6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4758383"/>
              </p:ext>
            </p:extLst>
          </p:nvPr>
        </p:nvGraphicFramePr>
        <p:xfrm>
          <a:off x="928944" y="718956"/>
          <a:ext cx="10127616" cy="53134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8051">
                  <a:extLst>
                    <a:ext uri="{9D8B030D-6E8A-4147-A177-3AD203B41FA5}">
                      <a16:colId xmlns:a16="http://schemas.microsoft.com/office/drawing/2014/main" val="3282723490"/>
                    </a:ext>
                  </a:extLst>
                </a:gridCol>
                <a:gridCol w="1284357">
                  <a:extLst>
                    <a:ext uri="{9D8B030D-6E8A-4147-A177-3AD203B41FA5}">
                      <a16:colId xmlns:a16="http://schemas.microsoft.com/office/drawing/2014/main" val="2182614560"/>
                    </a:ext>
                  </a:extLst>
                </a:gridCol>
                <a:gridCol w="158892">
                  <a:extLst>
                    <a:ext uri="{9D8B030D-6E8A-4147-A177-3AD203B41FA5}">
                      <a16:colId xmlns:a16="http://schemas.microsoft.com/office/drawing/2014/main" val="3058839507"/>
                    </a:ext>
                  </a:extLst>
                </a:gridCol>
                <a:gridCol w="1034609">
                  <a:extLst>
                    <a:ext uri="{9D8B030D-6E8A-4147-A177-3AD203B41FA5}">
                      <a16:colId xmlns:a16="http://schemas.microsoft.com/office/drawing/2014/main" val="2748254596"/>
                    </a:ext>
                  </a:extLst>
                </a:gridCol>
                <a:gridCol w="375565">
                  <a:extLst>
                    <a:ext uri="{9D8B030D-6E8A-4147-A177-3AD203B41FA5}">
                      <a16:colId xmlns:a16="http://schemas.microsoft.com/office/drawing/2014/main" val="3749090097"/>
                    </a:ext>
                  </a:extLst>
                </a:gridCol>
                <a:gridCol w="368343">
                  <a:extLst>
                    <a:ext uri="{9D8B030D-6E8A-4147-A177-3AD203B41FA5}">
                      <a16:colId xmlns:a16="http://schemas.microsoft.com/office/drawing/2014/main" val="3069187561"/>
                    </a:ext>
                  </a:extLst>
                </a:gridCol>
                <a:gridCol w="512790">
                  <a:extLst>
                    <a:ext uri="{9D8B030D-6E8A-4147-A177-3AD203B41FA5}">
                      <a16:colId xmlns:a16="http://schemas.microsoft.com/office/drawing/2014/main" val="3109599257"/>
                    </a:ext>
                  </a:extLst>
                </a:gridCol>
                <a:gridCol w="1076138">
                  <a:extLst>
                    <a:ext uri="{9D8B030D-6E8A-4147-A177-3AD203B41FA5}">
                      <a16:colId xmlns:a16="http://schemas.microsoft.com/office/drawing/2014/main" val="822051375"/>
                    </a:ext>
                  </a:extLst>
                </a:gridCol>
                <a:gridCol w="541681">
                  <a:extLst>
                    <a:ext uri="{9D8B030D-6E8A-4147-A177-3AD203B41FA5}">
                      <a16:colId xmlns:a16="http://schemas.microsoft.com/office/drawing/2014/main" val="1874643686"/>
                    </a:ext>
                  </a:extLst>
                </a:gridCol>
                <a:gridCol w="492929">
                  <a:extLst>
                    <a:ext uri="{9D8B030D-6E8A-4147-A177-3AD203B41FA5}">
                      <a16:colId xmlns:a16="http://schemas.microsoft.com/office/drawing/2014/main" val="479236545"/>
                    </a:ext>
                  </a:extLst>
                </a:gridCol>
                <a:gridCol w="650016">
                  <a:extLst>
                    <a:ext uri="{9D8B030D-6E8A-4147-A177-3AD203B41FA5}">
                      <a16:colId xmlns:a16="http://schemas.microsoft.com/office/drawing/2014/main" val="770058182"/>
                    </a:ext>
                  </a:extLst>
                </a:gridCol>
                <a:gridCol w="254591">
                  <a:extLst>
                    <a:ext uri="{9D8B030D-6E8A-4147-A177-3AD203B41FA5}">
                      <a16:colId xmlns:a16="http://schemas.microsoft.com/office/drawing/2014/main" val="1493864185"/>
                    </a:ext>
                  </a:extLst>
                </a:gridCol>
                <a:gridCol w="2789654">
                  <a:extLst>
                    <a:ext uri="{9D8B030D-6E8A-4147-A177-3AD203B41FA5}">
                      <a16:colId xmlns:a16="http://schemas.microsoft.com/office/drawing/2014/main" val="3052122684"/>
                    </a:ext>
                  </a:extLst>
                </a:gridCol>
              </a:tblGrid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B57310849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CUATRIFORUM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7202536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B57310849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CUATRIFORUM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3374687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B64112527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LLIBRERIA ANGLESA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5706499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B57979908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NEXUS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0166007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B07326093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SMI SISTEMES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D'ADA BYRON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0988304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B07719701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SUMINISTROS INDUSTRIALES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03/04/1995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2364572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B57166035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CONCEPTO INTEGRAL 300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10/10/2002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2637200"/>
                  </a:ext>
                </a:extLst>
              </a:tr>
              <a:tr h="1153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B07667256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DESESPERADO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21/04/1994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3606221"/>
                  </a:ext>
                </a:extLst>
              </a:tr>
              <a:tr h="1153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B07667256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DESESPERADO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60618"/>
                  </a:ext>
                </a:extLst>
              </a:tr>
              <a:tr h="1153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B07667256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DESESPERADO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0182979"/>
                  </a:ext>
                </a:extLst>
              </a:tr>
              <a:tr h="1153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B07667256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DESESPERADO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6989088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B07509094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DISGASOIL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9874760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B57653750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DSI 1973 PROYECTOS EMA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MARAGALL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1992018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B07298425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SON GARRIT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5915790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B07325970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GALPEIX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5272301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A07113780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PEFOR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08/04/1983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4906780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B16553810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IMFORBALEAR2017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LABORDE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8882024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B57032096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REYFAMA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VALERO (PG CA'N VALERO)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17/08/2000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1920121"/>
                  </a:ext>
                </a:extLst>
              </a:tr>
              <a:tr h="1153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B57812380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SILVER &amp; FLINT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DIAZ-PLAJA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productos químicos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8539617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B07498843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SISPAL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FUSTERS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6072953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B57946550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SUPEROPTION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8959183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B64266273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XENOX MUSIC &amp; MEDIA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REVERENDO GABRIEL BESTARD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05/07/2006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2256523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B07663347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CICLOS BIMONT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14/04/1994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1048207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B57141848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COPIOVALA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09/04/2002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3310643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B57448797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GRAFIBALEARES 2007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25/09/2006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91006"/>
                  </a:ext>
                </a:extLst>
              </a:tr>
              <a:tr h="225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A07110257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FRIGORIFICOS COFRISA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b-NO" sz="700" u="none" strike="noStrike">
                          <a:effectLst/>
                        </a:rPr>
                        <a:t>GREMI DE SELLETERS I BASTERS</a:t>
                      </a:r>
                      <a:endParaRPr lang="nb-NO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05/01/1983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609593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498F408-D6D6-D098-20EE-C4E3590218D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ACCEDFF-D46A-B4D5-802C-EBF059223D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691201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A1FD9C8-76FC-07F0-B8D6-30A2868613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0193619"/>
              </p:ext>
            </p:extLst>
          </p:nvPr>
        </p:nvGraphicFramePr>
        <p:xfrm>
          <a:off x="810280" y="475279"/>
          <a:ext cx="10686033" cy="56533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4384">
                  <a:extLst>
                    <a:ext uri="{9D8B030D-6E8A-4147-A177-3AD203B41FA5}">
                      <a16:colId xmlns:a16="http://schemas.microsoft.com/office/drawing/2014/main" val="2574131244"/>
                    </a:ext>
                  </a:extLst>
                </a:gridCol>
                <a:gridCol w="1501265">
                  <a:extLst>
                    <a:ext uri="{9D8B030D-6E8A-4147-A177-3AD203B41FA5}">
                      <a16:colId xmlns:a16="http://schemas.microsoft.com/office/drawing/2014/main" val="1225688198"/>
                    </a:ext>
                  </a:extLst>
                </a:gridCol>
                <a:gridCol w="167653">
                  <a:extLst>
                    <a:ext uri="{9D8B030D-6E8A-4147-A177-3AD203B41FA5}">
                      <a16:colId xmlns:a16="http://schemas.microsoft.com/office/drawing/2014/main" val="1875525144"/>
                    </a:ext>
                  </a:extLst>
                </a:gridCol>
                <a:gridCol w="1091655">
                  <a:extLst>
                    <a:ext uri="{9D8B030D-6E8A-4147-A177-3AD203B41FA5}">
                      <a16:colId xmlns:a16="http://schemas.microsoft.com/office/drawing/2014/main" val="1758803934"/>
                    </a:ext>
                  </a:extLst>
                </a:gridCol>
                <a:gridCol w="396272">
                  <a:extLst>
                    <a:ext uri="{9D8B030D-6E8A-4147-A177-3AD203B41FA5}">
                      <a16:colId xmlns:a16="http://schemas.microsoft.com/office/drawing/2014/main" val="68216371"/>
                    </a:ext>
                  </a:extLst>
                </a:gridCol>
                <a:gridCol w="388653">
                  <a:extLst>
                    <a:ext uri="{9D8B030D-6E8A-4147-A177-3AD203B41FA5}">
                      <a16:colId xmlns:a16="http://schemas.microsoft.com/office/drawing/2014/main" val="586726193"/>
                    </a:ext>
                  </a:extLst>
                </a:gridCol>
                <a:gridCol w="541065">
                  <a:extLst>
                    <a:ext uri="{9D8B030D-6E8A-4147-A177-3AD203B41FA5}">
                      <a16:colId xmlns:a16="http://schemas.microsoft.com/office/drawing/2014/main" val="1298632763"/>
                    </a:ext>
                  </a:extLst>
                </a:gridCol>
                <a:gridCol w="1135474">
                  <a:extLst>
                    <a:ext uri="{9D8B030D-6E8A-4147-A177-3AD203B41FA5}">
                      <a16:colId xmlns:a16="http://schemas.microsoft.com/office/drawing/2014/main" val="4044644890"/>
                    </a:ext>
                  </a:extLst>
                </a:gridCol>
                <a:gridCol w="571549">
                  <a:extLst>
                    <a:ext uri="{9D8B030D-6E8A-4147-A177-3AD203B41FA5}">
                      <a16:colId xmlns:a16="http://schemas.microsoft.com/office/drawing/2014/main" val="307568602"/>
                    </a:ext>
                  </a:extLst>
                </a:gridCol>
                <a:gridCol w="520108">
                  <a:extLst>
                    <a:ext uri="{9D8B030D-6E8A-4147-A177-3AD203B41FA5}">
                      <a16:colId xmlns:a16="http://schemas.microsoft.com/office/drawing/2014/main" val="3855308539"/>
                    </a:ext>
                  </a:extLst>
                </a:gridCol>
                <a:gridCol w="685857">
                  <a:extLst>
                    <a:ext uri="{9D8B030D-6E8A-4147-A177-3AD203B41FA5}">
                      <a16:colId xmlns:a16="http://schemas.microsoft.com/office/drawing/2014/main" val="2628240651"/>
                    </a:ext>
                  </a:extLst>
                </a:gridCol>
                <a:gridCol w="268628">
                  <a:extLst>
                    <a:ext uri="{9D8B030D-6E8A-4147-A177-3AD203B41FA5}">
                      <a16:colId xmlns:a16="http://schemas.microsoft.com/office/drawing/2014/main" val="3566282419"/>
                    </a:ext>
                  </a:extLst>
                </a:gridCol>
                <a:gridCol w="2943470">
                  <a:extLst>
                    <a:ext uri="{9D8B030D-6E8A-4147-A177-3AD203B41FA5}">
                      <a16:colId xmlns:a16="http://schemas.microsoft.com/office/drawing/2014/main" val="1571998358"/>
                    </a:ext>
                  </a:extLst>
                </a:gridCol>
              </a:tblGrid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B57083784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EULALIA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4280525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X4146582G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XIUNIAO MEI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0430308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X4524887M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KAMALDEEP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9604920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X6189631D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XIAOWEI PAN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0056849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X6936950N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JINMAO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8647360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X7829995J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JIANFANG HUANG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DRASSANA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0941223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09772479D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GEIJO MONTALVO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7372721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18231597A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BONAFE SASTRE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5083024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41369615K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LLABRES MARGARITA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I GENERAL CONSELL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8322297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42998801W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PIÑA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GUADIANA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7515720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43050336V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RAMIS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SOBREPOSATS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5756884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43061888T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MONSERRAT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4922543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43074442L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PIÑA SALAS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2089149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43078851N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KORNER RICARDO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9693447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43145409P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MONTIEL LLORENS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0994138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45186406P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LABALLEGAZ CARLOS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PORTOCRISTO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2498252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46974398A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VALDIVIELSO SARAY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5528996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78209021M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FERRANDO TOUS CRISTOBAL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383200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02548501D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PEÑA ROSSELLO CECILIA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6882605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43199057C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AIDASANI AIDASANI ASHISH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5268306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X5748538X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YUNHAO HUANG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979105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X5934638V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MAHBUB UDDIN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PITIUSES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508853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X6198838Q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LIANHUA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6090818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X6748199E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SUKHWINDER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1759946"/>
                  </a:ext>
                </a:extLst>
              </a:tr>
              <a:tr h="22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X6943001Z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PAOLA HECTOR FRANCISCO 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JAUME PONS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043833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C7FF2373-A117-6138-AE7F-C6C60C31238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363C8C1-2AB6-270F-5691-1E82974F25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3582152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C1442C03-32C6-9E0C-D193-8857CE5219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6230508"/>
              </p:ext>
            </p:extLst>
          </p:nvPr>
        </p:nvGraphicFramePr>
        <p:xfrm>
          <a:off x="951919" y="460690"/>
          <a:ext cx="10288160" cy="5714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8371">
                  <a:extLst>
                    <a:ext uri="{9D8B030D-6E8A-4147-A177-3AD203B41FA5}">
                      <a16:colId xmlns:a16="http://schemas.microsoft.com/office/drawing/2014/main" val="2800659561"/>
                    </a:ext>
                  </a:extLst>
                </a:gridCol>
                <a:gridCol w="1373719">
                  <a:extLst>
                    <a:ext uri="{9D8B030D-6E8A-4147-A177-3AD203B41FA5}">
                      <a16:colId xmlns:a16="http://schemas.microsoft.com/office/drawing/2014/main" val="407243009"/>
                    </a:ext>
                  </a:extLst>
                </a:gridCol>
                <a:gridCol w="161411">
                  <a:extLst>
                    <a:ext uri="{9D8B030D-6E8A-4147-A177-3AD203B41FA5}">
                      <a16:colId xmlns:a16="http://schemas.microsoft.com/office/drawing/2014/main" val="62121091"/>
                    </a:ext>
                  </a:extLst>
                </a:gridCol>
                <a:gridCol w="1051010">
                  <a:extLst>
                    <a:ext uri="{9D8B030D-6E8A-4147-A177-3AD203B41FA5}">
                      <a16:colId xmlns:a16="http://schemas.microsoft.com/office/drawing/2014/main" val="2304373534"/>
                    </a:ext>
                  </a:extLst>
                </a:gridCol>
                <a:gridCol w="381518">
                  <a:extLst>
                    <a:ext uri="{9D8B030D-6E8A-4147-A177-3AD203B41FA5}">
                      <a16:colId xmlns:a16="http://schemas.microsoft.com/office/drawing/2014/main" val="731818221"/>
                    </a:ext>
                  </a:extLst>
                </a:gridCol>
                <a:gridCol w="374182">
                  <a:extLst>
                    <a:ext uri="{9D8B030D-6E8A-4147-A177-3AD203B41FA5}">
                      <a16:colId xmlns:a16="http://schemas.microsoft.com/office/drawing/2014/main" val="3440608997"/>
                    </a:ext>
                  </a:extLst>
                </a:gridCol>
                <a:gridCol w="520919">
                  <a:extLst>
                    <a:ext uri="{9D8B030D-6E8A-4147-A177-3AD203B41FA5}">
                      <a16:colId xmlns:a16="http://schemas.microsoft.com/office/drawing/2014/main" val="2880616790"/>
                    </a:ext>
                  </a:extLst>
                </a:gridCol>
                <a:gridCol w="1093197">
                  <a:extLst>
                    <a:ext uri="{9D8B030D-6E8A-4147-A177-3AD203B41FA5}">
                      <a16:colId xmlns:a16="http://schemas.microsoft.com/office/drawing/2014/main" val="723810124"/>
                    </a:ext>
                  </a:extLst>
                </a:gridCol>
                <a:gridCol w="550268">
                  <a:extLst>
                    <a:ext uri="{9D8B030D-6E8A-4147-A177-3AD203B41FA5}">
                      <a16:colId xmlns:a16="http://schemas.microsoft.com/office/drawing/2014/main" val="784593001"/>
                    </a:ext>
                  </a:extLst>
                </a:gridCol>
                <a:gridCol w="500743">
                  <a:extLst>
                    <a:ext uri="{9D8B030D-6E8A-4147-A177-3AD203B41FA5}">
                      <a16:colId xmlns:a16="http://schemas.microsoft.com/office/drawing/2014/main" val="2711523564"/>
                    </a:ext>
                  </a:extLst>
                </a:gridCol>
                <a:gridCol w="660320">
                  <a:extLst>
                    <a:ext uri="{9D8B030D-6E8A-4147-A177-3AD203B41FA5}">
                      <a16:colId xmlns:a16="http://schemas.microsoft.com/office/drawing/2014/main" val="508070610"/>
                    </a:ext>
                  </a:extLst>
                </a:gridCol>
                <a:gridCol w="258626">
                  <a:extLst>
                    <a:ext uri="{9D8B030D-6E8A-4147-A177-3AD203B41FA5}">
                      <a16:colId xmlns:a16="http://schemas.microsoft.com/office/drawing/2014/main" val="2582974251"/>
                    </a:ext>
                  </a:extLst>
                </a:gridCol>
                <a:gridCol w="2833876">
                  <a:extLst>
                    <a:ext uri="{9D8B030D-6E8A-4147-A177-3AD203B41FA5}">
                      <a16:colId xmlns:a16="http://schemas.microsoft.com/office/drawing/2014/main" val="2117984927"/>
                    </a:ext>
                  </a:extLst>
                </a:gridCol>
              </a:tblGrid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B07328917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J MUNNE MAQUINARIA AGRICOLA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b-NO" sz="700" u="none" strike="noStrike">
                          <a:effectLst/>
                        </a:rPr>
                        <a:t>GREMI DE SELLETERS I BASTERS</a:t>
                      </a:r>
                      <a:endParaRPr lang="nb-NO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6867039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B57946568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 ABOLENGO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3267306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B57617391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MASCOTASANA WORLDWIDE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066343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B57617391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MASCOTASANA WORLDWIDE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2825785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B57855512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 AGUILO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FERRA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082702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A57362048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SUPERMERCATS CAMARATA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ANTICH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7732312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B57104341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SALAYAR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CANALS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19/10/2001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9521612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B57132326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JAUME ARTESANS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487714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B57505216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GERHARDT BRAUN PROJECT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3833357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B57505216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GERHARDT BRAUN PROJECT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2585593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B57505216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GERHARDT BRAUN PROJECT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MONTENEGRO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419720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B57505216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GERHARDT BRAUN PROJECT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2979415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B63935951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LINEALAB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962728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B61321808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NEVADO COMPLEMENTS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5432695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B57861676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NUEVA PANADERIA MALLORQUINA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SALLENT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06/05/2014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4023265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PLANET SON CASTELLO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 DE QUILMES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307620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PLANET SON CASTELLO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JOSEP MARIA PALAU I CAMPS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6355064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PLANET SON CASTELLO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20/10/2010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891927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A07408743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SOFTWARE &amp; HARWARE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FLUVIA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19/12/1988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1162012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A07408743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SOFTWARE &amp; HARWARE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9338059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B57844144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V &amp; S GROUP MALLORCA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DANUS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2210042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A58622028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 HIPOPOTAMO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SOCRATES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129076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B57555161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MULTI MUEBLES 2008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6943872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B57293623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S'ESTACIO 2004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26/08/2004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9563169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B07786536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SUMINISTRES BALMES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18/07/1996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4188802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B42744052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ADENAUER PRODUCT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MARAGALL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66112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9106E5B7-0867-A86F-013B-E20E79E7FEC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8CFDED0-7317-CD65-52EE-F453A49216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732730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0ACDA1A5-3119-7177-0DC7-B634451FB0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5801011"/>
              </p:ext>
            </p:extLst>
          </p:nvPr>
        </p:nvGraphicFramePr>
        <p:xfrm>
          <a:off x="882116" y="355988"/>
          <a:ext cx="10427766" cy="58823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2169">
                  <a:extLst>
                    <a:ext uri="{9D8B030D-6E8A-4147-A177-3AD203B41FA5}">
                      <a16:colId xmlns:a16="http://schemas.microsoft.com/office/drawing/2014/main" val="3540859152"/>
                    </a:ext>
                  </a:extLst>
                </a:gridCol>
                <a:gridCol w="1345731">
                  <a:extLst>
                    <a:ext uri="{9D8B030D-6E8A-4147-A177-3AD203B41FA5}">
                      <a16:colId xmlns:a16="http://schemas.microsoft.com/office/drawing/2014/main" val="3569067000"/>
                    </a:ext>
                  </a:extLst>
                </a:gridCol>
                <a:gridCol w="163601">
                  <a:extLst>
                    <a:ext uri="{9D8B030D-6E8A-4147-A177-3AD203B41FA5}">
                      <a16:colId xmlns:a16="http://schemas.microsoft.com/office/drawing/2014/main" val="163020537"/>
                    </a:ext>
                  </a:extLst>
                </a:gridCol>
                <a:gridCol w="1065271">
                  <a:extLst>
                    <a:ext uri="{9D8B030D-6E8A-4147-A177-3AD203B41FA5}">
                      <a16:colId xmlns:a16="http://schemas.microsoft.com/office/drawing/2014/main" val="3794862344"/>
                    </a:ext>
                  </a:extLst>
                </a:gridCol>
                <a:gridCol w="386695">
                  <a:extLst>
                    <a:ext uri="{9D8B030D-6E8A-4147-A177-3AD203B41FA5}">
                      <a16:colId xmlns:a16="http://schemas.microsoft.com/office/drawing/2014/main" val="741320703"/>
                    </a:ext>
                  </a:extLst>
                </a:gridCol>
                <a:gridCol w="379260">
                  <a:extLst>
                    <a:ext uri="{9D8B030D-6E8A-4147-A177-3AD203B41FA5}">
                      <a16:colId xmlns:a16="http://schemas.microsoft.com/office/drawing/2014/main" val="3374487669"/>
                    </a:ext>
                  </a:extLst>
                </a:gridCol>
                <a:gridCol w="527988">
                  <a:extLst>
                    <a:ext uri="{9D8B030D-6E8A-4147-A177-3AD203B41FA5}">
                      <a16:colId xmlns:a16="http://schemas.microsoft.com/office/drawing/2014/main" val="3029046627"/>
                    </a:ext>
                  </a:extLst>
                </a:gridCol>
                <a:gridCol w="1108032">
                  <a:extLst>
                    <a:ext uri="{9D8B030D-6E8A-4147-A177-3AD203B41FA5}">
                      <a16:colId xmlns:a16="http://schemas.microsoft.com/office/drawing/2014/main" val="1313263130"/>
                    </a:ext>
                  </a:extLst>
                </a:gridCol>
                <a:gridCol w="557735">
                  <a:extLst>
                    <a:ext uri="{9D8B030D-6E8A-4147-A177-3AD203B41FA5}">
                      <a16:colId xmlns:a16="http://schemas.microsoft.com/office/drawing/2014/main" val="213700907"/>
                    </a:ext>
                  </a:extLst>
                </a:gridCol>
                <a:gridCol w="507538">
                  <a:extLst>
                    <a:ext uri="{9D8B030D-6E8A-4147-A177-3AD203B41FA5}">
                      <a16:colId xmlns:a16="http://schemas.microsoft.com/office/drawing/2014/main" val="1381025882"/>
                    </a:ext>
                  </a:extLst>
                </a:gridCol>
                <a:gridCol w="669280">
                  <a:extLst>
                    <a:ext uri="{9D8B030D-6E8A-4147-A177-3AD203B41FA5}">
                      <a16:colId xmlns:a16="http://schemas.microsoft.com/office/drawing/2014/main" val="667897806"/>
                    </a:ext>
                  </a:extLst>
                </a:gridCol>
                <a:gridCol w="262136">
                  <a:extLst>
                    <a:ext uri="{9D8B030D-6E8A-4147-A177-3AD203B41FA5}">
                      <a16:colId xmlns:a16="http://schemas.microsoft.com/office/drawing/2014/main" val="733629248"/>
                    </a:ext>
                  </a:extLst>
                </a:gridCol>
                <a:gridCol w="2872330">
                  <a:extLst>
                    <a:ext uri="{9D8B030D-6E8A-4147-A177-3AD203B41FA5}">
                      <a16:colId xmlns:a16="http://schemas.microsoft.com/office/drawing/2014/main" val="2088889150"/>
                    </a:ext>
                  </a:extLst>
                </a:gridCol>
              </a:tblGrid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B57757569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AUBA ALIMENTACIO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140696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B57757569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AUBA ALIMENTACIO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3298384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B57713778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SCENA INTERIORISMO TECNOLOGICO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25/05/2011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9553496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B16507113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TOMI'S SUPERMARKETS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7294326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B07006703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NDONGO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7909164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B07006703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NDONGO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9162234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B07006703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NDONGO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6423693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B07006703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NDONGO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SANTACILIA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2385684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B16617805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DELICIAS PANISIMO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3124967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B57750044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HASLBECK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3773768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B16519233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RAPHA RACING SPAIN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3040774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B57424210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D'OFICINES 2006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CIRURGIANS I BARBERS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24/05/2006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3405002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B07766090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SA CAMENA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ANNIBAL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2907267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B57029217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RAFAEL RIBAS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PI I MARGALL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24/07/2000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0910460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B07415078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ESTILS I FORMES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3293418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A07068794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MARTI ENTERPRISES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ESCLARMUNDA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8911231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B07610066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RAMONELL REVESTIMIENTOS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9953806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B57813313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AMASAR 66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4650870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B57813313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AMASAR 66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COMTAT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3646701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B07327042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LA MALLORQUINA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I GENERAL CONSELL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6346938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A07449218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SALABERT E HIJOS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095526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A07449218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SALABERT E HIJOS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9733480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A07449218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SALABERT E HIJOS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VIDAL I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4418393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A07449218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SALABERT E HIJOS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D'ENCARNACIO VIÑAS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3677408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A07298201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PIÑA-GRAU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1532618"/>
                  </a:ext>
                </a:extLst>
              </a:tr>
              <a:tr h="226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A07298201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PIÑA-GRAU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05/08/1988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081430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41A6721-93CE-DB64-DBAE-71131C72F61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F57AF01B-F2D1-A180-F1E4-6B9F7F65AB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0834842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625E7359-5346-C900-44D2-41AD155058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5785970"/>
              </p:ext>
            </p:extLst>
          </p:nvPr>
        </p:nvGraphicFramePr>
        <p:xfrm>
          <a:off x="838201" y="474651"/>
          <a:ext cx="10515599" cy="56468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2218">
                  <a:extLst>
                    <a:ext uri="{9D8B030D-6E8A-4147-A177-3AD203B41FA5}">
                      <a16:colId xmlns:a16="http://schemas.microsoft.com/office/drawing/2014/main" val="4000893943"/>
                    </a:ext>
                  </a:extLst>
                </a:gridCol>
                <a:gridCol w="1411920">
                  <a:extLst>
                    <a:ext uri="{9D8B030D-6E8A-4147-A177-3AD203B41FA5}">
                      <a16:colId xmlns:a16="http://schemas.microsoft.com/office/drawing/2014/main" val="2501829378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287601672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1560147562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3624760624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346705070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188821665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213814758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3770750249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2252014344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633375903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2732964405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1190882029"/>
                    </a:ext>
                  </a:extLst>
                </a:gridCol>
              </a:tblGrid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A07053705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OBRADOR SA DE SERVICIOS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30/05/1977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3725279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B57945313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SUEÑOS DELISTORES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6488527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B57040875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 MOVIL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MASSOT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25/10/2000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2808118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B57040875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 MOVIL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6538367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B57040875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 MOVIL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5431690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B48503486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SOMARRIBA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5980752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B57831075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FARINELLI MODA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6843849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B57831075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FARINELLI MODA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3056448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B57831075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FARINELLI MODA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4363424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B16545352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ALIMENTACION FERSA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7989617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B57717837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MALLORCA. GATO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22/06/2011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6843448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B57692154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PASE USTED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2222492"/>
                  </a:ext>
                </a:extLst>
              </a:tr>
              <a:tr h="113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B57823742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PATONA INTERNATIONAL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06/09/2013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4342955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B57011215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PROBERTO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6187782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B57945313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SUEÑOS DELISTORES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9135735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B07938335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DESCANSARTE MALLORCA,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9141706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B07938335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DESCANSARTE MALLORCA,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ABU YAHYA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0099883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B07938335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DESCANSARTE MALLORCA,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GARLANDA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6274078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B07938335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DESCANSARTE MALLORCA,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MAQUINARIA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0770792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A16589301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 I CARBURANTS MAGNOLIA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26/07/2018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4212099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B62683834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TRANSCORTANA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ASPRER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4267967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B07676232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PLAYA DE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CONTRAMUELLE MOLLET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048964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B07676232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PLAYA DE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MANUELA DE LOS HERREROS I SORA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28/06/1994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7610963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B93300143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HOTEL EQUIPMENT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PRUDENCI ROVIRA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8859593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B93300143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HOTEL EQUIPMENT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3563821"/>
                  </a:ext>
                </a:extLst>
              </a:tr>
              <a:tr h="2213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B07554546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JOYERIAS CALA MILLOR KATIA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353440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4A47D6B-8843-670A-C1D5-17A0E567581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A5FF51E-5EAC-2550-13EB-D4A6D38746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3439599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DE2EF10-125B-DD5A-9E08-AD4050CD68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8966575"/>
              </p:ext>
            </p:extLst>
          </p:nvPr>
        </p:nvGraphicFramePr>
        <p:xfrm>
          <a:off x="882117" y="411829"/>
          <a:ext cx="10427764" cy="5714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6624">
                  <a:extLst>
                    <a:ext uri="{9D8B030D-6E8A-4147-A177-3AD203B41FA5}">
                      <a16:colId xmlns:a16="http://schemas.microsoft.com/office/drawing/2014/main" val="2847431871"/>
                    </a:ext>
                  </a:extLst>
                </a:gridCol>
                <a:gridCol w="1361275">
                  <a:extLst>
                    <a:ext uri="{9D8B030D-6E8A-4147-A177-3AD203B41FA5}">
                      <a16:colId xmlns:a16="http://schemas.microsoft.com/office/drawing/2014/main" val="2021173725"/>
                    </a:ext>
                  </a:extLst>
                </a:gridCol>
                <a:gridCol w="163601">
                  <a:extLst>
                    <a:ext uri="{9D8B030D-6E8A-4147-A177-3AD203B41FA5}">
                      <a16:colId xmlns:a16="http://schemas.microsoft.com/office/drawing/2014/main" val="803372508"/>
                    </a:ext>
                  </a:extLst>
                </a:gridCol>
                <a:gridCol w="1065271">
                  <a:extLst>
                    <a:ext uri="{9D8B030D-6E8A-4147-A177-3AD203B41FA5}">
                      <a16:colId xmlns:a16="http://schemas.microsoft.com/office/drawing/2014/main" val="3086696220"/>
                    </a:ext>
                  </a:extLst>
                </a:gridCol>
                <a:gridCol w="386695">
                  <a:extLst>
                    <a:ext uri="{9D8B030D-6E8A-4147-A177-3AD203B41FA5}">
                      <a16:colId xmlns:a16="http://schemas.microsoft.com/office/drawing/2014/main" val="348443529"/>
                    </a:ext>
                  </a:extLst>
                </a:gridCol>
                <a:gridCol w="379260">
                  <a:extLst>
                    <a:ext uri="{9D8B030D-6E8A-4147-A177-3AD203B41FA5}">
                      <a16:colId xmlns:a16="http://schemas.microsoft.com/office/drawing/2014/main" val="3048942376"/>
                    </a:ext>
                  </a:extLst>
                </a:gridCol>
                <a:gridCol w="527988">
                  <a:extLst>
                    <a:ext uri="{9D8B030D-6E8A-4147-A177-3AD203B41FA5}">
                      <a16:colId xmlns:a16="http://schemas.microsoft.com/office/drawing/2014/main" val="622395102"/>
                    </a:ext>
                  </a:extLst>
                </a:gridCol>
                <a:gridCol w="1108031">
                  <a:extLst>
                    <a:ext uri="{9D8B030D-6E8A-4147-A177-3AD203B41FA5}">
                      <a16:colId xmlns:a16="http://schemas.microsoft.com/office/drawing/2014/main" val="2763151847"/>
                    </a:ext>
                  </a:extLst>
                </a:gridCol>
                <a:gridCol w="557735">
                  <a:extLst>
                    <a:ext uri="{9D8B030D-6E8A-4147-A177-3AD203B41FA5}">
                      <a16:colId xmlns:a16="http://schemas.microsoft.com/office/drawing/2014/main" val="3409264249"/>
                    </a:ext>
                  </a:extLst>
                </a:gridCol>
                <a:gridCol w="507538">
                  <a:extLst>
                    <a:ext uri="{9D8B030D-6E8A-4147-A177-3AD203B41FA5}">
                      <a16:colId xmlns:a16="http://schemas.microsoft.com/office/drawing/2014/main" val="1403581968"/>
                    </a:ext>
                  </a:extLst>
                </a:gridCol>
                <a:gridCol w="669280">
                  <a:extLst>
                    <a:ext uri="{9D8B030D-6E8A-4147-A177-3AD203B41FA5}">
                      <a16:colId xmlns:a16="http://schemas.microsoft.com/office/drawing/2014/main" val="2406354895"/>
                    </a:ext>
                  </a:extLst>
                </a:gridCol>
                <a:gridCol w="262136">
                  <a:extLst>
                    <a:ext uri="{9D8B030D-6E8A-4147-A177-3AD203B41FA5}">
                      <a16:colId xmlns:a16="http://schemas.microsoft.com/office/drawing/2014/main" val="809084550"/>
                    </a:ext>
                  </a:extLst>
                </a:gridCol>
                <a:gridCol w="2872330">
                  <a:extLst>
                    <a:ext uri="{9D8B030D-6E8A-4147-A177-3AD203B41FA5}">
                      <a16:colId xmlns:a16="http://schemas.microsoft.com/office/drawing/2014/main" val="568420698"/>
                    </a:ext>
                  </a:extLst>
                </a:gridCol>
              </a:tblGrid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B07676232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PLAYA DE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MANUELA HERREROS I SORA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756565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B07738610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MENAJE-HOTEL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TANCA D'ABAIX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23/08/1995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3263266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B07223779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LUX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 PINTADA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712226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B07223779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LUX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24/12/1986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8203075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B07223779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LUX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0710547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A82630930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BALO'S TEXTIL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300493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A82630930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BALO'S TEXTIL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012469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B66491382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BCN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5675355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B57662322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PLANET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MALAGA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8012783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B57662322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PLANET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22/04/2010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4596919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B57330730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FOTO RUANO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824271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B57330730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FOTO RUANO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511334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B57330730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FOTO RUANO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8556412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B07124613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KEPALMA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024110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B07124613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KEPALMA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3489709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B07124613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KEPALMA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JOVELLANOS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738578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MARENGO ALIMENTACION Y DISTRIBUCION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ROSSELLO-PORCEL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6413569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B57812067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R.A. MALLORCA 1879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2463433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B57812067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R.A. MALLORCA 1879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7533599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B84019322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SELHOGAR CONFORT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5796601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B57743205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EXPRESERVI RIAN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MOREY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412581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B85025336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UNA GAFA SOY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8152865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A07059264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MADISAPALMA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17/06/1978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5658926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B43781525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SERVIQUIMIA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ASIVAL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1854380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B92369552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SUPERSKUNK FRANQUICIA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2691828"/>
                  </a:ext>
                </a:extLst>
              </a:tr>
              <a:tr h="219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B58602129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MASTIC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088271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23FE229-8226-5B20-570B-2F7F43A56CF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7D967D2-DAD5-6BBB-3544-78D8181040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7401252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37F759BA-B825-E259-0CD2-DDB99BAA6E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325607"/>
              </p:ext>
            </p:extLst>
          </p:nvPr>
        </p:nvGraphicFramePr>
        <p:xfrm>
          <a:off x="877285" y="342030"/>
          <a:ext cx="10737690" cy="589288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2850">
                  <a:extLst>
                    <a:ext uri="{9D8B030D-6E8A-4147-A177-3AD203B41FA5}">
                      <a16:colId xmlns:a16="http://schemas.microsoft.com/office/drawing/2014/main" val="4193931901"/>
                    </a:ext>
                  </a:extLst>
                </a:gridCol>
                <a:gridCol w="1320452">
                  <a:extLst>
                    <a:ext uri="{9D8B030D-6E8A-4147-A177-3AD203B41FA5}">
                      <a16:colId xmlns:a16="http://schemas.microsoft.com/office/drawing/2014/main" val="3938486324"/>
                    </a:ext>
                  </a:extLst>
                </a:gridCol>
                <a:gridCol w="168303">
                  <a:extLst>
                    <a:ext uri="{9D8B030D-6E8A-4147-A177-3AD203B41FA5}">
                      <a16:colId xmlns:a16="http://schemas.microsoft.com/office/drawing/2014/main" val="3910592884"/>
                    </a:ext>
                  </a:extLst>
                </a:gridCol>
                <a:gridCol w="1095885">
                  <a:extLst>
                    <a:ext uri="{9D8B030D-6E8A-4147-A177-3AD203B41FA5}">
                      <a16:colId xmlns:a16="http://schemas.microsoft.com/office/drawing/2014/main" val="3717147840"/>
                    </a:ext>
                  </a:extLst>
                </a:gridCol>
                <a:gridCol w="397810">
                  <a:extLst>
                    <a:ext uri="{9D8B030D-6E8A-4147-A177-3AD203B41FA5}">
                      <a16:colId xmlns:a16="http://schemas.microsoft.com/office/drawing/2014/main" val="2349677210"/>
                    </a:ext>
                  </a:extLst>
                </a:gridCol>
                <a:gridCol w="390160">
                  <a:extLst>
                    <a:ext uri="{9D8B030D-6E8A-4147-A177-3AD203B41FA5}">
                      <a16:colId xmlns:a16="http://schemas.microsoft.com/office/drawing/2014/main" val="2785562730"/>
                    </a:ext>
                  </a:extLst>
                </a:gridCol>
                <a:gridCol w="543160">
                  <a:extLst>
                    <a:ext uri="{9D8B030D-6E8A-4147-A177-3AD203B41FA5}">
                      <a16:colId xmlns:a16="http://schemas.microsoft.com/office/drawing/2014/main" val="3756286269"/>
                    </a:ext>
                  </a:extLst>
                </a:gridCol>
                <a:gridCol w="1139873">
                  <a:extLst>
                    <a:ext uri="{9D8B030D-6E8A-4147-A177-3AD203B41FA5}">
                      <a16:colId xmlns:a16="http://schemas.microsoft.com/office/drawing/2014/main" val="1198663697"/>
                    </a:ext>
                  </a:extLst>
                </a:gridCol>
                <a:gridCol w="573763">
                  <a:extLst>
                    <a:ext uri="{9D8B030D-6E8A-4147-A177-3AD203B41FA5}">
                      <a16:colId xmlns:a16="http://schemas.microsoft.com/office/drawing/2014/main" val="2300866607"/>
                    </a:ext>
                  </a:extLst>
                </a:gridCol>
                <a:gridCol w="522122">
                  <a:extLst>
                    <a:ext uri="{9D8B030D-6E8A-4147-A177-3AD203B41FA5}">
                      <a16:colId xmlns:a16="http://schemas.microsoft.com/office/drawing/2014/main" val="2481965213"/>
                    </a:ext>
                  </a:extLst>
                </a:gridCol>
                <a:gridCol w="688513">
                  <a:extLst>
                    <a:ext uri="{9D8B030D-6E8A-4147-A177-3AD203B41FA5}">
                      <a16:colId xmlns:a16="http://schemas.microsoft.com/office/drawing/2014/main" val="1362607177"/>
                    </a:ext>
                  </a:extLst>
                </a:gridCol>
                <a:gridCol w="269669">
                  <a:extLst>
                    <a:ext uri="{9D8B030D-6E8A-4147-A177-3AD203B41FA5}">
                      <a16:colId xmlns:a16="http://schemas.microsoft.com/office/drawing/2014/main" val="2782496911"/>
                    </a:ext>
                  </a:extLst>
                </a:gridCol>
                <a:gridCol w="2965130">
                  <a:extLst>
                    <a:ext uri="{9D8B030D-6E8A-4147-A177-3AD203B41FA5}">
                      <a16:colId xmlns:a16="http://schemas.microsoft.com/office/drawing/2014/main" val="4046461105"/>
                    </a:ext>
                  </a:extLst>
                </a:gridCol>
              </a:tblGrid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B58602129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MASTIC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10/04/1989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164369911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B07814361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CUETO AMENGUAL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625310297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B07814361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CUETO AMENGUAL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944631468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357802181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ALEXANDRE JAUME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4184600137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148428075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828770587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585682778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TORRES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007083171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22/04/1987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308302824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471587347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201262077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721407630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707081111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380866387"/>
                  </a:ext>
                </a:extLst>
              </a:tr>
              <a:tr h="134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672670602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B07125537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DYRECO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TINTORERS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412899370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B07125537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DYRECO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659292709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B57766552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TRIGGLE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CIRURGIANS I BARBERS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18622440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B57677288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189445643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B57677288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26/08/2010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545918155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B57677288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118766523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B57677288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283731952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B57677288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ABU YAHYA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739422864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B57677288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206393726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2129087720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2495089521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628286285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1994770804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136936758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LLAÜT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3577278161"/>
                  </a:ext>
                </a:extLst>
              </a:tr>
              <a:tr h="2028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06" marR="4606" marT="4606" marB="0" anchor="b"/>
                </a:tc>
                <a:extLst>
                  <a:ext uri="{0D108BD9-81ED-4DB2-BD59-A6C34878D82A}">
                    <a16:rowId xmlns:a16="http://schemas.microsoft.com/office/drawing/2014/main" val="91443765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FC682B1-C162-8FEF-93DD-57217DAAECB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3104C4B-46C6-17A3-0D57-BBCFAFC567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2589470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07BE053-035D-AF23-19BA-6909082B99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2054780"/>
              </p:ext>
            </p:extLst>
          </p:nvPr>
        </p:nvGraphicFramePr>
        <p:xfrm>
          <a:off x="1014741" y="957140"/>
          <a:ext cx="10162518" cy="49437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2211">
                  <a:extLst>
                    <a:ext uri="{9D8B030D-6E8A-4147-A177-3AD203B41FA5}">
                      <a16:colId xmlns:a16="http://schemas.microsoft.com/office/drawing/2014/main" val="1905336993"/>
                    </a:ext>
                  </a:extLst>
                </a:gridCol>
                <a:gridCol w="1326649">
                  <a:extLst>
                    <a:ext uri="{9D8B030D-6E8A-4147-A177-3AD203B41FA5}">
                      <a16:colId xmlns:a16="http://schemas.microsoft.com/office/drawing/2014/main" val="468758587"/>
                    </a:ext>
                  </a:extLst>
                </a:gridCol>
                <a:gridCol w="159440">
                  <a:extLst>
                    <a:ext uri="{9D8B030D-6E8A-4147-A177-3AD203B41FA5}">
                      <a16:colId xmlns:a16="http://schemas.microsoft.com/office/drawing/2014/main" val="792280229"/>
                    </a:ext>
                  </a:extLst>
                </a:gridCol>
                <a:gridCol w="1038174">
                  <a:extLst>
                    <a:ext uri="{9D8B030D-6E8A-4147-A177-3AD203B41FA5}">
                      <a16:colId xmlns:a16="http://schemas.microsoft.com/office/drawing/2014/main" val="190781828"/>
                    </a:ext>
                  </a:extLst>
                </a:gridCol>
                <a:gridCol w="376859">
                  <a:extLst>
                    <a:ext uri="{9D8B030D-6E8A-4147-A177-3AD203B41FA5}">
                      <a16:colId xmlns:a16="http://schemas.microsoft.com/office/drawing/2014/main" val="3970647065"/>
                    </a:ext>
                  </a:extLst>
                </a:gridCol>
                <a:gridCol w="369613">
                  <a:extLst>
                    <a:ext uri="{9D8B030D-6E8A-4147-A177-3AD203B41FA5}">
                      <a16:colId xmlns:a16="http://schemas.microsoft.com/office/drawing/2014/main" val="1776915152"/>
                    </a:ext>
                  </a:extLst>
                </a:gridCol>
                <a:gridCol w="514558">
                  <a:extLst>
                    <a:ext uri="{9D8B030D-6E8A-4147-A177-3AD203B41FA5}">
                      <a16:colId xmlns:a16="http://schemas.microsoft.com/office/drawing/2014/main" val="2788446003"/>
                    </a:ext>
                  </a:extLst>
                </a:gridCol>
                <a:gridCol w="1079847">
                  <a:extLst>
                    <a:ext uri="{9D8B030D-6E8A-4147-A177-3AD203B41FA5}">
                      <a16:colId xmlns:a16="http://schemas.microsoft.com/office/drawing/2014/main" val="3852962433"/>
                    </a:ext>
                  </a:extLst>
                </a:gridCol>
                <a:gridCol w="543548">
                  <a:extLst>
                    <a:ext uri="{9D8B030D-6E8A-4147-A177-3AD203B41FA5}">
                      <a16:colId xmlns:a16="http://schemas.microsoft.com/office/drawing/2014/main" val="600462"/>
                    </a:ext>
                  </a:extLst>
                </a:gridCol>
                <a:gridCol w="494628">
                  <a:extLst>
                    <a:ext uri="{9D8B030D-6E8A-4147-A177-3AD203B41FA5}">
                      <a16:colId xmlns:a16="http://schemas.microsoft.com/office/drawing/2014/main" val="2848485560"/>
                    </a:ext>
                  </a:extLst>
                </a:gridCol>
                <a:gridCol w="652256">
                  <a:extLst>
                    <a:ext uri="{9D8B030D-6E8A-4147-A177-3AD203B41FA5}">
                      <a16:colId xmlns:a16="http://schemas.microsoft.com/office/drawing/2014/main" val="1678459062"/>
                    </a:ext>
                  </a:extLst>
                </a:gridCol>
                <a:gridCol w="255468">
                  <a:extLst>
                    <a:ext uri="{9D8B030D-6E8A-4147-A177-3AD203B41FA5}">
                      <a16:colId xmlns:a16="http://schemas.microsoft.com/office/drawing/2014/main" val="3287512717"/>
                    </a:ext>
                  </a:extLst>
                </a:gridCol>
                <a:gridCol w="2799267">
                  <a:extLst>
                    <a:ext uri="{9D8B030D-6E8A-4147-A177-3AD203B41FA5}">
                      <a16:colId xmlns:a16="http://schemas.microsoft.com/office/drawing/2014/main" val="598350326"/>
                    </a:ext>
                  </a:extLst>
                </a:gridCol>
              </a:tblGrid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B07456254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SOFT LINE INFORMATICA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I 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447026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B07456254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SOFT LINE INFORMATICA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789698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B57322497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AUTOSERVICIO SON FERRIOL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VIOLANT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8010953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B07943004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 SEED MEDITERRANI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PIZA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2430291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A57404469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HORNO SANTO CRISTO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JACOB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7825821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A57404469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HORNO SANTO CRISTO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3254506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A57404469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HORNO SANTO CRISTO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3705172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FORNARIS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4559351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FORNARIS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 NA TAVERNERA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6047455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FORNARIS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0769607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FORNARIS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5007410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A57404469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HORNO SANTO CRISTO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MUELLE PELAIRES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6621231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E07190838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AIDASANI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5583443"/>
                  </a:ext>
                </a:extLst>
              </a:tr>
              <a:tr h="32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W0055163J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LIU JO SUCURSAL EN ESPAÑA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4886057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B57735706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PINMAR YACHT SUPPLY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441933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B28279123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CHEYPER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4478521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A07058084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SEGURIDAD Y LIMPIEZAS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PICAPEDRERS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03/04/1978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3059866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B57818197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BEAUTY LUXE DISTRIBUTIONS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ASIPO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09/07/2013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1660992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B57818197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BEAUTY LUXE DISTRIBUTIONS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6695831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A07053531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PEDRO A LLOMPART Y ANTONIO PIERAS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31/12/1985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1070983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B57876484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TRAVEL COMPOSITOR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RICO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25/08/2014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24871"/>
                  </a:ext>
                </a:extLst>
              </a:tr>
              <a:tr h="2198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B82153875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FLORENTINO ARTICULOS DE PELUQUERIA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671874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9EC7C800-9262-368D-F92C-9610A74F815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C7B1963F-C318-33FD-6558-BB271A86E9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150166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C84C9EE7-44AA-9691-660B-C91EF1A7F9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7274789"/>
              </p:ext>
            </p:extLst>
          </p:nvPr>
        </p:nvGraphicFramePr>
        <p:xfrm>
          <a:off x="906080" y="470263"/>
          <a:ext cx="10379837" cy="56741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7287">
                  <a:extLst>
                    <a:ext uri="{9D8B030D-6E8A-4147-A177-3AD203B41FA5}">
                      <a16:colId xmlns:a16="http://schemas.microsoft.com/office/drawing/2014/main" val="3182352711"/>
                    </a:ext>
                  </a:extLst>
                </a:gridCol>
                <a:gridCol w="1361751">
                  <a:extLst>
                    <a:ext uri="{9D8B030D-6E8A-4147-A177-3AD203B41FA5}">
                      <a16:colId xmlns:a16="http://schemas.microsoft.com/office/drawing/2014/main" val="2990998207"/>
                    </a:ext>
                  </a:extLst>
                </a:gridCol>
                <a:gridCol w="162850">
                  <a:extLst>
                    <a:ext uri="{9D8B030D-6E8A-4147-A177-3AD203B41FA5}">
                      <a16:colId xmlns:a16="http://schemas.microsoft.com/office/drawing/2014/main" val="4026026067"/>
                    </a:ext>
                  </a:extLst>
                </a:gridCol>
                <a:gridCol w="1060375">
                  <a:extLst>
                    <a:ext uri="{9D8B030D-6E8A-4147-A177-3AD203B41FA5}">
                      <a16:colId xmlns:a16="http://schemas.microsoft.com/office/drawing/2014/main" val="3672882854"/>
                    </a:ext>
                  </a:extLst>
                </a:gridCol>
                <a:gridCol w="384919">
                  <a:extLst>
                    <a:ext uri="{9D8B030D-6E8A-4147-A177-3AD203B41FA5}">
                      <a16:colId xmlns:a16="http://schemas.microsoft.com/office/drawing/2014/main" val="3123580098"/>
                    </a:ext>
                  </a:extLst>
                </a:gridCol>
                <a:gridCol w="377516">
                  <a:extLst>
                    <a:ext uri="{9D8B030D-6E8A-4147-A177-3AD203B41FA5}">
                      <a16:colId xmlns:a16="http://schemas.microsoft.com/office/drawing/2014/main" val="1395079781"/>
                    </a:ext>
                  </a:extLst>
                </a:gridCol>
                <a:gridCol w="525561">
                  <a:extLst>
                    <a:ext uri="{9D8B030D-6E8A-4147-A177-3AD203B41FA5}">
                      <a16:colId xmlns:a16="http://schemas.microsoft.com/office/drawing/2014/main" val="13706015"/>
                    </a:ext>
                  </a:extLst>
                </a:gridCol>
                <a:gridCol w="1102938">
                  <a:extLst>
                    <a:ext uri="{9D8B030D-6E8A-4147-A177-3AD203B41FA5}">
                      <a16:colId xmlns:a16="http://schemas.microsoft.com/office/drawing/2014/main" val="3083754560"/>
                    </a:ext>
                  </a:extLst>
                </a:gridCol>
                <a:gridCol w="555170">
                  <a:extLst>
                    <a:ext uri="{9D8B030D-6E8A-4147-A177-3AD203B41FA5}">
                      <a16:colId xmlns:a16="http://schemas.microsoft.com/office/drawing/2014/main" val="1670911712"/>
                    </a:ext>
                  </a:extLst>
                </a:gridCol>
                <a:gridCol w="505206">
                  <a:extLst>
                    <a:ext uri="{9D8B030D-6E8A-4147-A177-3AD203B41FA5}">
                      <a16:colId xmlns:a16="http://schemas.microsoft.com/office/drawing/2014/main" val="1254701621"/>
                    </a:ext>
                  </a:extLst>
                </a:gridCol>
                <a:gridCol w="666205">
                  <a:extLst>
                    <a:ext uri="{9D8B030D-6E8A-4147-A177-3AD203B41FA5}">
                      <a16:colId xmlns:a16="http://schemas.microsoft.com/office/drawing/2014/main" val="1352397134"/>
                    </a:ext>
                  </a:extLst>
                </a:gridCol>
                <a:gridCol w="260931">
                  <a:extLst>
                    <a:ext uri="{9D8B030D-6E8A-4147-A177-3AD203B41FA5}">
                      <a16:colId xmlns:a16="http://schemas.microsoft.com/office/drawing/2014/main" val="1377799029"/>
                    </a:ext>
                  </a:extLst>
                </a:gridCol>
                <a:gridCol w="2859128">
                  <a:extLst>
                    <a:ext uri="{9D8B030D-6E8A-4147-A177-3AD203B41FA5}">
                      <a16:colId xmlns:a16="http://schemas.microsoft.com/office/drawing/2014/main" val="3388541190"/>
                    </a:ext>
                  </a:extLst>
                </a:gridCol>
              </a:tblGrid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B07980162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JARDINES ALFABIA SLL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BINISSALOM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126829703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118042701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NOFRE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929629613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MALFERIT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371169007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776882658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NOFRE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837366274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FORNERS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322567891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CAN VALERO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949733674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L'HORT DE LES ANIMES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295449599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B60793551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STM MANTENIMIENTO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TOGORES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070014862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A07200967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ALCUDIA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4076956629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B57438681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RIALTO LIVING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521940393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B07148224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PALAU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FUSTERS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949933521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B57931578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PETROLEROS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14/09/2015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797502903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B57931578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PETROLEROS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962773917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B57931578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PETROLEROS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465158917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B98355662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KENAY RETAIL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ANSELM CLAVE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234042056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B57658205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TERRAZA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468167192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B85660488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 RETAIL SPAIN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56311968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B07158785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ESPACIO HOME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28/05/1985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072804391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COP,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128146818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COP,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24/01/1978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111113192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B57775876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TROBADOO SEGUNDA MANO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542164365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A08753279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 CALBET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656822277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A08753279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 CALBET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73658796"/>
                  </a:ext>
                </a:extLst>
              </a:tr>
              <a:tr h="212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A08753279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 CALBET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56335537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C4D574A3-FCA0-64DE-0B08-5771EACD70C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92B8C98E-3992-8FEF-6F7C-BECDEE8C22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0323617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5E06024-89FE-B39A-E086-865EC8D3B7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8325661"/>
              </p:ext>
            </p:extLst>
          </p:nvPr>
        </p:nvGraphicFramePr>
        <p:xfrm>
          <a:off x="921637" y="465122"/>
          <a:ext cx="10653524" cy="58467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346">
                  <a:extLst>
                    <a:ext uri="{9D8B030D-6E8A-4147-A177-3AD203B41FA5}">
                      <a16:colId xmlns:a16="http://schemas.microsoft.com/office/drawing/2014/main" val="3642344370"/>
                    </a:ext>
                  </a:extLst>
                </a:gridCol>
                <a:gridCol w="1374293">
                  <a:extLst>
                    <a:ext uri="{9D8B030D-6E8A-4147-A177-3AD203B41FA5}">
                      <a16:colId xmlns:a16="http://schemas.microsoft.com/office/drawing/2014/main" val="3014074067"/>
                    </a:ext>
                  </a:extLst>
                </a:gridCol>
                <a:gridCol w="167144">
                  <a:extLst>
                    <a:ext uri="{9D8B030D-6E8A-4147-A177-3AD203B41FA5}">
                      <a16:colId xmlns:a16="http://schemas.microsoft.com/office/drawing/2014/main" val="3198154816"/>
                    </a:ext>
                  </a:extLst>
                </a:gridCol>
                <a:gridCol w="1088334">
                  <a:extLst>
                    <a:ext uri="{9D8B030D-6E8A-4147-A177-3AD203B41FA5}">
                      <a16:colId xmlns:a16="http://schemas.microsoft.com/office/drawing/2014/main" val="3337747765"/>
                    </a:ext>
                  </a:extLst>
                </a:gridCol>
                <a:gridCol w="395068">
                  <a:extLst>
                    <a:ext uri="{9D8B030D-6E8A-4147-A177-3AD203B41FA5}">
                      <a16:colId xmlns:a16="http://schemas.microsoft.com/office/drawing/2014/main" val="435901652"/>
                    </a:ext>
                  </a:extLst>
                </a:gridCol>
                <a:gridCol w="387470">
                  <a:extLst>
                    <a:ext uri="{9D8B030D-6E8A-4147-A177-3AD203B41FA5}">
                      <a16:colId xmlns:a16="http://schemas.microsoft.com/office/drawing/2014/main" val="58309018"/>
                    </a:ext>
                  </a:extLst>
                </a:gridCol>
                <a:gridCol w="539419">
                  <a:extLst>
                    <a:ext uri="{9D8B030D-6E8A-4147-A177-3AD203B41FA5}">
                      <a16:colId xmlns:a16="http://schemas.microsoft.com/office/drawing/2014/main" val="257322084"/>
                    </a:ext>
                  </a:extLst>
                </a:gridCol>
                <a:gridCol w="1132019">
                  <a:extLst>
                    <a:ext uri="{9D8B030D-6E8A-4147-A177-3AD203B41FA5}">
                      <a16:colId xmlns:a16="http://schemas.microsoft.com/office/drawing/2014/main" val="3781352748"/>
                    </a:ext>
                  </a:extLst>
                </a:gridCol>
                <a:gridCol w="569809">
                  <a:extLst>
                    <a:ext uri="{9D8B030D-6E8A-4147-A177-3AD203B41FA5}">
                      <a16:colId xmlns:a16="http://schemas.microsoft.com/office/drawing/2014/main" val="349547444"/>
                    </a:ext>
                  </a:extLst>
                </a:gridCol>
                <a:gridCol w="518526">
                  <a:extLst>
                    <a:ext uri="{9D8B030D-6E8A-4147-A177-3AD203B41FA5}">
                      <a16:colId xmlns:a16="http://schemas.microsoft.com/office/drawing/2014/main" val="1545603757"/>
                    </a:ext>
                  </a:extLst>
                </a:gridCol>
                <a:gridCol w="683770">
                  <a:extLst>
                    <a:ext uri="{9D8B030D-6E8A-4147-A177-3AD203B41FA5}">
                      <a16:colId xmlns:a16="http://schemas.microsoft.com/office/drawing/2014/main" val="1068197868"/>
                    </a:ext>
                  </a:extLst>
                </a:gridCol>
                <a:gridCol w="267811">
                  <a:extLst>
                    <a:ext uri="{9D8B030D-6E8A-4147-A177-3AD203B41FA5}">
                      <a16:colId xmlns:a16="http://schemas.microsoft.com/office/drawing/2014/main" val="3610878842"/>
                    </a:ext>
                  </a:extLst>
                </a:gridCol>
                <a:gridCol w="2934515">
                  <a:extLst>
                    <a:ext uri="{9D8B030D-6E8A-4147-A177-3AD203B41FA5}">
                      <a16:colId xmlns:a16="http://schemas.microsoft.com/office/drawing/2014/main" val="1855337062"/>
                    </a:ext>
                  </a:extLst>
                </a:gridCol>
              </a:tblGrid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A08753279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ELECTRO CALBET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TINTORERS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264562528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B46149555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DEXTROMEDICA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GUATEMALA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1318876444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B60259421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MONTBLANC IBERIA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3402102073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B07903735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ALTA ZAPATERIA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772223554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A07232754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DESARROLLOS INSULARES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2141379678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A07232754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DESARROLLOS INSULARES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612549812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B07805427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GERRY WEBER FASHION IBERICA SL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GUASP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4253794252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A08078701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ANONIMA COTTET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162226245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B85847069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MAJE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3034800148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A62975669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OKAIDI SPAIN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368851467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982817165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1116829571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1765371075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1371495268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2475996183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4062966452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571074937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2027339684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2861637110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1642732617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A58069147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SIMORRA TIENDAS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DEL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2370101292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B08808867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VORTROM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FANGOS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3063773045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B08808867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VORTROM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4042965269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B07039514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ROTGER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26/02/1974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3247626027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B07039514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ROTGER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3848132306"/>
                  </a:ext>
                </a:extLst>
              </a:tr>
              <a:tr h="2248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B07039514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ROTGER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65" marR="4965" marT="4965" marB="0" anchor="b"/>
                </a:tc>
                <a:extLst>
                  <a:ext uri="{0D108BD9-81ED-4DB2-BD59-A6C34878D82A}">
                    <a16:rowId xmlns:a16="http://schemas.microsoft.com/office/drawing/2014/main" val="165542419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E96D20D-0A73-99F6-BCDD-F2BC4767D16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8CE2924-7ABD-1619-17BF-7FF0E91F7F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8940855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7DA7290A-DFB7-1AD7-E2E1-1E41D896B2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7692171"/>
              </p:ext>
            </p:extLst>
          </p:nvPr>
        </p:nvGraphicFramePr>
        <p:xfrm>
          <a:off x="838200" y="552735"/>
          <a:ext cx="10515599" cy="55618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9234">
                  <a:extLst>
                    <a:ext uri="{9D8B030D-6E8A-4147-A177-3AD203B41FA5}">
                      <a16:colId xmlns:a16="http://schemas.microsoft.com/office/drawing/2014/main" val="1036507958"/>
                    </a:ext>
                  </a:extLst>
                </a:gridCol>
                <a:gridCol w="1364904">
                  <a:extLst>
                    <a:ext uri="{9D8B030D-6E8A-4147-A177-3AD203B41FA5}">
                      <a16:colId xmlns:a16="http://schemas.microsoft.com/office/drawing/2014/main" val="2610708512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2042690706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3971875358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3993678974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3891820637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4094444968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592791206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3190241121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4160783584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492683468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779063156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1031068026"/>
                    </a:ext>
                  </a:extLst>
                </a:gridCol>
              </a:tblGrid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9452861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6643613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4862708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BALTASAR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9545698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L'HORT DE LES ANIMES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4052379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B46432852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PEPE NAVARRO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4298952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B63002760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HILFIGER STORES SPAIN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4571550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B07876816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BIJOU BRIGITTE MODISCHE ACCESSOIRES SL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2660147"/>
                  </a:ext>
                </a:extLst>
              </a:tr>
              <a:tr h="109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B85364495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TIGER STORES SPAIN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560841"/>
                  </a:ext>
                </a:extLst>
              </a:tr>
              <a:tr h="109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B85364495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TIGER STORES SPAIN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2714777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B83727289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CLAIRE'S ACCESSORIES SPAIN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9060016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B63217327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SEPALEMEME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345740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B63217327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SEPALEMEME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0771669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B63217327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SEPALEMEME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2559697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B63217327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SEPALEMEME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4850197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B61135851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CASH CONVERTERS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5221079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B61135851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CASH CONVERTERS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0210094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A78009925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VISIONLAB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2770099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A78009925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VISIONLAB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7942950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B03719143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DEICHMANN CALZADOS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0522350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B60257771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FRAG COMERCIO INTERNACIONAL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6363280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A84911379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LAGARDERE TRAVEL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6901142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B84227461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SEPHORA COSMETICOS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5223433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A62772629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ECOVERITAS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COMTAT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5425249"/>
                  </a:ext>
                </a:extLst>
              </a:tr>
              <a:tr h="3182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A84205863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WORLD DUTY FREE GROUP SOCIEDAD ANONIMA UNIPERSONAL.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4610010"/>
                  </a:ext>
                </a:extLst>
              </a:tr>
              <a:tr h="2137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A92027804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MAYORAL INTERNATIONAL STORES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142618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B2DA39F-7021-474D-0F07-EAB17008347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9CCA3A39-70C5-0991-DC3F-719D5DF26A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2049612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A4D7814-2478-3F0C-2E78-1D63216614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0759464"/>
              </p:ext>
            </p:extLst>
          </p:nvPr>
        </p:nvGraphicFramePr>
        <p:xfrm>
          <a:off x="768398" y="355988"/>
          <a:ext cx="11125781" cy="566490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1392">
                  <a:extLst>
                    <a:ext uri="{9D8B030D-6E8A-4147-A177-3AD203B41FA5}">
                      <a16:colId xmlns:a16="http://schemas.microsoft.com/office/drawing/2014/main" val="3644828683"/>
                    </a:ext>
                  </a:extLst>
                </a:gridCol>
                <a:gridCol w="1485558">
                  <a:extLst>
                    <a:ext uri="{9D8B030D-6E8A-4147-A177-3AD203B41FA5}">
                      <a16:colId xmlns:a16="http://schemas.microsoft.com/office/drawing/2014/main" val="3744854606"/>
                    </a:ext>
                  </a:extLst>
                </a:gridCol>
                <a:gridCol w="174553">
                  <a:extLst>
                    <a:ext uri="{9D8B030D-6E8A-4147-A177-3AD203B41FA5}">
                      <a16:colId xmlns:a16="http://schemas.microsoft.com/office/drawing/2014/main" val="2781776618"/>
                    </a:ext>
                  </a:extLst>
                </a:gridCol>
                <a:gridCol w="1136579">
                  <a:extLst>
                    <a:ext uri="{9D8B030D-6E8A-4147-A177-3AD203B41FA5}">
                      <a16:colId xmlns:a16="http://schemas.microsoft.com/office/drawing/2014/main" val="514278616"/>
                    </a:ext>
                  </a:extLst>
                </a:gridCol>
                <a:gridCol w="412580">
                  <a:extLst>
                    <a:ext uri="{9D8B030D-6E8A-4147-A177-3AD203B41FA5}">
                      <a16:colId xmlns:a16="http://schemas.microsoft.com/office/drawing/2014/main" val="125908584"/>
                    </a:ext>
                  </a:extLst>
                </a:gridCol>
                <a:gridCol w="404647">
                  <a:extLst>
                    <a:ext uri="{9D8B030D-6E8A-4147-A177-3AD203B41FA5}">
                      <a16:colId xmlns:a16="http://schemas.microsoft.com/office/drawing/2014/main" val="1838192599"/>
                    </a:ext>
                  </a:extLst>
                </a:gridCol>
                <a:gridCol w="563330">
                  <a:extLst>
                    <a:ext uri="{9D8B030D-6E8A-4147-A177-3AD203B41FA5}">
                      <a16:colId xmlns:a16="http://schemas.microsoft.com/office/drawing/2014/main" val="1599483884"/>
                    </a:ext>
                  </a:extLst>
                </a:gridCol>
                <a:gridCol w="1182201">
                  <a:extLst>
                    <a:ext uri="{9D8B030D-6E8A-4147-A177-3AD203B41FA5}">
                      <a16:colId xmlns:a16="http://schemas.microsoft.com/office/drawing/2014/main" val="2138339923"/>
                    </a:ext>
                  </a:extLst>
                </a:gridCol>
                <a:gridCol w="595069">
                  <a:extLst>
                    <a:ext uri="{9D8B030D-6E8A-4147-A177-3AD203B41FA5}">
                      <a16:colId xmlns:a16="http://schemas.microsoft.com/office/drawing/2014/main" val="1344344852"/>
                    </a:ext>
                  </a:extLst>
                </a:gridCol>
                <a:gridCol w="541511">
                  <a:extLst>
                    <a:ext uri="{9D8B030D-6E8A-4147-A177-3AD203B41FA5}">
                      <a16:colId xmlns:a16="http://schemas.microsoft.com/office/drawing/2014/main" val="1469882248"/>
                    </a:ext>
                  </a:extLst>
                </a:gridCol>
                <a:gridCol w="714080">
                  <a:extLst>
                    <a:ext uri="{9D8B030D-6E8A-4147-A177-3AD203B41FA5}">
                      <a16:colId xmlns:a16="http://schemas.microsoft.com/office/drawing/2014/main" val="945140430"/>
                    </a:ext>
                  </a:extLst>
                </a:gridCol>
                <a:gridCol w="279683">
                  <a:extLst>
                    <a:ext uri="{9D8B030D-6E8A-4147-A177-3AD203B41FA5}">
                      <a16:colId xmlns:a16="http://schemas.microsoft.com/office/drawing/2014/main" val="3599599579"/>
                    </a:ext>
                  </a:extLst>
                </a:gridCol>
                <a:gridCol w="3064598">
                  <a:extLst>
                    <a:ext uri="{9D8B030D-6E8A-4147-A177-3AD203B41FA5}">
                      <a16:colId xmlns:a16="http://schemas.microsoft.com/office/drawing/2014/main" val="2788045143"/>
                    </a:ext>
                  </a:extLst>
                </a:gridCol>
              </a:tblGrid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A92027804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MAYORAL INTERNATIONAL STORES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GABRIEL ROCA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979601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B36950970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BIMBA &amp; LOLA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UNIO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4407030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B58442500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OPTICA DEL PENEDES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ARAGO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4177858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B58442500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OPTICA DEL PENEDES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3603458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B63667109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ALDI MASQUEFA SUPERMERCADOS S.L.U.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GABRIEL ALZAMORA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5402346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B63667109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ALDI MASQUEFA SUPERMERCADOS S.L.U.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GREMI DE BOTERS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8822197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B63667109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ALDI MASQUEFA SUPERMERCADOS S.L.U.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ANIMES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9307378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A25039199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JOYERIA TOUS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AGUSTI BUADES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9884683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A25039199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JOYERIA TOUS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AEROPUERTO SON SANT JOAN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4303788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A25039199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JOYERIA TOUS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DEL BORN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9844051"/>
                  </a:ext>
                </a:extLst>
              </a:tr>
              <a:tr h="30701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A59408492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DISTRIBUIDORES AUTOMATICOS DE BEBIDAS Y ALIMENTOS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UNIO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6934105"/>
                  </a:ext>
                </a:extLst>
              </a:tr>
              <a:tr h="30701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A59408492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DISTRIBUIDORES AUTOMATICOS DE BEBIDAS Y ALIMENTOS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GREMI DE CIRURGIANS I BARBERS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4608714"/>
                  </a:ext>
                </a:extLst>
              </a:tr>
              <a:tr h="30701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A59408492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DISTRIBUIDORES AUTOMATICOS DE BEBIDAS Y ALIMENTOS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8567820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A07169287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HIPER MANACOR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MERCAPALMA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3502363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A07169287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HIPER MANACOR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CARDENAL ROSSELL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9135057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B81209751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GAME STORES IBERIA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31 DE DESEMBRE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9315476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B81209751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GAME STORES IBERIA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JOAN MIRO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3765894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B81209751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GAME STORES IBERIA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GABRIEL ROCA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9445168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B81209751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GAME STORES IBERIA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CARDENAL ROSSELL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1186634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B64774102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KIKO RETAIL ESPAÑA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3438269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A81225146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KIABI ESPAÑA KSCE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LEOCADIA TOGORES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0424194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A81225146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KIABI ESPAÑA KSCE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CARDENAL ROSSELL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8987520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B54577275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JD SPAIN SPORTS FASHION 2010 SL.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CARDENAL ROSSELL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2755272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A80393812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EXPLOTACION ESTACION DE SERVICIO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GUADALQUIVIR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4812375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A60181294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FRANCHISING CALZEDONIA ESPAÑA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MIQUEL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1363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296651"/>
                  </a:ext>
                </a:extLst>
              </a:tr>
              <a:tr h="2062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A60181294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FRANCHISING CALZEDONIA ESPAÑA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SINDICAT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1363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4771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354431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494EDBB-7363-5386-0A7D-3448DC768B1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0E441CB-495E-5F3F-D686-179D71064E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231134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9006111-8272-8884-8C9C-2579CB1164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0196739"/>
              </p:ext>
            </p:extLst>
          </p:nvPr>
        </p:nvGraphicFramePr>
        <p:xfrm>
          <a:off x="1076396" y="300147"/>
          <a:ext cx="10608379" cy="60117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0936">
                  <a:extLst>
                    <a:ext uri="{9D8B030D-6E8A-4147-A177-3AD203B41FA5}">
                      <a16:colId xmlns:a16="http://schemas.microsoft.com/office/drawing/2014/main" val="2709237868"/>
                    </a:ext>
                  </a:extLst>
                </a:gridCol>
                <a:gridCol w="1490356">
                  <a:extLst>
                    <a:ext uri="{9D8B030D-6E8A-4147-A177-3AD203B41FA5}">
                      <a16:colId xmlns:a16="http://schemas.microsoft.com/office/drawing/2014/main" val="2905163659"/>
                    </a:ext>
                  </a:extLst>
                </a:gridCol>
                <a:gridCol w="166435">
                  <a:extLst>
                    <a:ext uri="{9D8B030D-6E8A-4147-A177-3AD203B41FA5}">
                      <a16:colId xmlns:a16="http://schemas.microsoft.com/office/drawing/2014/main" val="3209467824"/>
                    </a:ext>
                  </a:extLst>
                </a:gridCol>
                <a:gridCol w="1083723">
                  <a:extLst>
                    <a:ext uri="{9D8B030D-6E8A-4147-A177-3AD203B41FA5}">
                      <a16:colId xmlns:a16="http://schemas.microsoft.com/office/drawing/2014/main" val="2339964068"/>
                    </a:ext>
                  </a:extLst>
                </a:gridCol>
                <a:gridCol w="393393">
                  <a:extLst>
                    <a:ext uri="{9D8B030D-6E8A-4147-A177-3AD203B41FA5}">
                      <a16:colId xmlns:a16="http://schemas.microsoft.com/office/drawing/2014/main" val="829067967"/>
                    </a:ext>
                  </a:extLst>
                </a:gridCol>
                <a:gridCol w="385828">
                  <a:extLst>
                    <a:ext uri="{9D8B030D-6E8A-4147-A177-3AD203B41FA5}">
                      <a16:colId xmlns:a16="http://schemas.microsoft.com/office/drawing/2014/main" val="3410697343"/>
                    </a:ext>
                  </a:extLst>
                </a:gridCol>
                <a:gridCol w="537133">
                  <a:extLst>
                    <a:ext uri="{9D8B030D-6E8A-4147-A177-3AD203B41FA5}">
                      <a16:colId xmlns:a16="http://schemas.microsoft.com/office/drawing/2014/main" val="3548377340"/>
                    </a:ext>
                  </a:extLst>
                </a:gridCol>
                <a:gridCol w="1127223">
                  <a:extLst>
                    <a:ext uri="{9D8B030D-6E8A-4147-A177-3AD203B41FA5}">
                      <a16:colId xmlns:a16="http://schemas.microsoft.com/office/drawing/2014/main" val="4139219061"/>
                    </a:ext>
                  </a:extLst>
                </a:gridCol>
                <a:gridCol w="567395">
                  <a:extLst>
                    <a:ext uri="{9D8B030D-6E8A-4147-A177-3AD203B41FA5}">
                      <a16:colId xmlns:a16="http://schemas.microsoft.com/office/drawing/2014/main" val="605325044"/>
                    </a:ext>
                  </a:extLst>
                </a:gridCol>
                <a:gridCol w="516329">
                  <a:extLst>
                    <a:ext uri="{9D8B030D-6E8A-4147-A177-3AD203B41FA5}">
                      <a16:colId xmlns:a16="http://schemas.microsoft.com/office/drawing/2014/main" val="943787242"/>
                    </a:ext>
                  </a:extLst>
                </a:gridCol>
                <a:gridCol w="680872">
                  <a:extLst>
                    <a:ext uri="{9D8B030D-6E8A-4147-A177-3AD203B41FA5}">
                      <a16:colId xmlns:a16="http://schemas.microsoft.com/office/drawing/2014/main" val="326468892"/>
                    </a:ext>
                  </a:extLst>
                </a:gridCol>
                <a:gridCol w="266676">
                  <a:extLst>
                    <a:ext uri="{9D8B030D-6E8A-4147-A177-3AD203B41FA5}">
                      <a16:colId xmlns:a16="http://schemas.microsoft.com/office/drawing/2014/main" val="1409498461"/>
                    </a:ext>
                  </a:extLst>
                </a:gridCol>
                <a:gridCol w="2922080">
                  <a:extLst>
                    <a:ext uri="{9D8B030D-6E8A-4147-A177-3AD203B41FA5}">
                      <a16:colId xmlns:a16="http://schemas.microsoft.com/office/drawing/2014/main" val="2950460610"/>
                    </a:ext>
                  </a:extLst>
                </a:gridCol>
              </a:tblGrid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X7314213Y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OMOR OGBEIYE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7089323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X7995745W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MALHI KULBIR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6269506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X8548696X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HRISTOVA BACHVAROVA VIKTORIYA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0959181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X9579715P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LAHJAJI LOUIZA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9225202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X9720649K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LANYI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9126725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18232526N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NUÑEZ SANCHEZ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ANNIBAL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3867073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24876039K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MIRAS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0055915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40917084S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SETEMBRE CASANOVA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CONSTANÇA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8723554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41696235H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KADIMI BAKTAOUI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3144540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41697439A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MARTINO BORGESE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747105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43002075X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AZURMENDI PIZA FELIX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5261497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43003506S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AGUILO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6528790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43031874R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COSTA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7486988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43097054E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MAS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4817518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43108273V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MERINO VERGER FERNANDO DYLAN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2273472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43154399M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MORELL OLIVER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BALTASAR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1121119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43181521X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CONTRERAS FRANCISCA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6637471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43194930X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CALE MIRANDA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VILLALONGA I VELASCO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5060207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46396572Y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MANGE RAM KALOEYA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SALLENT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0524760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49770531A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JURADO JOSE LIBARDO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4093442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49777877N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HEMANDAS PURSNANI CHELANI DILIPKUMAR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9221976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49866348W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LOUKILI LOUKILI BRAHIM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4276392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B57190100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MEC SISTEMAS 200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FIOL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9312884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B16505919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CASA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CAIMARI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7508952"/>
                  </a:ext>
                </a:extLst>
              </a:tr>
              <a:tr h="2404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B57774994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CASA 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27/09/2012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367781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031AECA-8C72-0D06-05B3-A252B9FE6AD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E1B5580-29FA-EF3E-9337-0D15FFE54D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48786354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10E425F-98AB-CFA4-76D3-FB1EAB36E7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928478"/>
              </p:ext>
            </p:extLst>
          </p:nvPr>
        </p:nvGraphicFramePr>
        <p:xfrm>
          <a:off x="468833" y="397868"/>
          <a:ext cx="11559132" cy="57893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7459">
                  <a:extLst>
                    <a:ext uri="{9D8B030D-6E8A-4147-A177-3AD203B41FA5}">
                      <a16:colId xmlns:a16="http://schemas.microsoft.com/office/drawing/2014/main" val="877726545"/>
                    </a:ext>
                  </a:extLst>
                </a:gridCol>
                <a:gridCol w="1479609">
                  <a:extLst>
                    <a:ext uri="{9D8B030D-6E8A-4147-A177-3AD203B41FA5}">
                      <a16:colId xmlns:a16="http://schemas.microsoft.com/office/drawing/2014/main" val="2876028052"/>
                    </a:ext>
                  </a:extLst>
                </a:gridCol>
                <a:gridCol w="181351">
                  <a:extLst>
                    <a:ext uri="{9D8B030D-6E8A-4147-A177-3AD203B41FA5}">
                      <a16:colId xmlns:a16="http://schemas.microsoft.com/office/drawing/2014/main" val="3322364987"/>
                    </a:ext>
                  </a:extLst>
                </a:gridCol>
                <a:gridCol w="1180848">
                  <a:extLst>
                    <a:ext uri="{9D8B030D-6E8A-4147-A177-3AD203B41FA5}">
                      <a16:colId xmlns:a16="http://schemas.microsoft.com/office/drawing/2014/main" val="88262753"/>
                    </a:ext>
                  </a:extLst>
                </a:gridCol>
                <a:gridCol w="428650">
                  <a:extLst>
                    <a:ext uri="{9D8B030D-6E8A-4147-A177-3AD203B41FA5}">
                      <a16:colId xmlns:a16="http://schemas.microsoft.com/office/drawing/2014/main" val="78982971"/>
                    </a:ext>
                  </a:extLst>
                </a:gridCol>
                <a:gridCol w="420409">
                  <a:extLst>
                    <a:ext uri="{9D8B030D-6E8A-4147-A177-3AD203B41FA5}">
                      <a16:colId xmlns:a16="http://schemas.microsoft.com/office/drawing/2014/main" val="1337448974"/>
                    </a:ext>
                  </a:extLst>
                </a:gridCol>
                <a:gridCol w="585272">
                  <a:extLst>
                    <a:ext uri="{9D8B030D-6E8A-4147-A177-3AD203B41FA5}">
                      <a16:colId xmlns:a16="http://schemas.microsoft.com/office/drawing/2014/main" val="3477713293"/>
                    </a:ext>
                  </a:extLst>
                </a:gridCol>
                <a:gridCol w="1228248">
                  <a:extLst>
                    <a:ext uri="{9D8B030D-6E8A-4147-A177-3AD203B41FA5}">
                      <a16:colId xmlns:a16="http://schemas.microsoft.com/office/drawing/2014/main" val="410603852"/>
                    </a:ext>
                  </a:extLst>
                </a:gridCol>
                <a:gridCol w="618247">
                  <a:extLst>
                    <a:ext uri="{9D8B030D-6E8A-4147-A177-3AD203B41FA5}">
                      <a16:colId xmlns:a16="http://schemas.microsoft.com/office/drawing/2014/main" val="59904570"/>
                    </a:ext>
                  </a:extLst>
                </a:gridCol>
                <a:gridCol w="562603">
                  <a:extLst>
                    <a:ext uri="{9D8B030D-6E8A-4147-A177-3AD203B41FA5}">
                      <a16:colId xmlns:a16="http://schemas.microsoft.com/office/drawing/2014/main" val="2359833703"/>
                    </a:ext>
                  </a:extLst>
                </a:gridCol>
                <a:gridCol w="741895">
                  <a:extLst>
                    <a:ext uri="{9D8B030D-6E8A-4147-A177-3AD203B41FA5}">
                      <a16:colId xmlns:a16="http://schemas.microsoft.com/office/drawing/2014/main" val="2655074679"/>
                    </a:ext>
                  </a:extLst>
                </a:gridCol>
                <a:gridCol w="290576">
                  <a:extLst>
                    <a:ext uri="{9D8B030D-6E8A-4147-A177-3AD203B41FA5}">
                      <a16:colId xmlns:a16="http://schemas.microsoft.com/office/drawing/2014/main" val="1738293395"/>
                    </a:ext>
                  </a:extLst>
                </a:gridCol>
                <a:gridCol w="3183965">
                  <a:extLst>
                    <a:ext uri="{9D8B030D-6E8A-4147-A177-3AD203B41FA5}">
                      <a16:colId xmlns:a16="http://schemas.microsoft.com/office/drawing/2014/main" val="1345154459"/>
                    </a:ext>
                  </a:extLst>
                </a:gridCol>
              </a:tblGrid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A60181294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FRANCHISING CALZEDONIA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9938688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A60181294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FRANCHISING CALZEDONIA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1024157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A60181294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FRANCHISING CALZEDONIA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42835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B62694179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DISMODA -COMERCIO Y DISTRIBUCION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1526620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B62694179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DISMODA -COMERCIO Y DISTRIBUCION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1369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7514003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B62694179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DISMODA -COMERCIO Y DISTRIBUCION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7976275"/>
                  </a:ext>
                </a:extLst>
              </a:tr>
              <a:tr h="168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B28757730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C&amp;A MODAS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0448879"/>
                  </a:ext>
                </a:extLst>
              </a:tr>
              <a:tr h="168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B28757730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C&amp;A MODAS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2068332"/>
                  </a:ext>
                </a:extLst>
              </a:tr>
              <a:tr h="168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B28757730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C&amp;A MODAS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2447917"/>
                  </a:ext>
                </a:extLst>
              </a:tr>
              <a:tr h="168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0633410"/>
                  </a:ext>
                </a:extLst>
              </a:tr>
              <a:tr h="168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8914640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A79103222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CONFORAMA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0580907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A79103222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CONFORAMA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3851372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A78050481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TELEINFORMATICA Y COMUNICACIONES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PINOPAR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0609487"/>
                  </a:ext>
                </a:extLst>
              </a:tr>
              <a:tr h="2036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B53404646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SPRINTER MEGACENTROS DEL DEPORTE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6122147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9454080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TUENT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8324195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2135968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LLAC LEMAN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9358101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3178399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PROJECTE HOME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20/10/2005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1055525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2497546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JOAN BAUZA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8705209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6021929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7055668"/>
                  </a:ext>
                </a:extLst>
              </a:tr>
              <a:tr h="2511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110747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7160B6A-1BB8-DC32-F8E4-F79E3755D41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C1439D9-F144-1B54-E38F-1CC844E0B6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1497596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80BEB00-B0C0-9665-DA7F-1BBD582079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3686388"/>
              </p:ext>
            </p:extLst>
          </p:nvPr>
        </p:nvGraphicFramePr>
        <p:xfrm>
          <a:off x="404849" y="470473"/>
          <a:ext cx="11545173" cy="58414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8396">
                  <a:extLst>
                    <a:ext uri="{9D8B030D-6E8A-4147-A177-3AD203B41FA5}">
                      <a16:colId xmlns:a16="http://schemas.microsoft.com/office/drawing/2014/main" val="1253215454"/>
                    </a:ext>
                  </a:extLst>
                </a:gridCol>
                <a:gridCol w="1436092">
                  <a:extLst>
                    <a:ext uri="{9D8B030D-6E8A-4147-A177-3AD203B41FA5}">
                      <a16:colId xmlns:a16="http://schemas.microsoft.com/office/drawing/2014/main" val="2948217655"/>
                    </a:ext>
                  </a:extLst>
                </a:gridCol>
                <a:gridCol w="181133">
                  <a:extLst>
                    <a:ext uri="{9D8B030D-6E8A-4147-A177-3AD203B41FA5}">
                      <a16:colId xmlns:a16="http://schemas.microsoft.com/office/drawing/2014/main" val="22020369"/>
                    </a:ext>
                  </a:extLst>
                </a:gridCol>
                <a:gridCol w="1179423">
                  <a:extLst>
                    <a:ext uri="{9D8B030D-6E8A-4147-A177-3AD203B41FA5}">
                      <a16:colId xmlns:a16="http://schemas.microsoft.com/office/drawing/2014/main" val="2856243606"/>
                    </a:ext>
                  </a:extLst>
                </a:gridCol>
                <a:gridCol w="428133">
                  <a:extLst>
                    <a:ext uri="{9D8B030D-6E8A-4147-A177-3AD203B41FA5}">
                      <a16:colId xmlns:a16="http://schemas.microsoft.com/office/drawing/2014/main" val="577777931"/>
                    </a:ext>
                  </a:extLst>
                </a:gridCol>
                <a:gridCol w="419899">
                  <a:extLst>
                    <a:ext uri="{9D8B030D-6E8A-4147-A177-3AD203B41FA5}">
                      <a16:colId xmlns:a16="http://schemas.microsoft.com/office/drawing/2014/main" val="2899121186"/>
                    </a:ext>
                  </a:extLst>
                </a:gridCol>
                <a:gridCol w="584565">
                  <a:extLst>
                    <a:ext uri="{9D8B030D-6E8A-4147-A177-3AD203B41FA5}">
                      <a16:colId xmlns:a16="http://schemas.microsoft.com/office/drawing/2014/main" val="3728778337"/>
                    </a:ext>
                  </a:extLst>
                </a:gridCol>
                <a:gridCol w="1226765">
                  <a:extLst>
                    <a:ext uri="{9D8B030D-6E8A-4147-A177-3AD203B41FA5}">
                      <a16:colId xmlns:a16="http://schemas.microsoft.com/office/drawing/2014/main" val="2237071802"/>
                    </a:ext>
                  </a:extLst>
                </a:gridCol>
                <a:gridCol w="617499">
                  <a:extLst>
                    <a:ext uri="{9D8B030D-6E8A-4147-A177-3AD203B41FA5}">
                      <a16:colId xmlns:a16="http://schemas.microsoft.com/office/drawing/2014/main" val="3754425237"/>
                    </a:ext>
                  </a:extLst>
                </a:gridCol>
                <a:gridCol w="561924">
                  <a:extLst>
                    <a:ext uri="{9D8B030D-6E8A-4147-A177-3AD203B41FA5}">
                      <a16:colId xmlns:a16="http://schemas.microsoft.com/office/drawing/2014/main" val="1818531513"/>
                    </a:ext>
                  </a:extLst>
                </a:gridCol>
                <a:gridCol w="740998">
                  <a:extLst>
                    <a:ext uri="{9D8B030D-6E8A-4147-A177-3AD203B41FA5}">
                      <a16:colId xmlns:a16="http://schemas.microsoft.com/office/drawing/2014/main" val="4266416000"/>
                    </a:ext>
                  </a:extLst>
                </a:gridCol>
                <a:gridCol w="290225">
                  <a:extLst>
                    <a:ext uri="{9D8B030D-6E8A-4147-A177-3AD203B41FA5}">
                      <a16:colId xmlns:a16="http://schemas.microsoft.com/office/drawing/2014/main" val="2582500578"/>
                    </a:ext>
                  </a:extLst>
                </a:gridCol>
                <a:gridCol w="3180121">
                  <a:extLst>
                    <a:ext uri="{9D8B030D-6E8A-4147-A177-3AD203B41FA5}">
                      <a16:colId xmlns:a16="http://schemas.microsoft.com/office/drawing/2014/main" val="2680295534"/>
                    </a:ext>
                  </a:extLst>
                </a:gridCol>
              </a:tblGrid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9861034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326770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8003788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1097556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6877097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2310621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CONTRAMUELLE MOLLET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5908236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MORRO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2360665"/>
                  </a:ext>
                </a:extLst>
              </a:tr>
              <a:tr h="2861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5590568"/>
                  </a:ext>
                </a:extLst>
              </a:tr>
              <a:tr h="192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A28090108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CHAMPION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TINTORERS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8349238"/>
                  </a:ext>
                </a:extLst>
              </a:tr>
              <a:tr h="192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A28090108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CHAMPION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4818685"/>
                  </a:ext>
                </a:extLst>
              </a:tr>
              <a:tr h="192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A28090108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CHAMPION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3704910"/>
                  </a:ext>
                </a:extLst>
              </a:tr>
              <a:tr h="192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A28090108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CHAMPION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5287564"/>
                  </a:ext>
                </a:extLst>
              </a:tr>
              <a:tr h="192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A28090108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CHAMPION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MERAVELLES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8366040"/>
                  </a:ext>
                </a:extLst>
              </a:tr>
              <a:tr h="2144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109098"/>
                  </a:ext>
                </a:extLst>
              </a:tr>
              <a:tr h="2144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0391484"/>
                  </a:ext>
                </a:extLst>
              </a:tr>
              <a:tr h="2144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5405462"/>
                  </a:ext>
                </a:extLst>
              </a:tr>
              <a:tr h="2144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5802827"/>
                  </a:ext>
                </a:extLst>
              </a:tr>
              <a:tr h="1440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A60348240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STRADIVARIUS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1545011"/>
                  </a:ext>
                </a:extLst>
              </a:tr>
              <a:tr h="1440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A60348240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STRADIVARIUS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1275509"/>
                  </a:ext>
                </a:extLst>
              </a:tr>
              <a:tr h="1440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A60348240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STRADIVARIUS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PERELLO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4260848"/>
                  </a:ext>
                </a:extLst>
              </a:tr>
              <a:tr h="1440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A60348240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STRADIVARIUS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7432755"/>
                  </a:ext>
                </a:extLst>
              </a:tr>
              <a:tr h="192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B84406289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BRICOLAJE BRICOMAN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3173875"/>
                  </a:ext>
                </a:extLst>
              </a:tr>
              <a:tr h="1922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A78476397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SUPERCOR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7708003"/>
                  </a:ext>
                </a:extLst>
              </a:tr>
              <a:tr h="1440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B59088948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PUNTO FA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9356102"/>
                  </a:ext>
                </a:extLst>
              </a:tr>
              <a:tr h="1440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B59088948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PUNTO FA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781974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C4D5AC9-1965-8F02-544C-437C4E4D9D7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A90DA50-A232-283A-5FBD-E12582E8D3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3971333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C83D0C0-FC27-CF9E-526F-D1ABB5661F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2578406"/>
              </p:ext>
            </p:extLst>
          </p:nvPr>
        </p:nvGraphicFramePr>
        <p:xfrm>
          <a:off x="983330" y="614254"/>
          <a:ext cx="10225340" cy="52818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3725">
                  <a:extLst>
                    <a:ext uri="{9D8B030D-6E8A-4147-A177-3AD203B41FA5}">
                      <a16:colId xmlns:a16="http://schemas.microsoft.com/office/drawing/2014/main" val="1097023661"/>
                    </a:ext>
                  </a:extLst>
                </a:gridCol>
                <a:gridCol w="1296750">
                  <a:extLst>
                    <a:ext uri="{9D8B030D-6E8A-4147-A177-3AD203B41FA5}">
                      <a16:colId xmlns:a16="http://schemas.microsoft.com/office/drawing/2014/main" val="2123960095"/>
                    </a:ext>
                  </a:extLst>
                </a:gridCol>
                <a:gridCol w="160426">
                  <a:extLst>
                    <a:ext uri="{9D8B030D-6E8A-4147-A177-3AD203B41FA5}">
                      <a16:colId xmlns:a16="http://schemas.microsoft.com/office/drawing/2014/main" val="3813653703"/>
                    </a:ext>
                  </a:extLst>
                </a:gridCol>
                <a:gridCol w="1044592">
                  <a:extLst>
                    <a:ext uri="{9D8B030D-6E8A-4147-A177-3AD203B41FA5}">
                      <a16:colId xmlns:a16="http://schemas.microsoft.com/office/drawing/2014/main" val="2998691422"/>
                    </a:ext>
                  </a:extLst>
                </a:gridCol>
                <a:gridCol w="379189">
                  <a:extLst>
                    <a:ext uri="{9D8B030D-6E8A-4147-A177-3AD203B41FA5}">
                      <a16:colId xmlns:a16="http://schemas.microsoft.com/office/drawing/2014/main" val="1756230035"/>
                    </a:ext>
                  </a:extLst>
                </a:gridCol>
                <a:gridCol w="371898">
                  <a:extLst>
                    <a:ext uri="{9D8B030D-6E8A-4147-A177-3AD203B41FA5}">
                      <a16:colId xmlns:a16="http://schemas.microsoft.com/office/drawing/2014/main" val="309893782"/>
                    </a:ext>
                  </a:extLst>
                </a:gridCol>
                <a:gridCol w="517738">
                  <a:extLst>
                    <a:ext uri="{9D8B030D-6E8A-4147-A177-3AD203B41FA5}">
                      <a16:colId xmlns:a16="http://schemas.microsoft.com/office/drawing/2014/main" val="283498065"/>
                    </a:ext>
                  </a:extLst>
                </a:gridCol>
                <a:gridCol w="1086522">
                  <a:extLst>
                    <a:ext uri="{9D8B030D-6E8A-4147-A177-3AD203B41FA5}">
                      <a16:colId xmlns:a16="http://schemas.microsoft.com/office/drawing/2014/main" val="1900064904"/>
                    </a:ext>
                  </a:extLst>
                </a:gridCol>
                <a:gridCol w="546908">
                  <a:extLst>
                    <a:ext uri="{9D8B030D-6E8A-4147-A177-3AD203B41FA5}">
                      <a16:colId xmlns:a16="http://schemas.microsoft.com/office/drawing/2014/main" val="2439211562"/>
                    </a:ext>
                  </a:extLst>
                </a:gridCol>
                <a:gridCol w="497685">
                  <a:extLst>
                    <a:ext uri="{9D8B030D-6E8A-4147-A177-3AD203B41FA5}">
                      <a16:colId xmlns:a16="http://schemas.microsoft.com/office/drawing/2014/main" val="161811316"/>
                    </a:ext>
                  </a:extLst>
                </a:gridCol>
                <a:gridCol w="656288">
                  <a:extLst>
                    <a:ext uri="{9D8B030D-6E8A-4147-A177-3AD203B41FA5}">
                      <a16:colId xmlns:a16="http://schemas.microsoft.com/office/drawing/2014/main" val="3759070343"/>
                    </a:ext>
                  </a:extLst>
                </a:gridCol>
                <a:gridCol w="257047">
                  <a:extLst>
                    <a:ext uri="{9D8B030D-6E8A-4147-A177-3AD203B41FA5}">
                      <a16:colId xmlns:a16="http://schemas.microsoft.com/office/drawing/2014/main" val="3021738578"/>
                    </a:ext>
                  </a:extLst>
                </a:gridCol>
                <a:gridCol w="2816572">
                  <a:extLst>
                    <a:ext uri="{9D8B030D-6E8A-4147-A177-3AD203B41FA5}">
                      <a16:colId xmlns:a16="http://schemas.microsoft.com/office/drawing/2014/main" val="1329310567"/>
                    </a:ext>
                  </a:extLst>
                </a:gridCol>
              </a:tblGrid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B59088948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PUNTO FA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5280760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B59088948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PUNTO FA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2208401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B59088948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PUNTO FA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672877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B59088948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PUNTO FA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5805406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B82356981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HENNES AND MAURITZ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8084175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B82356981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HENNES AND MAURITZ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1946412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B82356981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HENNES AND MAURITZ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2107376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B82356981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HENNES AND MAURITZ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GRANADA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7372338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A36651313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VEGO SUPERMERCADOS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0999034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191967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PASSADIS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4715884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7157771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3176359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GALERIAS JAIME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7578586"/>
                  </a:ext>
                </a:extLst>
              </a:tr>
              <a:tr h="1123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A15022510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ZARA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prendas de vestir y calzado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5265843"/>
                  </a:ext>
                </a:extLst>
              </a:tr>
              <a:tr h="1123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A15022510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ZARA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prendas de vestir y calzado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0658303"/>
                  </a:ext>
                </a:extLst>
              </a:tr>
              <a:tr h="1123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A15022510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ZARA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prendas de vestir y calzado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3538591"/>
                  </a:ext>
                </a:extLst>
              </a:tr>
              <a:tr h="1123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A15022510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ZARA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prendas de vestir y calzado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1230583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A79935607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DECATHLON ESPAÑA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4829526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A79935607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DECATHLON ESPAÑA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GALERIAS JAIME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1012944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A79935607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DECATHLON ESPAÑA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7338839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A79935607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DECATHLON ESPAÑA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 (CL PG CAN VALER)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6717673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URUGUAI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1870608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0385799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XAMENA CALLE URUGUAY DE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5553600"/>
                  </a:ext>
                </a:extLst>
              </a:tr>
              <a:tr h="2196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L'ALADERN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91545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4BD1D36-0A9B-B94B-9B94-B19E7C9590C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4C2C280-13BA-C9C9-D4BD-C153EF7325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1029663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155A1C6-AD56-BD00-F7AA-8B9F3DAD8D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6661618"/>
              </p:ext>
            </p:extLst>
          </p:nvPr>
        </p:nvGraphicFramePr>
        <p:xfrm>
          <a:off x="808825" y="788757"/>
          <a:ext cx="10574350" cy="50149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6712">
                  <a:extLst>
                    <a:ext uri="{9D8B030D-6E8A-4147-A177-3AD203B41FA5}">
                      <a16:colId xmlns:a16="http://schemas.microsoft.com/office/drawing/2014/main" val="378147802"/>
                    </a:ext>
                  </a:extLst>
                </a:gridCol>
                <a:gridCol w="1388289">
                  <a:extLst>
                    <a:ext uri="{9D8B030D-6E8A-4147-A177-3AD203B41FA5}">
                      <a16:colId xmlns:a16="http://schemas.microsoft.com/office/drawing/2014/main" val="161227485"/>
                    </a:ext>
                  </a:extLst>
                </a:gridCol>
                <a:gridCol w="165901">
                  <a:extLst>
                    <a:ext uri="{9D8B030D-6E8A-4147-A177-3AD203B41FA5}">
                      <a16:colId xmlns:a16="http://schemas.microsoft.com/office/drawing/2014/main" val="1348665611"/>
                    </a:ext>
                  </a:extLst>
                </a:gridCol>
                <a:gridCol w="1080246">
                  <a:extLst>
                    <a:ext uri="{9D8B030D-6E8A-4147-A177-3AD203B41FA5}">
                      <a16:colId xmlns:a16="http://schemas.microsoft.com/office/drawing/2014/main" val="4160047700"/>
                    </a:ext>
                  </a:extLst>
                </a:gridCol>
                <a:gridCol w="392131">
                  <a:extLst>
                    <a:ext uri="{9D8B030D-6E8A-4147-A177-3AD203B41FA5}">
                      <a16:colId xmlns:a16="http://schemas.microsoft.com/office/drawing/2014/main" val="3694052247"/>
                    </a:ext>
                  </a:extLst>
                </a:gridCol>
                <a:gridCol w="384591">
                  <a:extLst>
                    <a:ext uri="{9D8B030D-6E8A-4147-A177-3AD203B41FA5}">
                      <a16:colId xmlns:a16="http://schemas.microsoft.com/office/drawing/2014/main" val="236597497"/>
                    </a:ext>
                  </a:extLst>
                </a:gridCol>
                <a:gridCol w="535410">
                  <a:extLst>
                    <a:ext uri="{9D8B030D-6E8A-4147-A177-3AD203B41FA5}">
                      <a16:colId xmlns:a16="http://schemas.microsoft.com/office/drawing/2014/main" val="268577277"/>
                    </a:ext>
                  </a:extLst>
                </a:gridCol>
                <a:gridCol w="1123607">
                  <a:extLst>
                    <a:ext uri="{9D8B030D-6E8A-4147-A177-3AD203B41FA5}">
                      <a16:colId xmlns:a16="http://schemas.microsoft.com/office/drawing/2014/main" val="1795504145"/>
                    </a:ext>
                  </a:extLst>
                </a:gridCol>
                <a:gridCol w="565575">
                  <a:extLst>
                    <a:ext uri="{9D8B030D-6E8A-4147-A177-3AD203B41FA5}">
                      <a16:colId xmlns:a16="http://schemas.microsoft.com/office/drawing/2014/main" val="4002049091"/>
                    </a:ext>
                  </a:extLst>
                </a:gridCol>
                <a:gridCol w="514672">
                  <a:extLst>
                    <a:ext uri="{9D8B030D-6E8A-4147-A177-3AD203B41FA5}">
                      <a16:colId xmlns:a16="http://schemas.microsoft.com/office/drawing/2014/main" val="86109328"/>
                    </a:ext>
                  </a:extLst>
                </a:gridCol>
                <a:gridCol w="678688">
                  <a:extLst>
                    <a:ext uri="{9D8B030D-6E8A-4147-A177-3AD203B41FA5}">
                      <a16:colId xmlns:a16="http://schemas.microsoft.com/office/drawing/2014/main" val="1492749822"/>
                    </a:ext>
                  </a:extLst>
                </a:gridCol>
                <a:gridCol w="265821">
                  <a:extLst>
                    <a:ext uri="{9D8B030D-6E8A-4147-A177-3AD203B41FA5}">
                      <a16:colId xmlns:a16="http://schemas.microsoft.com/office/drawing/2014/main" val="4240331573"/>
                    </a:ext>
                  </a:extLst>
                </a:gridCol>
                <a:gridCol w="2912707">
                  <a:extLst>
                    <a:ext uri="{9D8B030D-6E8A-4147-A177-3AD203B41FA5}">
                      <a16:colId xmlns:a16="http://schemas.microsoft.com/office/drawing/2014/main" val="2376002220"/>
                    </a:ext>
                  </a:extLst>
                </a:gridCol>
              </a:tblGrid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MALFERIT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1624300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B84818442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LEROY MERLIN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PERE PUIGDORFILA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5675090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B84818442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LEROY MERLIN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LEOCADIA TOGORES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5875536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A28425270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CENTROS COMERCIALES CARREFOUR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4816761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A28425270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CENTROS COMERCIALES CARREFOUR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8739546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A28425270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CENTROS COMERCIALES CARREFOUR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5603918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AEROPUERTO SON 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1254632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MUELLE PELAIRES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5272214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1559324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ASIMA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3519106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7823947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7920672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7561759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9557764"/>
                  </a:ext>
                </a:extLst>
              </a:tr>
              <a:tr h="1161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0097514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7365486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8442853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7954730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1494136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0926502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DOMENGE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9034305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5628672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0833174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7592734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0796151"/>
                  </a:ext>
                </a:extLst>
              </a:tr>
              <a:tr h="2270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382879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A9198EF-EBFF-3295-72AB-0C61EB39530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3B811C3-148F-F29E-F048-0AC01FC25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850040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E9966C6-8C42-246A-F19C-3D962894EC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1217856"/>
              </p:ext>
            </p:extLst>
          </p:nvPr>
        </p:nvGraphicFramePr>
        <p:xfrm>
          <a:off x="929745" y="3295592"/>
          <a:ext cx="10424055" cy="15281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2754">
                  <a:extLst>
                    <a:ext uri="{9D8B030D-6E8A-4147-A177-3AD203B41FA5}">
                      <a16:colId xmlns:a16="http://schemas.microsoft.com/office/drawing/2014/main" val="541282226"/>
                    </a:ext>
                  </a:extLst>
                </a:gridCol>
                <a:gridCol w="1464460">
                  <a:extLst>
                    <a:ext uri="{9D8B030D-6E8A-4147-A177-3AD203B41FA5}">
                      <a16:colId xmlns:a16="http://schemas.microsoft.com/office/drawing/2014/main" val="2563673557"/>
                    </a:ext>
                  </a:extLst>
                </a:gridCol>
                <a:gridCol w="163543">
                  <a:extLst>
                    <a:ext uri="{9D8B030D-6E8A-4147-A177-3AD203B41FA5}">
                      <a16:colId xmlns:a16="http://schemas.microsoft.com/office/drawing/2014/main" val="893615674"/>
                    </a:ext>
                  </a:extLst>
                </a:gridCol>
                <a:gridCol w="1064892">
                  <a:extLst>
                    <a:ext uri="{9D8B030D-6E8A-4147-A177-3AD203B41FA5}">
                      <a16:colId xmlns:a16="http://schemas.microsoft.com/office/drawing/2014/main" val="4005929350"/>
                    </a:ext>
                  </a:extLst>
                </a:gridCol>
                <a:gridCol w="386558">
                  <a:extLst>
                    <a:ext uri="{9D8B030D-6E8A-4147-A177-3AD203B41FA5}">
                      <a16:colId xmlns:a16="http://schemas.microsoft.com/office/drawing/2014/main" val="1769624675"/>
                    </a:ext>
                  </a:extLst>
                </a:gridCol>
                <a:gridCol w="379125">
                  <a:extLst>
                    <a:ext uri="{9D8B030D-6E8A-4147-A177-3AD203B41FA5}">
                      <a16:colId xmlns:a16="http://schemas.microsoft.com/office/drawing/2014/main" val="4176693715"/>
                    </a:ext>
                  </a:extLst>
                </a:gridCol>
                <a:gridCol w="527800">
                  <a:extLst>
                    <a:ext uri="{9D8B030D-6E8A-4147-A177-3AD203B41FA5}">
                      <a16:colId xmlns:a16="http://schemas.microsoft.com/office/drawing/2014/main" val="1322749063"/>
                    </a:ext>
                  </a:extLst>
                </a:gridCol>
                <a:gridCol w="1107637">
                  <a:extLst>
                    <a:ext uri="{9D8B030D-6E8A-4147-A177-3AD203B41FA5}">
                      <a16:colId xmlns:a16="http://schemas.microsoft.com/office/drawing/2014/main" val="2341523181"/>
                    </a:ext>
                  </a:extLst>
                </a:gridCol>
                <a:gridCol w="557536">
                  <a:extLst>
                    <a:ext uri="{9D8B030D-6E8A-4147-A177-3AD203B41FA5}">
                      <a16:colId xmlns:a16="http://schemas.microsoft.com/office/drawing/2014/main" val="3839607717"/>
                    </a:ext>
                  </a:extLst>
                </a:gridCol>
                <a:gridCol w="507357">
                  <a:extLst>
                    <a:ext uri="{9D8B030D-6E8A-4147-A177-3AD203B41FA5}">
                      <a16:colId xmlns:a16="http://schemas.microsoft.com/office/drawing/2014/main" val="845707740"/>
                    </a:ext>
                  </a:extLst>
                </a:gridCol>
                <a:gridCol w="669042">
                  <a:extLst>
                    <a:ext uri="{9D8B030D-6E8A-4147-A177-3AD203B41FA5}">
                      <a16:colId xmlns:a16="http://schemas.microsoft.com/office/drawing/2014/main" val="2811151927"/>
                    </a:ext>
                  </a:extLst>
                </a:gridCol>
                <a:gridCol w="262043">
                  <a:extLst>
                    <a:ext uri="{9D8B030D-6E8A-4147-A177-3AD203B41FA5}">
                      <a16:colId xmlns:a16="http://schemas.microsoft.com/office/drawing/2014/main" val="1242003692"/>
                    </a:ext>
                  </a:extLst>
                </a:gridCol>
                <a:gridCol w="2871308">
                  <a:extLst>
                    <a:ext uri="{9D8B030D-6E8A-4147-A177-3AD203B41FA5}">
                      <a16:colId xmlns:a16="http://schemas.microsoft.com/office/drawing/2014/main" val="1077655590"/>
                    </a:ext>
                  </a:extLst>
                </a:gridCol>
              </a:tblGrid>
              <a:tr h="2760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1042245"/>
                  </a:ext>
                </a:extLst>
              </a:tr>
              <a:tr h="250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6146976"/>
                  </a:ext>
                </a:extLst>
              </a:tr>
              <a:tr h="250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4643978"/>
                  </a:ext>
                </a:extLst>
              </a:tr>
              <a:tr h="250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1275880"/>
                  </a:ext>
                </a:extLst>
              </a:tr>
              <a:tr h="250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MERCADONA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ARGENTINA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9447381"/>
                  </a:ext>
                </a:extLst>
              </a:tr>
              <a:tr h="2504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463049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E46E2B0-1591-1D30-7615-50D1EE8708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7D246089-9705-7B1C-5E39-515F5CF72F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2721142"/>
              </p:ext>
            </p:extLst>
          </p:nvPr>
        </p:nvGraphicFramePr>
        <p:xfrm>
          <a:off x="929744" y="1030642"/>
          <a:ext cx="10424055" cy="22649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2754">
                  <a:extLst>
                    <a:ext uri="{9D8B030D-6E8A-4147-A177-3AD203B41FA5}">
                      <a16:colId xmlns:a16="http://schemas.microsoft.com/office/drawing/2014/main" val="3068995218"/>
                    </a:ext>
                  </a:extLst>
                </a:gridCol>
                <a:gridCol w="1464460">
                  <a:extLst>
                    <a:ext uri="{9D8B030D-6E8A-4147-A177-3AD203B41FA5}">
                      <a16:colId xmlns:a16="http://schemas.microsoft.com/office/drawing/2014/main" val="3509019230"/>
                    </a:ext>
                  </a:extLst>
                </a:gridCol>
                <a:gridCol w="163543">
                  <a:extLst>
                    <a:ext uri="{9D8B030D-6E8A-4147-A177-3AD203B41FA5}">
                      <a16:colId xmlns:a16="http://schemas.microsoft.com/office/drawing/2014/main" val="3212655065"/>
                    </a:ext>
                  </a:extLst>
                </a:gridCol>
                <a:gridCol w="1064892">
                  <a:extLst>
                    <a:ext uri="{9D8B030D-6E8A-4147-A177-3AD203B41FA5}">
                      <a16:colId xmlns:a16="http://schemas.microsoft.com/office/drawing/2014/main" val="3214675026"/>
                    </a:ext>
                  </a:extLst>
                </a:gridCol>
                <a:gridCol w="386558">
                  <a:extLst>
                    <a:ext uri="{9D8B030D-6E8A-4147-A177-3AD203B41FA5}">
                      <a16:colId xmlns:a16="http://schemas.microsoft.com/office/drawing/2014/main" val="2172822150"/>
                    </a:ext>
                  </a:extLst>
                </a:gridCol>
                <a:gridCol w="379125">
                  <a:extLst>
                    <a:ext uri="{9D8B030D-6E8A-4147-A177-3AD203B41FA5}">
                      <a16:colId xmlns:a16="http://schemas.microsoft.com/office/drawing/2014/main" val="1631231849"/>
                    </a:ext>
                  </a:extLst>
                </a:gridCol>
                <a:gridCol w="527800">
                  <a:extLst>
                    <a:ext uri="{9D8B030D-6E8A-4147-A177-3AD203B41FA5}">
                      <a16:colId xmlns:a16="http://schemas.microsoft.com/office/drawing/2014/main" val="93605670"/>
                    </a:ext>
                  </a:extLst>
                </a:gridCol>
                <a:gridCol w="1107637">
                  <a:extLst>
                    <a:ext uri="{9D8B030D-6E8A-4147-A177-3AD203B41FA5}">
                      <a16:colId xmlns:a16="http://schemas.microsoft.com/office/drawing/2014/main" val="1673528602"/>
                    </a:ext>
                  </a:extLst>
                </a:gridCol>
                <a:gridCol w="557536">
                  <a:extLst>
                    <a:ext uri="{9D8B030D-6E8A-4147-A177-3AD203B41FA5}">
                      <a16:colId xmlns:a16="http://schemas.microsoft.com/office/drawing/2014/main" val="2871906248"/>
                    </a:ext>
                  </a:extLst>
                </a:gridCol>
                <a:gridCol w="507357">
                  <a:extLst>
                    <a:ext uri="{9D8B030D-6E8A-4147-A177-3AD203B41FA5}">
                      <a16:colId xmlns:a16="http://schemas.microsoft.com/office/drawing/2014/main" val="2866027419"/>
                    </a:ext>
                  </a:extLst>
                </a:gridCol>
                <a:gridCol w="669042">
                  <a:extLst>
                    <a:ext uri="{9D8B030D-6E8A-4147-A177-3AD203B41FA5}">
                      <a16:colId xmlns:a16="http://schemas.microsoft.com/office/drawing/2014/main" val="2647952156"/>
                    </a:ext>
                  </a:extLst>
                </a:gridCol>
                <a:gridCol w="262043">
                  <a:extLst>
                    <a:ext uri="{9D8B030D-6E8A-4147-A177-3AD203B41FA5}">
                      <a16:colId xmlns:a16="http://schemas.microsoft.com/office/drawing/2014/main" val="4098404440"/>
                    </a:ext>
                  </a:extLst>
                </a:gridCol>
                <a:gridCol w="2871308">
                  <a:extLst>
                    <a:ext uri="{9D8B030D-6E8A-4147-A177-3AD203B41FA5}">
                      <a16:colId xmlns:a16="http://schemas.microsoft.com/office/drawing/2014/main" val="2468995476"/>
                    </a:ext>
                  </a:extLst>
                </a:gridCol>
              </a:tblGrid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A08378663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FINANCIERA PRONOVIAS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3052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A08378663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FINANCIERA PRONOVIAS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4160629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B60552619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TEXTIL TEXTURA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2147670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B60552619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TEXTIL TEXTURA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1436558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B92379304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BESTSELLER STORES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0478751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B85810331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PALACIOS Y MUSEOS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8514168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A08138596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PRENATAL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6905218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A08062846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RIBES Y CASALS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0888889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B83520155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 dirty="0">
                          <a:effectLst/>
                        </a:rPr>
                        <a:t>FRONDA CENTROS DE JARDINERIA SL</a:t>
                      </a:r>
                      <a:endParaRPr lang="pt-BR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1315136"/>
                  </a:ext>
                </a:extLst>
              </a:tr>
              <a:tr h="226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B83520155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FRONDA CENTROS DE JARDINERIA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0631267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B360D7F9-0910-5D97-8D34-9EFE9E27806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2977" y="2553569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05428419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62B258F2-3460-C551-F221-BE232755837E}"/>
              </a:ext>
            </a:extLst>
          </p:cNvPr>
          <p:cNvSpPr txBox="1"/>
          <p:nvPr/>
        </p:nvSpPr>
        <p:spPr>
          <a:xfrm>
            <a:off x="5257746" y="4970653"/>
            <a:ext cx="167345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Alaró</a:t>
            </a:r>
            <a:endParaRPr kumimoji="0" lang="es-ES" sz="4400" b="1" i="0" u="none" strike="noStrike" kern="1200" cap="none" spc="0" normalizeH="0" baseline="0" noProof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8194" name="Picture 2" descr="undefined">
            <a:extLst>
              <a:ext uri="{FF2B5EF4-FFF2-40B4-BE49-F238E27FC236}">
                <a16:creationId xmlns:a16="http://schemas.microsoft.com/office/drawing/2014/main" id="{3DCECEA1-3FB7-B694-B624-41E52F0D42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15867" y="335747"/>
            <a:ext cx="3920994" cy="42346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9A12B5C2-0DA6-DD12-C298-02AF031612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3865490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0C039D05-4138-5144-60B4-C6FFD7CCEF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721443"/>
              </p:ext>
            </p:extLst>
          </p:nvPr>
        </p:nvGraphicFramePr>
        <p:xfrm>
          <a:off x="1073260" y="481632"/>
          <a:ext cx="10350278" cy="5636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9480">
                  <a:extLst>
                    <a:ext uri="{9D8B030D-6E8A-4147-A177-3AD203B41FA5}">
                      <a16:colId xmlns:a16="http://schemas.microsoft.com/office/drawing/2014/main" val="1581608162"/>
                    </a:ext>
                  </a:extLst>
                </a:gridCol>
                <a:gridCol w="1454095">
                  <a:extLst>
                    <a:ext uri="{9D8B030D-6E8A-4147-A177-3AD203B41FA5}">
                      <a16:colId xmlns:a16="http://schemas.microsoft.com/office/drawing/2014/main" val="3670172092"/>
                    </a:ext>
                  </a:extLst>
                </a:gridCol>
                <a:gridCol w="162385">
                  <a:extLst>
                    <a:ext uri="{9D8B030D-6E8A-4147-A177-3AD203B41FA5}">
                      <a16:colId xmlns:a16="http://schemas.microsoft.com/office/drawing/2014/main" val="2881374490"/>
                    </a:ext>
                  </a:extLst>
                </a:gridCol>
                <a:gridCol w="1057357">
                  <a:extLst>
                    <a:ext uri="{9D8B030D-6E8A-4147-A177-3AD203B41FA5}">
                      <a16:colId xmlns:a16="http://schemas.microsoft.com/office/drawing/2014/main" val="4202382966"/>
                    </a:ext>
                  </a:extLst>
                </a:gridCol>
                <a:gridCol w="383823">
                  <a:extLst>
                    <a:ext uri="{9D8B030D-6E8A-4147-A177-3AD203B41FA5}">
                      <a16:colId xmlns:a16="http://schemas.microsoft.com/office/drawing/2014/main" val="1862143304"/>
                    </a:ext>
                  </a:extLst>
                </a:gridCol>
                <a:gridCol w="376440">
                  <a:extLst>
                    <a:ext uri="{9D8B030D-6E8A-4147-A177-3AD203B41FA5}">
                      <a16:colId xmlns:a16="http://schemas.microsoft.com/office/drawing/2014/main" val="646588419"/>
                    </a:ext>
                  </a:extLst>
                </a:gridCol>
                <a:gridCol w="524065">
                  <a:extLst>
                    <a:ext uri="{9D8B030D-6E8A-4147-A177-3AD203B41FA5}">
                      <a16:colId xmlns:a16="http://schemas.microsoft.com/office/drawing/2014/main" val="1175365641"/>
                    </a:ext>
                  </a:extLst>
                </a:gridCol>
                <a:gridCol w="1099797">
                  <a:extLst>
                    <a:ext uri="{9D8B030D-6E8A-4147-A177-3AD203B41FA5}">
                      <a16:colId xmlns:a16="http://schemas.microsoft.com/office/drawing/2014/main" val="3732252807"/>
                    </a:ext>
                  </a:extLst>
                </a:gridCol>
                <a:gridCol w="553589">
                  <a:extLst>
                    <a:ext uri="{9D8B030D-6E8A-4147-A177-3AD203B41FA5}">
                      <a16:colId xmlns:a16="http://schemas.microsoft.com/office/drawing/2014/main" val="3431534831"/>
                    </a:ext>
                  </a:extLst>
                </a:gridCol>
                <a:gridCol w="503766">
                  <a:extLst>
                    <a:ext uri="{9D8B030D-6E8A-4147-A177-3AD203B41FA5}">
                      <a16:colId xmlns:a16="http://schemas.microsoft.com/office/drawing/2014/main" val="3579280318"/>
                    </a:ext>
                  </a:extLst>
                </a:gridCol>
                <a:gridCol w="664307">
                  <a:extLst>
                    <a:ext uri="{9D8B030D-6E8A-4147-A177-3AD203B41FA5}">
                      <a16:colId xmlns:a16="http://schemas.microsoft.com/office/drawing/2014/main" val="3326633005"/>
                    </a:ext>
                  </a:extLst>
                </a:gridCol>
                <a:gridCol w="260188">
                  <a:extLst>
                    <a:ext uri="{9D8B030D-6E8A-4147-A177-3AD203B41FA5}">
                      <a16:colId xmlns:a16="http://schemas.microsoft.com/office/drawing/2014/main" val="1902469456"/>
                    </a:ext>
                  </a:extLst>
                </a:gridCol>
                <a:gridCol w="2850986">
                  <a:extLst>
                    <a:ext uri="{9D8B030D-6E8A-4147-A177-3AD203B41FA5}">
                      <a16:colId xmlns:a16="http://schemas.microsoft.com/office/drawing/2014/main" val="775674050"/>
                    </a:ext>
                  </a:extLst>
                </a:gridCol>
              </a:tblGrid>
              <a:tr h="343354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ctr"/>
                </a:tc>
                <a:extLst>
                  <a:ext uri="{0D108BD9-81ED-4DB2-BD59-A6C34878D82A}">
                    <a16:rowId xmlns:a16="http://schemas.microsoft.com/office/drawing/2014/main" val="4153527493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78203042Y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BORRAS JERONIA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99849697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00402503A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ASENSIO RUIZ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XALET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796293402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43008267S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HOMAR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ESCRIPTOR 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278196323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43032206B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VIDAL JUAN MARCOS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SIQUIA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91381726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78207236Z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REINES COLOMA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871635661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43074507S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MATEU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D'ENMIG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621684451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09320058K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VELASCO GONZALEZ MARIA HELGA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D'ENMIG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07232115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X5539575W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HUDIG DIRK JAN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598891454"/>
                  </a:ext>
                </a:extLst>
              </a:tr>
              <a:tr h="3433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X2523071V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YINCUI GUO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ESCRIPTOR JOAN ROSSELLO DE SON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13060670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78207257N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SALOM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1351595925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X4656218Y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GRECA CLAUDIA ROSSANA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SABATERES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457334292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X4141476G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DASS RAKESH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CAMI FONT DE LES ARTIGUES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178520267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43147202F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CARRILLO RUBIO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1060033010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49924949E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FERRERES PERERO HEIDY COROMOTO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50387344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43069429C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BORRAS RIERA JUAN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POLIGONO 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153633463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43118737Q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QUERALT MAIRATA GENIS IMAR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AMENGUAL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698207725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Y2374130S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RUSSELL HANNAH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DE SA COMUNA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497702800"/>
                  </a:ext>
                </a:extLst>
              </a:tr>
              <a:tr h="3433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42982790E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CLADERA ARNALDO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ESCRIPTOR JOAN ROSSELLO DE SON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487121666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43055919B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BORRAS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LITERAT BARTOMEU GUASP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134224911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78205384W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GUARDIOLA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ESCRIPTOR 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4279811554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43092052B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BORDOY CIFRE MARIA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937557815"/>
                  </a:ext>
                </a:extLst>
              </a:tr>
              <a:tr h="2303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B16610495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CR BALEARIC CONSULTING &amp; PROJECTS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MOLI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15/01/2019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71379196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174894A-A26F-C1BC-8E3C-CB21931DD9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3733D5D8-FBEE-CEE5-CA5C-5E83E0238E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94076090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3733D5D8-FBEE-CEE5-CA5C-5E83E0238E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DB5532D-2E29-5285-0A77-C020B054BF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9437638"/>
              </p:ext>
            </p:extLst>
          </p:nvPr>
        </p:nvGraphicFramePr>
        <p:xfrm>
          <a:off x="1137941" y="3566801"/>
          <a:ext cx="9366681" cy="2183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6353">
                  <a:extLst>
                    <a:ext uri="{9D8B030D-6E8A-4147-A177-3AD203B41FA5}">
                      <a16:colId xmlns:a16="http://schemas.microsoft.com/office/drawing/2014/main" val="2778364959"/>
                    </a:ext>
                  </a:extLst>
                </a:gridCol>
                <a:gridCol w="1215372">
                  <a:extLst>
                    <a:ext uri="{9D8B030D-6E8A-4147-A177-3AD203B41FA5}">
                      <a16:colId xmlns:a16="http://schemas.microsoft.com/office/drawing/2014/main" val="2277680661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1224641240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2699160732"/>
                    </a:ext>
                  </a:extLst>
                </a:gridCol>
                <a:gridCol w="347347">
                  <a:extLst>
                    <a:ext uri="{9D8B030D-6E8A-4147-A177-3AD203B41FA5}">
                      <a16:colId xmlns:a16="http://schemas.microsoft.com/office/drawing/2014/main" val="3455787092"/>
                    </a:ext>
                  </a:extLst>
                </a:gridCol>
                <a:gridCol w="340668">
                  <a:extLst>
                    <a:ext uri="{9D8B030D-6E8A-4147-A177-3AD203B41FA5}">
                      <a16:colId xmlns:a16="http://schemas.microsoft.com/office/drawing/2014/main" val="41223997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4293854949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1940124678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2422712883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1051917814"/>
                    </a:ext>
                  </a:extLst>
                </a:gridCol>
                <a:gridCol w="601177">
                  <a:extLst>
                    <a:ext uri="{9D8B030D-6E8A-4147-A177-3AD203B41FA5}">
                      <a16:colId xmlns:a16="http://schemas.microsoft.com/office/drawing/2014/main" val="1962937622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920904634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1991249826"/>
                    </a:ext>
                  </a:extLst>
                </a:gridCol>
              </a:tblGrid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COP,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 ROC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07340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0945342"/>
                  </a:ext>
                </a:extLst>
              </a:tr>
            </a:tbl>
          </a:graphicData>
        </a:graphic>
      </p:graphicFrame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D87806FD-7663-0716-6691-35A65DDA2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3951258"/>
              </p:ext>
            </p:extLst>
          </p:nvPr>
        </p:nvGraphicFramePr>
        <p:xfrm>
          <a:off x="1137942" y="4003549"/>
          <a:ext cx="9366681" cy="5434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3334">
                  <a:extLst>
                    <a:ext uri="{9D8B030D-6E8A-4147-A177-3AD203B41FA5}">
                      <a16:colId xmlns:a16="http://schemas.microsoft.com/office/drawing/2014/main" val="704552690"/>
                    </a:ext>
                  </a:extLst>
                </a:gridCol>
                <a:gridCol w="1208391">
                  <a:extLst>
                    <a:ext uri="{9D8B030D-6E8A-4147-A177-3AD203B41FA5}">
                      <a16:colId xmlns:a16="http://schemas.microsoft.com/office/drawing/2014/main" val="1277241553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1269202851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3356591527"/>
                    </a:ext>
                  </a:extLst>
                </a:gridCol>
                <a:gridCol w="347347">
                  <a:extLst>
                    <a:ext uri="{9D8B030D-6E8A-4147-A177-3AD203B41FA5}">
                      <a16:colId xmlns:a16="http://schemas.microsoft.com/office/drawing/2014/main" val="3870538340"/>
                    </a:ext>
                  </a:extLst>
                </a:gridCol>
                <a:gridCol w="340668">
                  <a:extLst>
                    <a:ext uri="{9D8B030D-6E8A-4147-A177-3AD203B41FA5}">
                      <a16:colId xmlns:a16="http://schemas.microsoft.com/office/drawing/2014/main" val="1619033895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694934370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1940571164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2098358156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1729657061"/>
                    </a:ext>
                  </a:extLst>
                </a:gridCol>
                <a:gridCol w="601177">
                  <a:extLst>
                    <a:ext uri="{9D8B030D-6E8A-4147-A177-3AD203B41FA5}">
                      <a16:colId xmlns:a16="http://schemas.microsoft.com/office/drawing/2014/main" val="3402222124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271737675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509884706"/>
                    </a:ext>
                  </a:extLst>
                </a:gridCol>
              </a:tblGrid>
              <a:tr h="206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GERMANS PERELLO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56739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A28090108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CHAMPION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3451149"/>
                  </a:ext>
                </a:extLst>
              </a:tr>
            </a:tbl>
          </a:graphicData>
        </a:graphic>
      </p:graphicFrame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946C2C13-9E79-4205-BACA-700CE418B7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135894"/>
              </p:ext>
            </p:extLst>
          </p:nvPr>
        </p:nvGraphicFramePr>
        <p:xfrm>
          <a:off x="1137938" y="3785175"/>
          <a:ext cx="9366684" cy="2183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9371">
                  <a:extLst>
                    <a:ext uri="{9D8B030D-6E8A-4147-A177-3AD203B41FA5}">
                      <a16:colId xmlns:a16="http://schemas.microsoft.com/office/drawing/2014/main" val="4217459795"/>
                    </a:ext>
                  </a:extLst>
                </a:gridCol>
                <a:gridCol w="1222354">
                  <a:extLst>
                    <a:ext uri="{9D8B030D-6E8A-4147-A177-3AD203B41FA5}">
                      <a16:colId xmlns:a16="http://schemas.microsoft.com/office/drawing/2014/main" val="1932949852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2835259510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1198923314"/>
                    </a:ext>
                  </a:extLst>
                </a:gridCol>
                <a:gridCol w="319299">
                  <a:extLst>
                    <a:ext uri="{9D8B030D-6E8A-4147-A177-3AD203B41FA5}">
                      <a16:colId xmlns:a16="http://schemas.microsoft.com/office/drawing/2014/main" val="2932882201"/>
                    </a:ext>
                  </a:extLst>
                </a:gridCol>
                <a:gridCol w="368717">
                  <a:extLst>
                    <a:ext uri="{9D8B030D-6E8A-4147-A177-3AD203B41FA5}">
                      <a16:colId xmlns:a16="http://schemas.microsoft.com/office/drawing/2014/main" val="1885490135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4007956096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2009370390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3455956341"/>
                    </a:ext>
                  </a:extLst>
                </a:gridCol>
                <a:gridCol w="455894">
                  <a:extLst>
                    <a:ext uri="{9D8B030D-6E8A-4147-A177-3AD203B41FA5}">
                      <a16:colId xmlns:a16="http://schemas.microsoft.com/office/drawing/2014/main" val="3427959679"/>
                    </a:ext>
                  </a:extLst>
                </a:gridCol>
                <a:gridCol w="601178">
                  <a:extLst>
                    <a:ext uri="{9D8B030D-6E8A-4147-A177-3AD203B41FA5}">
                      <a16:colId xmlns:a16="http://schemas.microsoft.com/office/drawing/2014/main" val="1804951119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2410251731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782512015"/>
                    </a:ext>
                  </a:extLst>
                </a:gridCol>
              </a:tblGrid>
              <a:tr h="1841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B57515769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MESCALERO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CONSELL A 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07340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20/07/2007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5537766"/>
                  </a:ext>
                </a:extLst>
              </a:tr>
            </a:tbl>
          </a:graphicData>
        </a:graphic>
      </p:graphicFrame>
      <p:graphicFrame>
        <p:nvGraphicFramePr>
          <p:cNvPr id="10" name="Tabla 9">
            <a:extLst>
              <a:ext uri="{FF2B5EF4-FFF2-40B4-BE49-F238E27FC236}">
                <a16:creationId xmlns:a16="http://schemas.microsoft.com/office/drawing/2014/main" id="{B3BF39C0-F19D-FA63-C098-B54B90FB06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4808062"/>
              </p:ext>
            </p:extLst>
          </p:nvPr>
        </p:nvGraphicFramePr>
        <p:xfrm>
          <a:off x="1137938" y="2795075"/>
          <a:ext cx="9366681" cy="7915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3330">
                  <a:extLst>
                    <a:ext uri="{9D8B030D-6E8A-4147-A177-3AD203B41FA5}">
                      <a16:colId xmlns:a16="http://schemas.microsoft.com/office/drawing/2014/main" val="2540581269"/>
                    </a:ext>
                  </a:extLst>
                </a:gridCol>
                <a:gridCol w="1208395">
                  <a:extLst>
                    <a:ext uri="{9D8B030D-6E8A-4147-A177-3AD203B41FA5}">
                      <a16:colId xmlns:a16="http://schemas.microsoft.com/office/drawing/2014/main" val="505264807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522729288"/>
                    </a:ext>
                  </a:extLst>
                </a:gridCol>
                <a:gridCol w="956875">
                  <a:extLst>
                    <a:ext uri="{9D8B030D-6E8A-4147-A177-3AD203B41FA5}">
                      <a16:colId xmlns:a16="http://schemas.microsoft.com/office/drawing/2014/main" val="3080968687"/>
                    </a:ext>
                  </a:extLst>
                </a:gridCol>
                <a:gridCol w="347348">
                  <a:extLst>
                    <a:ext uri="{9D8B030D-6E8A-4147-A177-3AD203B41FA5}">
                      <a16:colId xmlns:a16="http://schemas.microsoft.com/office/drawing/2014/main" val="2494265756"/>
                    </a:ext>
                  </a:extLst>
                </a:gridCol>
                <a:gridCol w="340667">
                  <a:extLst>
                    <a:ext uri="{9D8B030D-6E8A-4147-A177-3AD203B41FA5}">
                      <a16:colId xmlns:a16="http://schemas.microsoft.com/office/drawing/2014/main" val="360022623"/>
                    </a:ext>
                  </a:extLst>
                </a:gridCol>
                <a:gridCol w="474263">
                  <a:extLst>
                    <a:ext uri="{9D8B030D-6E8A-4147-A177-3AD203B41FA5}">
                      <a16:colId xmlns:a16="http://schemas.microsoft.com/office/drawing/2014/main" val="4191770830"/>
                    </a:ext>
                  </a:extLst>
                </a:gridCol>
                <a:gridCol w="995282">
                  <a:extLst>
                    <a:ext uri="{9D8B030D-6E8A-4147-A177-3AD203B41FA5}">
                      <a16:colId xmlns:a16="http://schemas.microsoft.com/office/drawing/2014/main" val="4045434103"/>
                    </a:ext>
                  </a:extLst>
                </a:gridCol>
                <a:gridCol w="500981">
                  <a:extLst>
                    <a:ext uri="{9D8B030D-6E8A-4147-A177-3AD203B41FA5}">
                      <a16:colId xmlns:a16="http://schemas.microsoft.com/office/drawing/2014/main" val="3218259555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3405107418"/>
                    </a:ext>
                  </a:extLst>
                </a:gridCol>
                <a:gridCol w="601178">
                  <a:extLst>
                    <a:ext uri="{9D8B030D-6E8A-4147-A177-3AD203B41FA5}">
                      <a16:colId xmlns:a16="http://schemas.microsoft.com/office/drawing/2014/main" val="628033317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1765044306"/>
                    </a:ext>
                  </a:extLst>
                </a:gridCol>
                <a:gridCol w="2580053">
                  <a:extLst>
                    <a:ext uri="{9D8B030D-6E8A-4147-A177-3AD203B41FA5}">
                      <a16:colId xmlns:a16="http://schemas.microsoft.com/office/drawing/2014/main" val="3030759020"/>
                    </a:ext>
                  </a:extLst>
                </a:gridCol>
              </a:tblGrid>
              <a:tr h="3289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B57217820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NOVA ALARO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ESCRIPTOR JOAN ROSSELLO DE SON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07340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1355359091"/>
                  </a:ext>
                </a:extLst>
              </a:tr>
              <a:tr h="2313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B07804628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ALARO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ALARO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23220210"/>
                  </a:ext>
                </a:extLst>
              </a:tr>
              <a:tr h="2313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B57355117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NAUTICREW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64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17/06/2005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1541489417"/>
                  </a:ext>
                </a:extLst>
              </a:tr>
            </a:tbl>
          </a:graphicData>
        </a:graphic>
      </p:graphicFrame>
      <p:graphicFrame>
        <p:nvGraphicFramePr>
          <p:cNvPr id="11" name="Tabla 10">
            <a:extLst>
              <a:ext uri="{FF2B5EF4-FFF2-40B4-BE49-F238E27FC236}">
                <a16:creationId xmlns:a16="http://schemas.microsoft.com/office/drawing/2014/main" id="{1D0CD0F4-6F59-2596-F784-8B00C6ED85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949843"/>
              </p:ext>
            </p:extLst>
          </p:nvPr>
        </p:nvGraphicFramePr>
        <p:xfrm>
          <a:off x="1137938" y="1380480"/>
          <a:ext cx="9366682" cy="14145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9371">
                  <a:extLst>
                    <a:ext uri="{9D8B030D-6E8A-4147-A177-3AD203B41FA5}">
                      <a16:colId xmlns:a16="http://schemas.microsoft.com/office/drawing/2014/main" val="1939395942"/>
                    </a:ext>
                  </a:extLst>
                </a:gridCol>
                <a:gridCol w="1222354">
                  <a:extLst>
                    <a:ext uri="{9D8B030D-6E8A-4147-A177-3AD203B41FA5}">
                      <a16:colId xmlns:a16="http://schemas.microsoft.com/office/drawing/2014/main" val="3604786766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394323202"/>
                    </a:ext>
                  </a:extLst>
                </a:gridCol>
                <a:gridCol w="956875">
                  <a:extLst>
                    <a:ext uri="{9D8B030D-6E8A-4147-A177-3AD203B41FA5}">
                      <a16:colId xmlns:a16="http://schemas.microsoft.com/office/drawing/2014/main" val="3899767289"/>
                    </a:ext>
                  </a:extLst>
                </a:gridCol>
                <a:gridCol w="340242">
                  <a:extLst>
                    <a:ext uri="{9D8B030D-6E8A-4147-A177-3AD203B41FA5}">
                      <a16:colId xmlns:a16="http://schemas.microsoft.com/office/drawing/2014/main" val="3512636890"/>
                    </a:ext>
                  </a:extLst>
                </a:gridCol>
                <a:gridCol w="347773">
                  <a:extLst>
                    <a:ext uri="{9D8B030D-6E8A-4147-A177-3AD203B41FA5}">
                      <a16:colId xmlns:a16="http://schemas.microsoft.com/office/drawing/2014/main" val="2323803204"/>
                    </a:ext>
                  </a:extLst>
                </a:gridCol>
                <a:gridCol w="474263">
                  <a:extLst>
                    <a:ext uri="{9D8B030D-6E8A-4147-A177-3AD203B41FA5}">
                      <a16:colId xmlns:a16="http://schemas.microsoft.com/office/drawing/2014/main" val="192435883"/>
                    </a:ext>
                  </a:extLst>
                </a:gridCol>
                <a:gridCol w="995282">
                  <a:extLst>
                    <a:ext uri="{9D8B030D-6E8A-4147-A177-3AD203B41FA5}">
                      <a16:colId xmlns:a16="http://schemas.microsoft.com/office/drawing/2014/main" val="3707291319"/>
                    </a:ext>
                  </a:extLst>
                </a:gridCol>
                <a:gridCol w="500981">
                  <a:extLst>
                    <a:ext uri="{9D8B030D-6E8A-4147-A177-3AD203B41FA5}">
                      <a16:colId xmlns:a16="http://schemas.microsoft.com/office/drawing/2014/main" val="1216916456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2042892430"/>
                    </a:ext>
                  </a:extLst>
                </a:gridCol>
                <a:gridCol w="601178">
                  <a:extLst>
                    <a:ext uri="{9D8B030D-6E8A-4147-A177-3AD203B41FA5}">
                      <a16:colId xmlns:a16="http://schemas.microsoft.com/office/drawing/2014/main" val="1441061101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1765070887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2796645406"/>
                    </a:ext>
                  </a:extLst>
                </a:gridCol>
              </a:tblGrid>
              <a:tr h="1640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E57264640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ADAYA CENTRE D'ART CONTEMPORANI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563990174"/>
                  </a:ext>
                </a:extLst>
              </a:tr>
              <a:tr h="841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J57780355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CYCLING PLANET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4262575479"/>
                  </a:ext>
                </a:extLst>
              </a:tr>
              <a:tr h="841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E16639734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FRESSA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D'ENMIG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3412456102"/>
                  </a:ext>
                </a:extLst>
              </a:tr>
              <a:tr h="1640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E16601320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JAPOINT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BLANCA DE SON PENYAFLOR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ALARO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862093463"/>
                  </a:ext>
                </a:extLst>
              </a:tr>
              <a:tr h="1640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E10934081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A. REAL - M. REAL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2176471511"/>
                  </a:ext>
                </a:extLst>
              </a:tr>
              <a:tr h="1640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E16684995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LOS DAMUNT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D'ENMIG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159174961"/>
                  </a:ext>
                </a:extLst>
              </a:tr>
              <a:tr h="1640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E42909465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SUPFLY E.S.P.J.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TIA 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3965" marR="3965" marT="3965" marB="0" anchor="b"/>
                </a:tc>
                <a:extLst>
                  <a:ext uri="{0D108BD9-81ED-4DB2-BD59-A6C34878D82A}">
                    <a16:rowId xmlns:a16="http://schemas.microsoft.com/office/drawing/2014/main" val="120179565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174894A-A26F-C1BC-8E3C-CB21931DD9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2211" y="2354051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71281122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62B258F2-3460-C551-F221-BE232755837E}"/>
              </a:ext>
            </a:extLst>
          </p:cNvPr>
          <p:cNvSpPr txBox="1"/>
          <p:nvPr/>
        </p:nvSpPr>
        <p:spPr>
          <a:xfrm>
            <a:off x="4928575" y="4986325"/>
            <a:ext cx="233179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Alcúdia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3399FF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0242" name="Picture 2" descr="undefined">
            <a:extLst>
              <a:ext uri="{FF2B5EF4-FFF2-40B4-BE49-F238E27FC236}">
                <a16:creationId xmlns:a16="http://schemas.microsoft.com/office/drawing/2014/main" id="{B92F719D-E88E-5D91-A200-B354212158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7771" y="448894"/>
            <a:ext cx="3373404" cy="4319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68F56788-A350-89F3-5DBF-2330856B92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1353022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019649CE-30B4-DA44-DA32-AA0D8AA640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2987670"/>
              </p:ext>
            </p:extLst>
          </p:nvPr>
        </p:nvGraphicFramePr>
        <p:xfrm>
          <a:off x="720096" y="516532"/>
          <a:ext cx="10866957" cy="5702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4913">
                  <a:extLst>
                    <a:ext uri="{9D8B030D-6E8A-4147-A177-3AD203B41FA5}">
                      <a16:colId xmlns:a16="http://schemas.microsoft.com/office/drawing/2014/main" val="3168390577"/>
                    </a:ext>
                  </a:extLst>
                </a:gridCol>
                <a:gridCol w="1424185">
                  <a:extLst>
                    <a:ext uri="{9D8B030D-6E8A-4147-A177-3AD203B41FA5}">
                      <a16:colId xmlns:a16="http://schemas.microsoft.com/office/drawing/2014/main" val="1299199311"/>
                    </a:ext>
                  </a:extLst>
                </a:gridCol>
                <a:gridCol w="170492">
                  <a:extLst>
                    <a:ext uri="{9D8B030D-6E8A-4147-A177-3AD203B41FA5}">
                      <a16:colId xmlns:a16="http://schemas.microsoft.com/office/drawing/2014/main" val="3747755640"/>
                    </a:ext>
                  </a:extLst>
                </a:gridCol>
                <a:gridCol w="1110138">
                  <a:extLst>
                    <a:ext uri="{9D8B030D-6E8A-4147-A177-3AD203B41FA5}">
                      <a16:colId xmlns:a16="http://schemas.microsoft.com/office/drawing/2014/main" val="812435396"/>
                    </a:ext>
                  </a:extLst>
                </a:gridCol>
                <a:gridCol w="402983">
                  <a:extLst>
                    <a:ext uri="{9D8B030D-6E8A-4147-A177-3AD203B41FA5}">
                      <a16:colId xmlns:a16="http://schemas.microsoft.com/office/drawing/2014/main" val="3255046247"/>
                    </a:ext>
                  </a:extLst>
                </a:gridCol>
                <a:gridCol w="395233">
                  <a:extLst>
                    <a:ext uri="{9D8B030D-6E8A-4147-A177-3AD203B41FA5}">
                      <a16:colId xmlns:a16="http://schemas.microsoft.com/office/drawing/2014/main" val="2862964045"/>
                    </a:ext>
                  </a:extLst>
                </a:gridCol>
                <a:gridCol w="550225">
                  <a:extLst>
                    <a:ext uri="{9D8B030D-6E8A-4147-A177-3AD203B41FA5}">
                      <a16:colId xmlns:a16="http://schemas.microsoft.com/office/drawing/2014/main" val="840896366"/>
                    </a:ext>
                  </a:extLst>
                </a:gridCol>
                <a:gridCol w="1154698">
                  <a:extLst>
                    <a:ext uri="{9D8B030D-6E8A-4147-A177-3AD203B41FA5}">
                      <a16:colId xmlns:a16="http://schemas.microsoft.com/office/drawing/2014/main" val="306387511"/>
                    </a:ext>
                  </a:extLst>
                </a:gridCol>
                <a:gridCol w="581225">
                  <a:extLst>
                    <a:ext uri="{9D8B030D-6E8A-4147-A177-3AD203B41FA5}">
                      <a16:colId xmlns:a16="http://schemas.microsoft.com/office/drawing/2014/main" val="3817183102"/>
                    </a:ext>
                  </a:extLst>
                </a:gridCol>
                <a:gridCol w="528915">
                  <a:extLst>
                    <a:ext uri="{9D8B030D-6E8A-4147-A177-3AD203B41FA5}">
                      <a16:colId xmlns:a16="http://schemas.microsoft.com/office/drawing/2014/main" val="1692107362"/>
                    </a:ext>
                  </a:extLst>
                </a:gridCol>
                <a:gridCol w="697469">
                  <a:extLst>
                    <a:ext uri="{9D8B030D-6E8A-4147-A177-3AD203B41FA5}">
                      <a16:colId xmlns:a16="http://schemas.microsoft.com/office/drawing/2014/main" val="1137644221"/>
                    </a:ext>
                  </a:extLst>
                </a:gridCol>
                <a:gridCol w="273176">
                  <a:extLst>
                    <a:ext uri="{9D8B030D-6E8A-4147-A177-3AD203B41FA5}">
                      <a16:colId xmlns:a16="http://schemas.microsoft.com/office/drawing/2014/main" val="4067005835"/>
                    </a:ext>
                  </a:extLst>
                </a:gridCol>
                <a:gridCol w="2993305">
                  <a:extLst>
                    <a:ext uri="{9D8B030D-6E8A-4147-A177-3AD203B41FA5}">
                      <a16:colId xmlns:a16="http://schemas.microsoft.com/office/drawing/2014/main" val="2188803594"/>
                    </a:ext>
                  </a:extLst>
                </a:gridCol>
              </a:tblGrid>
              <a:tr h="33301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extLst>
                  <a:ext uri="{0D108BD9-81ED-4DB2-BD59-A6C34878D82A}">
                    <a16:rowId xmlns:a16="http://schemas.microsoft.com/office/drawing/2014/main" val="1819986491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B57995508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AUCANADA SHOP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44809297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78203766V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HORRACH AMER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40246514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42977963W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MARQUES PASCUAL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13369163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41383783K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MASSANET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87308695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41350350F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ALBERTI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63366077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78189305T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PERICAS CATALINA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04846603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43054025A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CRESPI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BUGUEMVIL·LEA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06762007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18237654B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JOFRE TOTXO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5847268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41372440V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BAUZA MONSERRATE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13964152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37334771K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TOTXO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FASSERS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66270846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78185143R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REUS REYNES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62372998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43098545H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ROSSELLO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61015074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22464093Q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CONDE QUEBRADA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08872839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43014596L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 GALMES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03848373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78205236S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CAPO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90603710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X4690572K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PINIOR BERNARD ARNOLD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23724988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18226463K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RAMIREZ VILLA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5060867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X1962829D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GAUTHIER STEPHANIE CECILE HENRIETTE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39971112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78218786H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CASERO CAROLINA INGRID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29875157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41518863E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FORTEZA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4581854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45692528S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SEVO MARCETIC GORAN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ESTANY PETIT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91699554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X0660169T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BREEVAART LINDA SUZANNE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TUCAN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22636409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78204130J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ALBERTI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23732679"/>
                  </a:ext>
                </a:extLst>
              </a:tr>
              <a:tr h="2237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X6069585T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TEKAI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28214468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D285369D-F112-754A-E0E3-5166A9DD24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C94DA33-DC73-E093-CA45-CD1B496C7D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633682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EFDD9CB-B41C-FC2E-480E-2200F1D01E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8985360"/>
              </p:ext>
            </p:extLst>
          </p:nvPr>
        </p:nvGraphicFramePr>
        <p:xfrm>
          <a:off x="810279" y="579353"/>
          <a:ext cx="10364946" cy="5459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0130">
                  <a:extLst>
                    <a:ext uri="{9D8B030D-6E8A-4147-A177-3AD203B41FA5}">
                      <a16:colId xmlns:a16="http://schemas.microsoft.com/office/drawing/2014/main" val="2066333549"/>
                    </a:ext>
                  </a:extLst>
                </a:gridCol>
                <a:gridCol w="1456156">
                  <a:extLst>
                    <a:ext uri="{9D8B030D-6E8A-4147-A177-3AD203B41FA5}">
                      <a16:colId xmlns:a16="http://schemas.microsoft.com/office/drawing/2014/main" val="4050272702"/>
                    </a:ext>
                  </a:extLst>
                </a:gridCol>
                <a:gridCol w="162616">
                  <a:extLst>
                    <a:ext uri="{9D8B030D-6E8A-4147-A177-3AD203B41FA5}">
                      <a16:colId xmlns:a16="http://schemas.microsoft.com/office/drawing/2014/main" val="700796264"/>
                    </a:ext>
                  </a:extLst>
                </a:gridCol>
                <a:gridCol w="1058854">
                  <a:extLst>
                    <a:ext uri="{9D8B030D-6E8A-4147-A177-3AD203B41FA5}">
                      <a16:colId xmlns:a16="http://schemas.microsoft.com/office/drawing/2014/main" val="3702929600"/>
                    </a:ext>
                  </a:extLst>
                </a:gridCol>
                <a:gridCol w="384366">
                  <a:extLst>
                    <a:ext uri="{9D8B030D-6E8A-4147-A177-3AD203B41FA5}">
                      <a16:colId xmlns:a16="http://schemas.microsoft.com/office/drawing/2014/main" val="3043077595"/>
                    </a:ext>
                  </a:extLst>
                </a:gridCol>
                <a:gridCol w="376975">
                  <a:extLst>
                    <a:ext uri="{9D8B030D-6E8A-4147-A177-3AD203B41FA5}">
                      <a16:colId xmlns:a16="http://schemas.microsoft.com/office/drawing/2014/main" val="3746615086"/>
                    </a:ext>
                  </a:extLst>
                </a:gridCol>
                <a:gridCol w="524807">
                  <a:extLst>
                    <a:ext uri="{9D8B030D-6E8A-4147-A177-3AD203B41FA5}">
                      <a16:colId xmlns:a16="http://schemas.microsoft.com/office/drawing/2014/main" val="2607871628"/>
                    </a:ext>
                  </a:extLst>
                </a:gridCol>
                <a:gridCol w="1101356">
                  <a:extLst>
                    <a:ext uri="{9D8B030D-6E8A-4147-A177-3AD203B41FA5}">
                      <a16:colId xmlns:a16="http://schemas.microsoft.com/office/drawing/2014/main" val="2887332527"/>
                    </a:ext>
                  </a:extLst>
                </a:gridCol>
                <a:gridCol w="554375">
                  <a:extLst>
                    <a:ext uri="{9D8B030D-6E8A-4147-A177-3AD203B41FA5}">
                      <a16:colId xmlns:a16="http://schemas.microsoft.com/office/drawing/2014/main" val="2520546281"/>
                    </a:ext>
                  </a:extLst>
                </a:gridCol>
                <a:gridCol w="504480">
                  <a:extLst>
                    <a:ext uri="{9D8B030D-6E8A-4147-A177-3AD203B41FA5}">
                      <a16:colId xmlns:a16="http://schemas.microsoft.com/office/drawing/2014/main" val="3092235353"/>
                    </a:ext>
                  </a:extLst>
                </a:gridCol>
                <a:gridCol w="665248">
                  <a:extLst>
                    <a:ext uri="{9D8B030D-6E8A-4147-A177-3AD203B41FA5}">
                      <a16:colId xmlns:a16="http://schemas.microsoft.com/office/drawing/2014/main" val="2484939651"/>
                    </a:ext>
                  </a:extLst>
                </a:gridCol>
                <a:gridCol w="260557">
                  <a:extLst>
                    <a:ext uri="{9D8B030D-6E8A-4147-A177-3AD203B41FA5}">
                      <a16:colId xmlns:a16="http://schemas.microsoft.com/office/drawing/2014/main" val="901673216"/>
                    </a:ext>
                  </a:extLst>
                </a:gridCol>
                <a:gridCol w="2855026">
                  <a:extLst>
                    <a:ext uri="{9D8B030D-6E8A-4147-A177-3AD203B41FA5}">
                      <a16:colId xmlns:a16="http://schemas.microsoft.com/office/drawing/2014/main" val="2527958454"/>
                    </a:ext>
                  </a:extLst>
                </a:gridCol>
              </a:tblGrid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X2972506D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SEKKAFI ABDELAZIZ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2662783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X5697706P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 YUAN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9084487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X6469567N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NAWAZ GUL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COSME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2195016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X6787755H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BARRIONUEVO TANGA RUTH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3683262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X7763358F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XIONGMIN YU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GALDOS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816397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X7956271L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MICHEL ALICE MARIE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1159842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X8071969G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SALLAM MUSTAPHA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1936244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X8685575Q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EMEKA PRINCE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8911765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X9038331K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YAOWEI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3870413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X9638970S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MEDINA HECTOR MARCELO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POLVORI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2657114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06016525R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MENDOZA GERCIE GUILLERMO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2099265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18235462G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MORENO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 QUERETARO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3959480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34068394N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MAGAÑA PEREZ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9561866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41521358X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LLODRA TOUS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ENRIC ALZAMORA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7942753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41697826E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CHUVE GLORIA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733106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42946736D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MENDOZA RUIZ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0238143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42958759A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FROILAN BAGUR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JULIAN GAYARRE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1616157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43021062E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TERUEL ALVAREZ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 SAUL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8392259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43034571F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GIRONES HESSELS SAMANTHA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074865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43092399J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SANSO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REI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2947979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43094167X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JUAN JUAN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4682502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43114176D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GAETE DIAZ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GEOLEG GUILLEM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9101645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43118867P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FIOL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2352305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43151680T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TOMAS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JACINTO BENAVENTE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6720578"/>
                  </a:ext>
                </a:extLst>
              </a:tr>
              <a:tr h="1978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43152247S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FERRANDIS REYES MARIE CHRISTINE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570110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F681C757-786E-332C-EE48-D54169519A8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1B99259-F678-F658-E11C-2554C77A16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3496147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A16A0F5-68C1-B0F0-A25C-1568D3C3A6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1873226"/>
              </p:ext>
            </p:extLst>
          </p:nvPr>
        </p:nvGraphicFramePr>
        <p:xfrm>
          <a:off x="838203" y="600292"/>
          <a:ext cx="10515597" cy="54786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1925">
                  <a:extLst>
                    <a:ext uri="{9D8B030D-6E8A-4147-A177-3AD203B41FA5}">
                      <a16:colId xmlns:a16="http://schemas.microsoft.com/office/drawing/2014/main" val="19075095"/>
                    </a:ext>
                  </a:extLst>
                </a:gridCol>
                <a:gridCol w="1302214">
                  <a:extLst>
                    <a:ext uri="{9D8B030D-6E8A-4147-A177-3AD203B41FA5}">
                      <a16:colId xmlns:a16="http://schemas.microsoft.com/office/drawing/2014/main" val="1958930317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870688411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3337034632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3242042904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1895632548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252509345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2722442331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3937291138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2376409489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2610976784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2614467296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3887301995"/>
                    </a:ext>
                  </a:extLst>
                </a:gridCol>
              </a:tblGrid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43217991W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BIBILONI JUAN ARNALDO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TUCAN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168387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43153419Z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CAPO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DEL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4360429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Y2514235G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BOBAN ZDRAVESKI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0047569"/>
                  </a:ext>
                </a:extLst>
              </a:tr>
              <a:tr h="1166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X9311411E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STELLMACH MARCO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7039582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Y2789014W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FALL SALIOU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0229862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Y8113798X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BALBIN SILVIA SUSANA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1898859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Y4319609Q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NIANG CHEIKHOUNA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LUXEMBURG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5779119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43061712P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MASSANET VIVES MARIA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3987015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Y1117594S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POUDEL HARI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8492488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43038826F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 DOMINGO SALVADOR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CISTERNA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1506189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X6614665A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KAZEKINA OLGA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1968647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47081158C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RUBIO GARCIA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2641121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X1730171L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NIANG BOUSSO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8894874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37336547A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RIBOT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5038081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Y3657128G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MUHAMMAD AFAQ HAIDER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8560338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43017282Z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PERICAS CRESPI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2532248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18236829Z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ALONSO GARCIA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 LA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9400144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X4393325A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RAMONDINO DANIEL ALEJO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4990712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X2479251N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MCKENZIE NEUGEBAUER ANNETTE CHRISTINE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3845370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78210471Y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VILLALONGA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9646589"/>
                  </a:ext>
                </a:extLst>
              </a:tr>
              <a:tr h="1166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X7453563E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WEIFENG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2196876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78212197F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CALAFAT LLOMPART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6585923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Y1155117W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WAQAS UL MUZAFFAR MUHAMMAD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4419628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43000901D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MELIA FRANCISCA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6199708"/>
                  </a:ext>
                </a:extLst>
              </a:tr>
              <a:tr h="228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31658357F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FALCON SANCHEZ MARIA DEL CARMEN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986065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E1030BAC-E196-20C9-926B-D37A3C8EF29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5968F79-283B-12B0-D31A-0ADF01DA97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46277413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E5C4A7E-48FA-A4E8-3BCC-5ECC0AAA47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3723483"/>
              </p:ext>
            </p:extLst>
          </p:nvPr>
        </p:nvGraphicFramePr>
        <p:xfrm>
          <a:off x="838203" y="551432"/>
          <a:ext cx="10515597" cy="55732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8943">
                  <a:extLst>
                    <a:ext uri="{9D8B030D-6E8A-4147-A177-3AD203B41FA5}">
                      <a16:colId xmlns:a16="http://schemas.microsoft.com/office/drawing/2014/main" val="1426489952"/>
                    </a:ext>
                  </a:extLst>
                </a:gridCol>
                <a:gridCol w="1255196">
                  <a:extLst>
                    <a:ext uri="{9D8B030D-6E8A-4147-A177-3AD203B41FA5}">
                      <a16:colId xmlns:a16="http://schemas.microsoft.com/office/drawing/2014/main" val="3489989553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4162815510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498793618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1602727546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2948339525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24089333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3122257397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511021695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4155693422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3376086900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87229760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3364899271"/>
                    </a:ext>
                  </a:extLst>
                </a:gridCol>
              </a:tblGrid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43112760L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CUADRADO DIAZ MARIA ENGRACIA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602646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04300264T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MIROSNICENKO DUNDER OLGA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8321361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43181487E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GARRIDO RAVESTEIN JOEL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AGUSTIN ARGUELLES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4820256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X0835522R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MACKINNON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MAREPERLA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5831852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52032378F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LEON CABRERA LUIS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3241364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42986396V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VAZQUEZ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TABARCA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736842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37339529H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CERDA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6664203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X6464590A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ALLALI SADIK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0252368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X5182130T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 SHANSHAN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2227634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55236246K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TAHIRI EL ABBADI ABDELAZIZ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9139894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X2112316L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XUEWEI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5988291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78215184G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SERRA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9596915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43005183J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CERDA MARIA DEL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412370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41661786T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MAURO CARRION JORGE REINALDO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VINT I QUATRE DE FEBRER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5450222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78208070C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MORRO MARTI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9500165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52500445R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LOPEZ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4003791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X9597679D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KHARATISHVILI IRAKLI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8000177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37336861H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SERRA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TUCAN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2786927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78214123R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ROSSELLO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9567504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X4145338W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ZELI 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8829029"/>
                  </a:ext>
                </a:extLst>
              </a:tr>
              <a:tr h="1162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X7446012S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FERREIRA LILIANA MIRIAM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5096981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X3038988K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KARAM CHAYMAE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5762200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Y4460996E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QASIM 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6434716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Y5945786R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AKOUDAD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8773534"/>
                  </a:ext>
                </a:extLst>
              </a:tr>
              <a:tr h="22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07173724R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BURGOS PEREZ DORA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8386848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437BEFA3-03E5-FC79-E024-D9E4EB729D6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EA88865-A6B7-E9ED-8C25-04C619786F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1038351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AAF734D-48D8-DF1C-5564-C0951228E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5750165"/>
              </p:ext>
            </p:extLst>
          </p:nvPr>
        </p:nvGraphicFramePr>
        <p:xfrm>
          <a:off x="934467" y="488611"/>
          <a:ext cx="10323063" cy="5654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7092">
                  <a:extLst>
                    <a:ext uri="{9D8B030D-6E8A-4147-A177-3AD203B41FA5}">
                      <a16:colId xmlns:a16="http://schemas.microsoft.com/office/drawing/2014/main" val="3741786644"/>
                    </a:ext>
                  </a:extLst>
                </a:gridCol>
                <a:gridCol w="1301450">
                  <a:extLst>
                    <a:ext uri="{9D8B030D-6E8A-4147-A177-3AD203B41FA5}">
                      <a16:colId xmlns:a16="http://schemas.microsoft.com/office/drawing/2014/main" val="1148103015"/>
                    </a:ext>
                  </a:extLst>
                </a:gridCol>
                <a:gridCol w="161959">
                  <a:extLst>
                    <a:ext uri="{9D8B030D-6E8A-4147-A177-3AD203B41FA5}">
                      <a16:colId xmlns:a16="http://schemas.microsoft.com/office/drawing/2014/main" val="2981418429"/>
                    </a:ext>
                  </a:extLst>
                </a:gridCol>
                <a:gridCol w="1054575">
                  <a:extLst>
                    <a:ext uri="{9D8B030D-6E8A-4147-A177-3AD203B41FA5}">
                      <a16:colId xmlns:a16="http://schemas.microsoft.com/office/drawing/2014/main" val="2757350800"/>
                    </a:ext>
                  </a:extLst>
                </a:gridCol>
                <a:gridCol w="382813">
                  <a:extLst>
                    <a:ext uri="{9D8B030D-6E8A-4147-A177-3AD203B41FA5}">
                      <a16:colId xmlns:a16="http://schemas.microsoft.com/office/drawing/2014/main" val="3893359963"/>
                    </a:ext>
                  </a:extLst>
                </a:gridCol>
                <a:gridCol w="375452">
                  <a:extLst>
                    <a:ext uri="{9D8B030D-6E8A-4147-A177-3AD203B41FA5}">
                      <a16:colId xmlns:a16="http://schemas.microsoft.com/office/drawing/2014/main" val="3615579939"/>
                    </a:ext>
                  </a:extLst>
                </a:gridCol>
                <a:gridCol w="522686">
                  <a:extLst>
                    <a:ext uri="{9D8B030D-6E8A-4147-A177-3AD203B41FA5}">
                      <a16:colId xmlns:a16="http://schemas.microsoft.com/office/drawing/2014/main" val="218497528"/>
                    </a:ext>
                  </a:extLst>
                </a:gridCol>
                <a:gridCol w="1096906">
                  <a:extLst>
                    <a:ext uri="{9D8B030D-6E8A-4147-A177-3AD203B41FA5}">
                      <a16:colId xmlns:a16="http://schemas.microsoft.com/office/drawing/2014/main" val="4168856824"/>
                    </a:ext>
                  </a:extLst>
                </a:gridCol>
                <a:gridCol w="552135">
                  <a:extLst>
                    <a:ext uri="{9D8B030D-6E8A-4147-A177-3AD203B41FA5}">
                      <a16:colId xmlns:a16="http://schemas.microsoft.com/office/drawing/2014/main" val="3837045362"/>
                    </a:ext>
                  </a:extLst>
                </a:gridCol>
                <a:gridCol w="502442">
                  <a:extLst>
                    <a:ext uri="{9D8B030D-6E8A-4147-A177-3AD203B41FA5}">
                      <a16:colId xmlns:a16="http://schemas.microsoft.com/office/drawing/2014/main" val="2343169460"/>
                    </a:ext>
                  </a:extLst>
                </a:gridCol>
                <a:gridCol w="662560">
                  <a:extLst>
                    <a:ext uri="{9D8B030D-6E8A-4147-A177-3AD203B41FA5}">
                      <a16:colId xmlns:a16="http://schemas.microsoft.com/office/drawing/2014/main" val="1165504563"/>
                    </a:ext>
                  </a:extLst>
                </a:gridCol>
                <a:gridCol w="259504">
                  <a:extLst>
                    <a:ext uri="{9D8B030D-6E8A-4147-A177-3AD203B41FA5}">
                      <a16:colId xmlns:a16="http://schemas.microsoft.com/office/drawing/2014/main" val="3323248490"/>
                    </a:ext>
                  </a:extLst>
                </a:gridCol>
                <a:gridCol w="2843489">
                  <a:extLst>
                    <a:ext uri="{9D8B030D-6E8A-4147-A177-3AD203B41FA5}">
                      <a16:colId xmlns:a16="http://schemas.microsoft.com/office/drawing/2014/main" val="1786537708"/>
                    </a:ext>
                  </a:extLst>
                </a:gridCol>
              </a:tblGrid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X6139953B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AVILA SANDRA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9684539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37338276F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MESTRE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7491838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77818007Z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SOCE SECK GUEYE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1436167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42994446V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 PONS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9436198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43024060F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AVILA CUCHARERO JUAN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4775386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02514942F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CASTRO SEPTIEN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8740481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52531426R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ATERO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SEBASTIA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0531383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28605808H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LLAMBIAS SINTES ESTHER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4300209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35302612G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CENDON RAUL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L'OLIMP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9698426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49865582H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CARVAJAL FRANCO JUAN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7965205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30520756D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HERVAS SAENZ DE MANJARRES MARIA VICTORIA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3413747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43062267B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COMAMALA MARIA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LA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3047409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Y8610511S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BARRIOS HUENTULLE HECTOR GONZALO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5504237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43128289T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GUAL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AGUILO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9948081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Y2457144E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ZRNIC MIODRAG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ACACIES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7242534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78206440T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BUADES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9713427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78189285A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BELTRAN SEBASTIA JOSEP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0990941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78220257V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GRIMALT AINA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5380583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X0529415R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MBENGUE OUMAR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LUXEMBURG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633600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X3905258L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FALBO EMANUELE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VERDURES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4038280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75015908M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AGUILERA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0715509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43061079L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VICENS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 LA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5247571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41347559E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BISQUERRA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7924614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X7324980D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ZAGORULKO ALBINA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7922745"/>
                  </a:ext>
                </a:extLst>
              </a:tr>
              <a:tr h="226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43039742A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BLAZQUEZ TOST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7742766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2B49A9C9-28AF-139F-A860-1FB88E6CCBC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D025EC6-791F-A892-AA7A-138A6D811B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0692741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5F4D398-26CF-943E-47ED-F5AE7BC948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2033767"/>
              </p:ext>
            </p:extLst>
          </p:nvPr>
        </p:nvGraphicFramePr>
        <p:xfrm>
          <a:off x="817261" y="425790"/>
          <a:ext cx="10693011" cy="5646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0723">
                  <a:extLst>
                    <a:ext uri="{9D8B030D-6E8A-4147-A177-3AD203B41FA5}">
                      <a16:colId xmlns:a16="http://schemas.microsoft.com/office/drawing/2014/main" val="3441602996"/>
                    </a:ext>
                  </a:extLst>
                </a:gridCol>
                <a:gridCol w="1316215">
                  <a:extLst>
                    <a:ext uri="{9D8B030D-6E8A-4147-A177-3AD203B41FA5}">
                      <a16:colId xmlns:a16="http://schemas.microsoft.com/office/drawing/2014/main" val="432975400"/>
                    </a:ext>
                  </a:extLst>
                </a:gridCol>
                <a:gridCol w="167763">
                  <a:extLst>
                    <a:ext uri="{9D8B030D-6E8A-4147-A177-3AD203B41FA5}">
                      <a16:colId xmlns:a16="http://schemas.microsoft.com/office/drawing/2014/main" val="3678983432"/>
                    </a:ext>
                  </a:extLst>
                </a:gridCol>
                <a:gridCol w="1092368">
                  <a:extLst>
                    <a:ext uri="{9D8B030D-6E8A-4147-A177-3AD203B41FA5}">
                      <a16:colId xmlns:a16="http://schemas.microsoft.com/office/drawing/2014/main" val="3237408989"/>
                    </a:ext>
                  </a:extLst>
                </a:gridCol>
                <a:gridCol w="396532">
                  <a:extLst>
                    <a:ext uri="{9D8B030D-6E8A-4147-A177-3AD203B41FA5}">
                      <a16:colId xmlns:a16="http://schemas.microsoft.com/office/drawing/2014/main" val="1560456352"/>
                    </a:ext>
                  </a:extLst>
                </a:gridCol>
                <a:gridCol w="388907">
                  <a:extLst>
                    <a:ext uri="{9D8B030D-6E8A-4147-A177-3AD203B41FA5}">
                      <a16:colId xmlns:a16="http://schemas.microsoft.com/office/drawing/2014/main" val="3654815923"/>
                    </a:ext>
                  </a:extLst>
                </a:gridCol>
                <a:gridCol w="541418">
                  <a:extLst>
                    <a:ext uri="{9D8B030D-6E8A-4147-A177-3AD203B41FA5}">
                      <a16:colId xmlns:a16="http://schemas.microsoft.com/office/drawing/2014/main" val="362196986"/>
                    </a:ext>
                  </a:extLst>
                </a:gridCol>
                <a:gridCol w="1136216">
                  <a:extLst>
                    <a:ext uri="{9D8B030D-6E8A-4147-A177-3AD203B41FA5}">
                      <a16:colId xmlns:a16="http://schemas.microsoft.com/office/drawing/2014/main" val="3925286758"/>
                    </a:ext>
                  </a:extLst>
                </a:gridCol>
                <a:gridCol w="571921">
                  <a:extLst>
                    <a:ext uri="{9D8B030D-6E8A-4147-A177-3AD203B41FA5}">
                      <a16:colId xmlns:a16="http://schemas.microsoft.com/office/drawing/2014/main" val="126838933"/>
                    </a:ext>
                  </a:extLst>
                </a:gridCol>
                <a:gridCol w="520448">
                  <a:extLst>
                    <a:ext uri="{9D8B030D-6E8A-4147-A177-3AD203B41FA5}">
                      <a16:colId xmlns:a16="http://schemas.microsoft.com/office/drawing/2014/main" val="1879430400"/>
                    </a:ext>
                  </a:extLst>
                </a:gridCol>
                <a:gridCol w="686304">
                  <a:extLst>
                    <a:ext uri="{9D8B030D-6E8A-4147-A177-3AD203B41FA5}">
                      <a16:colId xmlns:a16="http://schemas.microsoft.com/office/drawing/2014/main" val="1968727512"/>
                    </a:ext>
                  </a:extLst>
                </a:gridCol>
                <a:gridCol w="268804">
                  <a:extLst>
                    <a:ext uri="{9D8B030D-6E8A-4147-A177-3AD203B41FA5}">
                      <a16:colId xmlns:a16="http://schemas.microsoft.com/office/drawing/2014/main" val="2072920187"/>
                    </a:ext>
                  </a:extLst>
                </a:gridCol>
                <a:gridCol w="2945392">
                  <a:extLst>
                    <a:ext uri="{9D8B030D-6E8A-4147-A177-3AD203B41FA5}">
                      <a16:colId xmlns:a16="http://schemas.microsoft.com/office/drawing/2014/main" val="968898550"/>
                    </a:ext>
                  </a:extLst>
                </a:gridCol>
              </a:tblGrid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43072031T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BELTRAN VERA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1769266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41706571G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MAGGIONI STAUDTUR DELIA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ASSEMBLEA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350570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X8880477Q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 XIAOJING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6494218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E07198682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LUIGI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330458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42999915N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MORRO COLL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CIGNE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382509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41402341H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PLOMER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VICARI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8927239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09027222K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VAZQUEZ NUÑEZ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HOLANDA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2483179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78208124M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PALOU SALAS APOLONIA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I ESTANY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514620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X3673127G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CARMEN PAECE TERESITA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008630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X3709438K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TURRIS JUAN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079536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X3673107F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2669239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41520666P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FONTCLARA MARTINEZ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8095589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42971954L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ABRINES CALDENTEY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8811927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43053743C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RAMIS CARLOS HUGO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7938142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42998128L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PUERTOLLANO JUAREZ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5609953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SERRA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9414803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Y6240214Y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IANNI LUCIANO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ESTRELLA DE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8770233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41333243N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TRUYOLS LLABRES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6890474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18234490K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PONS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152698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Y9997381P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IQBAL MARKUS NADEEM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TUCAN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8993419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Y1579996W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RETZMANN NATASHA MARIE LOUISE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6489037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X4478425A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SIRINGO MARIA GUILLERMINA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3777874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B07612385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DETALLS I PRESENTS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7318076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B07783608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ELECTRONICA ALCUDIA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MARISTANY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404400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B16554644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LAGO MENOR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15/12/2017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432569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044F2EB-A11E-071D-E8AD-5638F1E7540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BE20957-DC60-7E82-22C3-D4D4729062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1037584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5108FBD-896A-C7FA-F2B9-FB9369E04A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1473176"/>
              </p:ext>
            </p:extLst>
          </p:nvPr>
        </p:nvGraphicFramePr>
        <p:xfrm>
          <a:off x="898113" y="628214"/>
          <a:ext cx="10455687" cy="53478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9436">
                  <a:extLst>
                    <a:ext uri="{9D8B030D-6E8A-4147-A177-3AD203B41FA5}">
                      <a16:colId xmlns:a16="http://schemas.microsoft.com/office/drawing/2014/main" val="1973099849"/>
                    </a:ext>
                  </a:extLst>
                </a:gridCol>
                <a:gridCol w="1263626">
                  <a:extLst>
                    <a:ext uri="{9D8B030D-6E8A-4147-A177-3AD203B41FA5}">
                      <a16:colId xmlns:a16="http://schemas.microsoft.com/office/drawing/2014/main" val="1156693109"/>
                    </a:ext>
                  </a:extLst>
                </a:gridCol>
                <a:gridCol w="164039">
                  <a:extLst>
                    <a:ext uri="{9D8B030D-6E8A-4147-A177-3AD203B41FA5}">
                      <a16:colId xmlns:a16="http://schemas.microsoft.com/office/drawing/2014/main" val="2928008397"/>
                    </a:ext>
                  </a:extLst>
                </a:gridCol>
                <a:gridCol w="1068124">
                  <a:extLst>
                    <a:ext uri="{9D8B030D-6E8A-4147-A177-3AD203B41FA5}">
                      <a16:colId xmlns:a16="http://schemas.microsoft.com/office/drawing/2014/main" val="691702145"/>
                    </a:ext>
                  </a:extLst>
                </a:gridCol>
                <a:gridCol w="387731">
                  <a:extLst>
                    <a:ext uri="{9D8B030D-6E8A-4147-A177-3AD203B41FA5}">
                      <a16:colId xmlns:a16="http://schemas.microsoft.com/office/drawing/2014/main" val="3517368290"/>
                    </a:ext>
                  </a:extLst>
                </a:gridCol>
                <a:gridCol w="380275">
                  <a:extLst>
                    <a:ext uri="{9D8B030D-6E8A-4147-A177-3AD203B41FA5}">
                      <a16:colId xmlns:a16="http://schemas.microsoft.com/office/drawing/2014/main" val="1360575378"/>
                    </a:ext>
                  </a:extLst>
                </a:gridCol>
                <a:gridCol w="529402">
                  <a:extLst>
                    <a:ext uri="{9D8B030D-6E8A-4147-A177-3AD203B41FA5}">
                      <a16:colId xmlns:a16="http://schemas.microsoft.com/office/drawing/2014/main" val="3875340233"/>
                    </a:ext>
                  </a:extLst>
                </a:gridCol>
                <a:gridCol w="1110998">
                  <a:extLst>
                    <a:ext uri="{9D8B030D-6E8A-4147-A177-3AD203B41FA5}">
                      <a16:colId xmlns:a16="http://schemas.microsoft.com/office/drawing/2014/main" val="2345740419"/>
                    </a:ext>
                  </a:extLst>
                </a:gridCol>
                <a:gridCol w="559228">
                  <a:extLst>
                    <a:ext uri="{9D8B030D-6E8A-4147-A177-3AD203B41FA5}">
                      <a16:colId xmlns:a16="http://schemas.microsoft.com/office/drawing/2014/main" val="3478950724"/>
                    </a:ext>
                  </a:extLst>
                </a:gridCol>
                <a:gridCol w="508897">
                  <a:extLst>
                    <a:ext uri="{9D8B030D-6E8A-4147-A177-3AD203B41FA5}">
                      <a16:colId xmlns:a16="http://schemas.microsoft.com/office/drawing/2014/main" val="3203341934"/>
                    </a:ext>
                  </a:extLst>
                </a:gridCol>
                <a:gridCol w="671072">
                  <a:extLst>
                    <a:ext uri="{9D8B030D-6E8A-4147-A177-3AD203B41FA5}">
                      <a16:colId xmlns:a16="http://schemas.microsoft.com/office/drawing/2014/main" val="57016029"/>
                    </a:ext>
                  </a:extLst>
                </a:gridCol>
                <a:gridCol w="262838">
                  <a:extLst>
                    <a:ext uri="{9D8B030D-6E8A-4147-A177-3AD203B41FA5}">
                      <a16:colId xmlns:a16="http://schemas.microsoft.com/office/drawing/2014/main" val="3227906416"/>
                    </a:ext>
                  </a:extLst>
                </a:gridCol>
                <a:gridCol w="2880021">
                  <a:extLst>
                    <a:ext uri="{9D8B030D-6E8A-4147-A177-3AD203B41FA5}">
                      <a16:colId xmlns:a16="http://schemas.microsoft.com/office/drawing/2014/main" val="457579141"/>
                    </a:ext>
                  </a:extLst>
                </a:gridCol>
              </a:tblGrid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B07939473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LUXCOM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I ESTANY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4536268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B16545766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ONA LIFESTYLE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2818796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B01732783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A1S ZAHARA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6909697"/>
                  </a:ext>
                </a:extLst>
              </a:tr>
              <a:tr h="116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B16825978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AGATA MINERAL IMPORT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24/08/2021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1576383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B09711060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 EYEWEAR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2983693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B09653932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 REAL ESTATE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2973415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B16828311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BOTIGA CA VOSTRA I S'HORT DE ES CLOT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CLOT CAMINO SES ESGLEIASSES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24/08/2021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4080344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B10580249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CLIMASOL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5945156"/>
                  </a:ext>
                </a:extLst>
              </a:tr>
              <a:tr h="116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B16671802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ELAM CLEAN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096216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B56330327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ELECTRAL 2023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23/08/2023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368625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B57274581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EXPLOTACIONES FOTOGRAFICAS MAR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29/04/2004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6365941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B16624058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MALLORCAWEEK PROPERTIES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CANAL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4430926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B57417438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MELIA EDO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07/04/2006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4195866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B56277957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NOREENINVEST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0908255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B16869232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OFFSHORE MALLORCA BALEAREN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0947342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B72813660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RALF.KONKEN SERVICE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3403015"/>
                  </a:ext>
                </a:extLst>
              </a:tr>
              <a:tr h="116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B16625865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 TECHNOLOGIES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2545395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B44941656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SBEQUI ALCUDIA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3146688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B72810807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TRECE13MALLORCA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0840495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B44684769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VERNISSA ALCUDIA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8773250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B57606394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TURQUESA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0481891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B07591050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CARNICAS EL CASTELLANO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9794682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E07609241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VILLPER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4197456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E57005134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NACIONAL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5403111"/>
                  </a:ext>
                </a:extLst>
              </a:tr>
              <a:tr h="2272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E57101719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7419274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2B8C837E-AF30-EA24-9888-27104701D8E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D98D48F-82CD-1AB2-55DD-D6549B36E8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9738597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222D2AB-DA1A-4618-EF5B-B1CB334DE6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6380788"/>
              </p:ext>
            </p:extLst>
          </p:nvPr>
        </p:nvGraphicFramePr>
        <p:xfrm>
          <a:off x="1065927" y="642175"/>
          <a:ext cx="10364944" cy="533201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3211">
                  <a:extLst>
                    <a:ext uri="{9D8B030D-6E8A-4147-A177-3AD203B41FA5}">
                      <a16:colId xmlns:a16="http://schemas.microsoft.com/office/drawing/2014/main" val="2399553299"/>
                    </a:ext>
                  </a:extLst>
                </a:gridCol>
                <a:gridCol w="1353074">
                  <a:extLst>
                    <a:ext uri="{9D8B030D-6E8A-4147-A177-3AD203B41FA5}">
                      <a16:colId xmlns:a16="http://schemas.microsoft.com/office/drawing/2014/main" val="3598964062"/>
                    </a:ext>
                  </a:extLst>
                </a:gridCol>
                <a:gridCol w="162616">
                  <a:extLst>
                    <a:ext uri="{9D8B030D-6E8A-4147-A177-3AD203B41FA5}">
                      <a16:colId xmlns:a16="http://schemas.microsoft.com/office/drawing/2014/main" val="912140018"/>
                    </a:ext>
                  </a:extLst>
                </a:gridCol>
                <a:gridCol w="1058854">
                  <a:extLst>
                    <a:ext uri="{9D8B030D-6E8A-4147-A177-3AD203B41FA5}">
                      <a16:colId xmlns:a16="http://schemas.microsoft.com/office/drawing/2014/main" val="1722304816"/>
                    </a:ext>
                  </a:extLst>
                </a:gridCol>
                <a:gridCol w="384366">
                  <a:extLst>
                    <a:ext uri="{9D8B030D-6E8A-4147-A177-3AD203B41FA5}">
                      <a16:colId xmlns:a16="http://schemas.microsoft.com/office/drawing/2014/main" val="261107861"/>
                    </a:ext>
                  </a:extLst>
                </a:gridCol>
                <a:gridCol w="376975">
                  <a:extLst>
                    <a:ext uri="{9D8B030D-6E8A-4147-A177-3AD203B41FA5}">
                      <a16:colId xmlns:a16="http://schemas.microsoft.com/office/drawing/2014/main" val="2237652274"/>
                    </a:ext>
                  </a:extLst>
                </a:gridCol>
                <a:gridCol w="524807">
                  <a:extLst>
                    <a:ext uri="{9D8B030D-6E8A-4147-A177-3AD203B41FA5}">
                      <a16:colId xmlns:a16="http://schemas.microsoft.com/office/drawing/2014/main" val="4063557745"/>
                    </a:ext>
                  </a:extLst>
                </a:gridCol>
                <a:gridCol w="1101356">
                  <a:extLst>
                    <a:ext uri="{9D8B030D-6E8A-4147-A177-3AD203B41FA5}">
                      <a16:colId xmlns:a16="http://schemas.microsoft.com/office/drawing/2014/main" val="2187846166"/>
                    </a:ext>
                  </a:extLst>
                </a:gridCol>
                <a:gridCol w="554375">
                  <a:extLst>
                    <a:ext uri="{9D8B030D-6E8A-4147-A177-3AD203B41FA5}">
                      <a16:colId xmlns:a16="http://schemas.microsoft.com/office/drawing/2014/main" val="2888554807"/>
                    </a:ext>
                  </a:extLst>
                </a:gridCol>
                <a:gridCol w="504480">
                  <a:extLst>
                    <a:ext uri="{9D8B030D-6E8A-4147-A177-3AD203B41FA5}">
                      <a16:colId xmlns:a16="http://schemas.microsoft.com/office/drawing/2014/main" val="1718101771"/>
                    </a:ext>
                  </a:extLst>
                </a:gridCol>
                <a:gridCol w="665248">
                  <a:extLst>
                    <a:ext uri="{9D8B030D-6E8A-4147-A177-3AD203B41FA5}">
                      <a16:colId xmlns:a16="http://schemas.microsoft.com/office/drawing/2014/main" val="4258308143"/>
                    </a:ext>
                  </a:extLst>
                </a:gridCol>
                <a:gridCol w="260557">
                  <a:extLst>
                    <a:ext uri="{9D8B030D-6E8A-4147-A177-3AD203B41FA5}">
                      <a16:colId xmlns:a16="http://schemas.microsoft.com/office/drawing/2014/main" val="1545717131"/>
                    </a:ext>
                  </a:extLst>
                </a:gridCol>
                <a:gridCol w="2855025">
                  <a:extLst>
                    <a:ext uri="{9D8B030D-6E8A-4147-A177-3AD203B41FA5}">
                      <a16:colId xmlns:a16="http://schemas.microsoft.com/office/drawing/2014/main" val="528243929"/>
                    </a:ext>
                  </a:extLst>
                </a:gridCol>
              </a:tblGrid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E57473357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GAMEZ OLCOZ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VERDET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6894471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E57615833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NIELSEN PUJADAS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4474712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E57675688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POLLENTIA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830072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E57714610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FORN CAN SERRA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8563090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E16608994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AYOUB-KARIM ENT. 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2442364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J57899262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PATRICIA PEREZ BARRETO Y OTRO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FLAMENC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2149097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E57968471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 VILAIRE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ANGLATERRA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7821141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43096776C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CABALLERO MORENO IRENE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2456300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J07567647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SOCIAS Y SENDIN SC.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5641123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E57417727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DELBAS GENTILI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5305100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E67948380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LIFE LIVE E.S.P.J.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795827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E09880857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TAST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8876004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E57695959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M&amp;T MOBLES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2734075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E07574692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VANRELL Y MOREY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9880067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E57735466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ROSBER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2379524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42956016C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TORANDELL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4463015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E10614956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VIZOSO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2336081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E09724022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DOSELES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9493728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J57792269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M. &amp; P.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 LA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4615156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E57953960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ADYLA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8757547"/>
                  </a:ext>
                </a:extLst>
              </a:tr>
              <a:tr h="1135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E09913187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NAUTICA I SERVEIS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5468377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E57549644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PC ALCUDIA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562481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E57969123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GELABERT - OLIVER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6883147"/>
                  </a:ext>
                </a:extLst>
              </a:tr>
              <a:tr h="1135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E57611048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JOANS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1046698"/>
                  </a:ext>
                </a:extLst>
              </a:tr>
              <a:tr h="2219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E57624512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HORNBLOWER EMBROIDERY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658798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1211D01-1F06-BA07-8136-7B10CC87964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BDBBEAD-2654-66F6-1A09-787EB9E146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487723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7A4E283-099F-3A78-C72E-BAFFB5B151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3150039"/>
              </p:ext>
            </p:extLst>
          </p:nvPr>
        </p:nvGraphicFramePr>
        <p:xfrm>
          <a:off x="882116" y="565392"/>
          <a:ext cx="10427766" cy="54597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2107">
                  <a:extLst>
                    <a:ext uri="{9D8B030D-6E8A-4147-A177-3AD203B41FA5}">
                      <a16:colId xmlns:a16="http://schemas.microsoft.com/office/drawing/2014/main" val="2002107766"/>
                    </a:ext>
                  </a:extLst>
                </a:gridCol>
                <a:gridCol w="1275793">
                  <a:extLst>
                    <a:ext uri="{9D8B030D-6E8A-4147-A177-3AD203B41FA5}">
                      <a16:colId xmlns:a16="http://schemas.microsoft.com/office/drawing/2014/main" val="1886441230"/>
                    </a:ext>
                  </a:extLst>
                </a:gridCol>
                <a:gridCol w="163601">
                  <a:extLst>
                    <a:ext uri="{9D8B030D-6E8A-4147-A177-3AD203B41FA5}">
                      <a16:colId xmlns:a16="http://schemas.microsoft.com/office/drawing/2014/main" val="3508739576"/>
                    </a:ext>
                  </a:extLst>
                </a:gridCol>
                <a:gridCol w="1065271">
                  <a:extLst>
                    <a:ext uri="{9D8B030D-6E8A-4147-A177-3AD203B41FA5}">
                      <a16:colId xmlns:a16="http://schemas.microsoft.com/office/drawing/2014/main" val="3307061662"/>
                    </a:ext>
                  </a:extLst>
                </a:gridCol>
                <a:gridCol w="386695">
                  <a:extLst>
                    <a:ext uri="{9D8B030D-6E8A-4147-A177-3AD203B41FA5}">
                      <a16:colId xmlns:a16="http://schemas.microsoft.com/office/drawing/2014/main" val="2816006591"/>
                    </a:ext>
                  </a:extLst>
                </a:gridCol>
                <a:gridCol w="379260">
                  <a:extLst>
                    <a:ext uri="{9D8B030D-6E8A-4147-A177-3AD203B41FA5}">
                      <a16:colId xmlns:a16="http://schemas.microsoft.com/office/drawing/2014/main" val="24151905"/>
                    </a:ext>
                  </a:extLst>
                </a:gridCol>
                <a:gridCol w="527988">
                  <a:extLst>
                    <a:ext uri="{9D8B030D-6E8A-4147-A177-3AD203B41FA5}">
                      <a16:colId xmlns:a16="http://schemas.microsoft.com/office/drawing/2014/main" val="3360560664"/>
                    </a:ext>
                  </a:extLst>
                </a:gridCol>
                <a:gridCol w="1108032">
                  <a:extLst>
                    <a:ext uri="{9D8B030D-6E8A-4147-A177-3AD203B41FA5}">
                      <a16:colId xmlns:a16="http://schemas.microsoft.com/office/drawing/2014/main" val="4205145558"/>
                    </a:ext>
                  </a:extLst>
                </a:gridCol>
                <a:gridCol w="557735">
                  <a:extLst>
                    <a:ext uri="{9D8B030D-6E8A-4147-A177-3AD203B41FA5}">
                      <a16:colId xmlns:a16="http://schemas.microsoft.com/office/drawing/2014/main" val="3203775346"/>
                    </a:ext>
                  </a:extLst>
                </a:gridCol>
                <a:gridCol w="507538">
                  <a:extLst>
                    <a:ext uri="{9D8B030D-6E8A-4147-A177-3AD203B41FA5}">
                      <a16:colId xmlns:a16="http://schemas.microsoft.com/office/drawing/2014/main" val="1076770794"/>
                    </a:ext>
                  </a:extLst>
                </a:gridCol>
                <a:gridCol w="669280">
                  <a:extLst>
                    <a:ext uri="{9D8B030D-6E8A-4147-A177-3AD203B41FA5}">
                      <a16:colId xmlns:a16="http://schemas.microsoft.com/office/drawing/2014/main" val="3902035574"/>
                    </a:ext>
                  </a:extLst>
                </a:gridCol>
                <a:gridCol w="262136">
                  <a:extLst>
                    <a:ext uri="{9D8B030D-6E8A-4147-A177-3AD203B41FA5}">
                      <a16:colId xmlns:a16="http://schemas.microsoft.com/office/drawing/2014/main" val="1352088418"/>
                    </a:ext>
                  </a:extLst>
                </a:gridCol>
                <a:gridCol w="2872330">
                  <a:extLst>
                    <a:ext uri="{9D8B030D-6E8A-4147-A177-3AD203B41FA5}">
                      <a16:colId xmlns:a16="http://schemas.microsoft.com/office/drawing/2014/main" val="1573471902"/>
                    </a:ext>
                  </a:extLst>
                </a:gridCol>
              </a:tblGrid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E57526808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ANTONIA OLIVER Y DANIEL SERVERA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3499855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E16635955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SELVA CAN FELIP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2631014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E07816796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 I FLORS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8531840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E16665218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GRACE ALCUDIA E.S.P.J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7889960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E07254030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ESTIU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28/08/1987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823382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E57504003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LUMY Y ELENA PRODUCTOS RUMANOS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VIDAL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222794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E57312811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 TOTS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5495215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E57521544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SABATES I COSETES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2636813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E57387607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GARCIA ARENAS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MAREPERLA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5951616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E57192411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RAMIREZ TORO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3851603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E57529513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DEL PUERTO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5328980"/>
                  </a:ext>
                </a:extLst>
              </a:tr>
              <a:tr h="116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E57116204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6703667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41239257G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HOMAR MESQUIDA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7778678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41239257G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HOMAR MESQUIDA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0068252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E57426835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TIENDA DE JOHNA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1103867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E16655102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GRIMALT CIFRE 2019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5685644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E07671787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PIPO S.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CIBEL·LE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7586739"/>
                  </a:ext>
                </a:extLst>
              </a:tr>
              <a:tr h="1162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E07304520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2084831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E57192916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 A. LIS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5531967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J07561897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FIOL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FICUS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2257816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E57668220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A. 2. C. 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9264232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E06899835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ALMENDRASMALLORCA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TUCAN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5021842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E57530859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DUES OPTIQUES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4258983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E67958991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JOBEL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9248903"/>
                  </a:ext>
                </a:extLst>
              </a:tr>
              <a:tr h="2272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E57326811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MILLA Y MORATO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136102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0C9C366-C860-D08C-FD6E-781B6B95746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4152F79-9678-8239-4276-A0D74C1988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0781829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968F580-8E40-2776-D74A-0D06869494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5526305"/>
              </p:ext>
            </p:extLst>
          </p:nvPr>
        </p:nvGraphicFramePr>
        <p:xfrm>
          <a:off x="791375" y="601485"/>
          <a:ext cx="10609247" cy="565502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8580">
                  <a:extLst>
                    <a:ext uri="{9D8B030D-6E8A-4147-A177-3AD203B41FA5}">
                      <a16:colId xmlns:a16="http://schemas.microsoft.com/office/drawing/2014/main" val="1222415906"/>
                    </a:ext>
                  </a:extLst>
                </a:gridCol>
                <a:gridCol w="1392873">
                  <a:extLst>
                    <a:ext uri="{9D8B030D-6E8A-4147-A177-3AD203B41FA5}">
                      <a16:colId xmlns:a16="http://schemas.microsoft.com/office/drawing/2014/main" val="2999416394"/>
                    </a:ext>
                  </a:extLst>
                </a:gridCol>
                <a:gridCol w="166449">
                  <a:extLst>
                    <a:ext uri="{9D8B030D-6E8A-4147-A177-3AD203B41FA5}">
                      <a16:colId xmlns:a16="http://schemas.microsoft.com/office/drawing/2014/main" val="3086210176"/>
                    </a:ext>
                  </a:extLst>
                </a:gridCol>
                <a:gridCol w="1083811">
                  <a:extLst>
                    <a:ext uri="{9D8B030D-6E8A-4147-A177-3AD203B41FA5}">
                      <a16:colId xmlns:a16="http://schemas.microsoft.com/office/drawing/2014/main" val="3629890252"/>
                    </a:ext>
                  </a:extLst>
                </a:gridCol>
                <a:gridCol w="393425">
                  <a:extLst>
                    <a:ext uri="{9D8B030D-6E8A-4147-A177-3AD203B41FA5}">
                      <a16:colId xmlns:a16="http://schemas.microsoft.com/office/drawing/2014/main" val="3660240168"/>
                    </a:ext>
                  </a:extLst>
                </a:gridCol>
                <a:gridCol w="385860">
                  <a:extLst>
                    <a:ext uri="{9D8B030D-6E8A-4147-A177-3AD203B41FA5}">
                      <a16:colId xmlns:a16="http://schemas.microsoft.com/office/drawing/2014/main" val="14363784"/>
                    </a:ext>
                  </a:extLst>
                </a:gridCol>
                <a:gridCol w="537177">
                  <a:extLst>
                    <a:ext uri="{9D8B030D-6E8A-4147-A177-3AD203B41FA5}">
                      <a16:colId xmlns:a16="http://schemas.microsoft.com/office/drawing/2014/main" val="3018919720"/>
                    </a:ext>
                  </a:extLst>
                </a:gridCol>
                <a:gridCol w="1127315">
                  <a:extLst>
                    <a:ext uri="{9D8B030D-6E8A-4147-A177-3AD203B41FA5}">
                      <a16:colId xmlns:a16="http://schemas.microsoft.com/office/drawing/2014/main" val="1966123083"/>
                    </a:ext>
                  </a:extLst>
                </a:gridCol>
                <a:gridCol w="567441">
                  <a:extLst>
                    <a:ext uri="{9D8B030D-6E8A-4147-A177-3AD203B41FA5}">
                      <a16:colId xmlns:a16="http://schemas.microsoft.com/office/drawing/2014/main" val="2031549260"/>
                    </a:ext>
                  </a:extLst>
                </a:gridCol>
                <a:gridCol w="516371">
                  <a:extLst>
                    <a:ext uri="{9D8B030D-6E8A-4147-A177-3AD203B41FA5}">
                      <a16:colId xmlns:a16="http://schemas.microsoft.com/office/drawing/2014/main" val="4290564589"/>
                    </a:ext>
                  </a:extLst>
                </a:gridCol>
                <a:gridCol w="680928">
                  <a:extLst>
                    <a:ext uri="{9D8B030D-6E8A-4147-A177-3AD203B41FA5}">
                      <a16:colId xmlns:a16="http://schemas.microsoft.com/office/drawing/2014/main" val="2432537241"/>
                    </a:ext>
                  </a:extLst>
                </a:gridCol>
                <a:gridCol w="266698">
                  <a:extLst>
                    <a:ext uri="{9D8B030D-6E8A-4147-A177-3AD203B41FA5}">
                      <a16:colId xmlns:a16="http://schemas.microsoft.com/office/drawing/2014/main" val="580391624"/>
                    </a:ext>
                  </a:extLst>
                </a:gridCol>
                <a:gridCol w="2922319">
                  <a:extLst>
                    <a:ext uri="{9D8B030D-6E8A-4147-A177-3AD203B41FA5}">
                      <a16:colId xmlns:a16="http://schemas.microsoft.com/office/drawing/2014/main" val="2025005618"/>
                    </a:ext>
                  </a:extLst>
                </a:gridCol>
              </a:tblGrid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E16649253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 UNION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7422729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B07473580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ELECTRICA NICOLAU NICOLOM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2022158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B57512345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MOLI D'ALCUDIA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LLEBEIG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11/07/2007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5921635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B57073934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ESTRUCTURA Y CONFORT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22/03/2001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7291437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B07460124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TOTXO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4216726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B57921827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POLLENTIA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19/06/2015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5549150"/>
                  </a:ext>
                </a:extLst>
              </a:tr>
              <a:tr h="1204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B57615692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FE TIENDAS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1685078"/>
                  </a:ext>
                </a:extLst>
              </a:tr>
              <a:tr h="1204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B57615692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FE TIENDAS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0880237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B16647455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STYLISH INTERIORS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(ALCUDIA)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2573095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B16509986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TOMIT2017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4339945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B07809866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ZAVARTIN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7565322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B16509390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 SHOPPING CENTER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5476077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B57708380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CAMPINS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8110323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B07598717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BULLDOG CLOTHING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6648261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B07598717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BULLDOG CLOTHING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8046574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B07598717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BULLDOG CLOTHING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7432646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43056555A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QUIROS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313550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E07921992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 VICTORIA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979427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78206234R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TORRANDELL SUAU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1632227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B57772741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BOAT SALES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30/08/2012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0815763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B57901613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MMAC CLOTHING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ESTRELLA DE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409759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B57897753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MOVILES Y REPARACIONES ALCUDIA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3936721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B57836983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INVEST 2008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TEODOR CANET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8936241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B57634024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PARAFARMACIA PUERTO ALCUDIA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17/09/2009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0747917"/>
                  </a:ext>
                </a:extLst>
              </a:tr>
              <a:tr h="235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B57479545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RUPASCA PLAYA 07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13/02/2007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290252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C473AD0-09DD-03F1-8EFE-9EAADC11E88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4E1C282-DB54-8042-51C4-E08E233A0D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2749047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AA747B68-ADFB-3C7A-E7CE-D2F8D42203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3437549"/>
              </p:ext>
            </p:extLst>
          </p:nvPr>
        </p:nvGraphicFramePr>
        <p:xfrm>
          <a:off x="948427" y="301935"/>
          <a:ext cx="10599944" cy="59300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077">
                  <a:extLst>
                    <a:ext uri="{9D8B030D-6E8A-4147-A177-3AD203B41FA5}">
                      <a16:colId xmlns:a16="http://schemas.microsoft.com/office/drawing/2014/main" val="114639486"/>
                    </a:ext>
                  </a:extLst>
                </a:gridCol>
                <a:gridCol w="1312656">
                  <a:extLst>
                    <a:ext uri="{9D8B030D-6E8A-4147-A177-3AD203B41FA5}">
                      <a16:colId xmlns:a16="http://schemas.microsoft.com/office/drawing/2014/main" val="902532765"/>
                    </a:ext>
                  </a:extLst>
                </a:gridCol>
                <a:gridCol w="166302">
                  <a:extLst>
                    <a:ext uri="{9D8B030D-6E8A-4147-A177-3AD203B41FA5}">
                      <a16:colId xmlns:a16="http://schemas.microsoft.com/office/drawing/2014/main" val="1883557625"/>
                    </a:ext>
                  </a:extLst>
                </a:gridCol>
                <a:gridCol w="1082861">
                  <a:extLst>
                    <a:ext uri="{9D8B030D-6E8A-4147-A177-3AD203B41FA5}">
                      <a16:colId xmlns:a16="http://schemas.microsoft.com/office/drawing/2014/main" val="3007878290"/>
                    </a:ext>
                  </a:extLst>
                </a:gridCol>
                <a:gridCol w="393081">
                  <a:extLst>
                    <a:ext uri="{9D8B030D-6E8A-4147-A177-3AD203B41FA5}">
                      <a16:colId xmlns:a16="http://schemas.microsoft.com/office/drawing/2014/main" val="3391880469"/>
                    </a:ext>
                  </a:extLst>
                </a:gridCol>
                <a:gridCol w="385522">
                  <a:extLst>
                    <a:ext uri="{9D8B030D-6E8A-4147-A177-3AD203B41FA5}">
                      <a16:colId xmlns:a16="http://schemas.microsoft.com/office/drawing/2014/main" val="3517217435"/>
                    </a:ext>
                  </a:extLst>
                </a:gridCol>
                <a:gridCol w="536706">
                  <a:extLst>
                    <a:ext uri="{9D8B030D-6E8A-4147-A177-3AD203B41FA5}">
                      <a16:colId xmlns:a16="http://schemas.microsoft.com/office/drawing/2014/main" val="1306136906"/>
                    </a:ext>
                  </a:extLst>
                </a:gridCol>
                <a:gridCol w="1126326">
                  <a:extLst>
                    <a:ext uri="{9D8B030D-6E8A-4147-A177-3AD203B41FA5}">
                      <a16:colId xmlns:a16="http://schemas.microsoft.com/office/drawing/2014/main" val="747637963"/>
                    </a:ext>
                  </a:extLst>
                </a:gridCol>
                <a:gridCol w="566943">
                  <a:extLst>
                    <a:ext uri="{9D8B030D-6E8A-4147-A177-3AD203B41FA5}">
                      <a16:colId xmlns:a16="http://schemas.microsoft.com/office/drawing/2014/main" val="697869696"/>
                    </a:ext>
                  </a:extLst>
                </a:gridCol>
                <a:gridCol w="515918">
                  <a:extLst>
                    <a:ext uri="{9D8B030D-6E8A-4147-A177-3AD203B41FA5}">
                      <a16:colId xmlns:a16="http://schemas.microsoft.com/office/drawing/2014/main" val="2024508091"/>
                    </a:ext>
                  </a:extLst>
                </a:gridCol>
                <a:gridCol w="680331">
                  <a:extLst>
                    <a:ext uri="{9D8B030D-6E8A-4147-A177-3AD203B41FA5}">
                      <a16:colId xmlns:a16="http://schemas.microsoft.com/office/drawing/2014/main" val="2861489646"/>
                    </a:ext>
                  </a:extLst>
                </a:gridCol>
                <a:gridCol w="266464">
                  <a:extLst>
                    <a:ext uri="{9D8B030D-6E8A-4147-A177-3AD203B41FA5}">
                      <a16:colId xmlns:a16="http://schemas.microsoft.com/office/drawing/2014/main" val="1116654068"/>
                    </a:ext>
                  </a:extLst>
                </a:gridCol>
                <a:gridCol w="2919757">
                  <a:extLst>
                    <a:ext uri="{9D8B030D-6E8A-4147-A177-3AD203B41FA5}">
                      <a16:colId xmlns:a16="http://schemas.microsoft.com/office/drawing/2014/main" val="1030640993"/>
                    </a:ext>
                  </a:extLst>
                </a:gridCol>
              </a:tblGrid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B07764640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SAMPBAS INVERSIONES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LLEBEIG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7954359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B57787327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SILVER GARDEN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4298579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B07578339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BRICOBALEARS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DOFI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7410300"/>
                  </a:ext>
                </a:extLst>
              </a:tr>
              <a:tr h="281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E07106040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CATALINA G.LLOMPART VILLALONGA Y UNO MAS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5279605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ELECTRODOMESTICOS ALCUDIA ELECTRAL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853215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B07937337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FOTOS BALEAR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MEXIC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1656898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B07963861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RAFAELLO RAC &amp;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0537978"/>
                  </a:ext>
                </a:extLst>
              </a:tr>
              <a:tr h="105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B57958662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BARCELO 2016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8580919"/>
                  </a:ext>
                </a:extLst>
              </a:tr>
              <a:tr h="105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B57958662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BARCELO 2016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9267255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B57788911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RAYOLAMPAGO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6444299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78198105Z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 SOLER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7746725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43026623V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PUJADAS BALAGUER MIGUEL MARIANO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1349453"/>
                  </a:ext>
                </a:extLst>
              </a:tr>
              <a:tr h="3068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B57951741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MORRO &amp; SONS SHOPS INVESTMENTS SOCIEDAD LIMITADA.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8153544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B57806440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 DE BEA 33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7214527"/>
                  </a:ext>
                </a:extLst>
              </a:tr>
              <a:tr h="2962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B57402505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MORRO HERNANDEZ BORJA 000751748L SL NUEVA EMPRESA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997583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B57840803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RANDEMAR ALCUDIA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9945749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B07866676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RESTAURANT MARIA DE LA SALUT SL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MAS I REUS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3859281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B57633083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SIRINGO Y BETTOLI ASOCIADOS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6218779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B57633083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SIRINGO Y BETTOLI ASOCIADOS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5987113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PEDRO MAS RUB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4148113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DEARFUS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3580485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B07254212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ELECTRICA ALCUDIA ELECTRAL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23/07/1987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3246119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B57785339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RAMIS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 LA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3161463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B57547101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ILLA DE SA TORRETA SL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I ESTANY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9360093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B57499592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BRICOCENTRO LLOMGAR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2073906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B57060931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CORRO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VERDET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4146555"/>
                  </a:ext>
                </a:extLst>
              </a:tr>
              <a:tr h="20615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B57179228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URBANITA CASUAL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9294597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7D362BC0-43A2-B4C5-083D-07D259E9D6C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BD75C06B-94E4-AEF3-E4AB-A8430D6877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62806363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5400752-FF9F-C02E-71D6-2560367155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725523"/>
              </p:ext>
            </p:extLst>
          </p:nvPr>
        </p:nvGraphicFramePr>
        <p:xfrm>
          <a:off x="984969" y="325044"/>
          <a:ext cx="10770959" cy="31039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8154">
                  <a:extLst>
                    <a:ext uri="{9D8B030D-6E8A-4147-A177-3AD203B41FA5}">
                      <a16:colId xmlns:a16="http://schemas.microsoft.com/office/drawing/2014/main" val="2710015729"/>
                    </a:ext>
                  </a:extLst>
                </a:gridCol>
                <a:gridCol w="1513196">
                  <a:extLst>
                    <a:ext uri="{9D8B030D-6E8A-4147-A177-3AD203B41FA5}">
                      <a16:colId xmlns:a16="http://schemas.microsoft.com/office/drawing/2014/main" val="1203238269"/>
                    </a:ext>
                  </a:extLst>
                </a:gridCol>
                <a:gridCol w="168986">
                  <a:extLst>
                    <a:ext uri="{9D8B030D-6E8A-4147-A177-3AD203B41FA5}">
                      <a16:colId xmlns:a16="http://schemas.microsoft.com/office/drawing/2014/main" val="1147907622"/>
                    </a:ext>
                  </a:extLst>
                </a:gridCol>
                <a:gridCol w="1100331">
                  <a:extLst>
                    <a:ext uri="{9D8B030D-6E8A-4147-A177-3AD203B41FA5}">
                      <a16:colId xmlns:a16="http://schemas.microsoft.com/office/drawing/2014/main" val="4140089041"/>
                    </a:ext>
                  </a:extLst>
                </a:gridCol>
                <a:gridCol w="399422">
                  <a:extLst>
                    <a:ext uri="{9D8B030D-6E8A-4147-A177-3AD203B41FA5}">
                      <a16:colId xmlns:a16="http://schemas.microsoft.com/office/drawing/2014/main" val="1870739312"/>
                    </a:ext>
                  </a:extLst>
                </a:gridCol>
                <a:gridCol w="391742">
                  <a:extLst>
                    <a:ext uri="{9D8B030D-6E8A-4147-A177-3AD203B41FA5}">
                      <a16:colId xmlns:a16="http://schemas.microsoft.com/office/drawing/2014/main" val="3971250615"/>
                    </a:ext>
                  </a:extLst>
                </a:gridCol>
                <a:gridCol w="545365">
                  <a:extLst>
                    <a:ext uri="{9D8B030D-6E8A-4147-A177-3AD203B41FA5}">
                      <a16:colId xmlns:a16="http://schemas.microsoft.com/office/drawing/2014/main" val="1396258343"/>
                    </a:ext>
                  </a:extLst>
                </a:gridCol>
                <a:gridCol w="1144498">
                  <a:extLst>
                    <a:ext uri="{9D8B030D-6E8A-4147-A177-3AD203B41FA5}">
                      <a16:colId xmlns:a16="http://schemas.microsoft.com/office/drawing/2014/main" val="2525995673"/>
                    </a:ext>
                  </a:extLst>
                </a:gridCol>
                <a:gridCol w="576091">
                  <a:extLst>
                    <a:ext uri="{9D8B030D-6E8A-4147-A177-3AD203B41FA5}">
                      <a16:colId xmlns:a16="http://schemas.microsoft.com/office/drawing/2014/main" val="1254116065"/>
                    </a:ext>
                  </a:extLst>
                </a:gridCol>
                <a:gridCol w="524242">
                  <a:extLst>
                    <a:ext uri="{9D8B030D-6E8A-4147-A177-3AD203B41FA5}">
                      <a16:colId xmlns:a16="http://schemas.microsoft.com/office/drawing/2014/main" val="3548342284"/>
                    </a:ext>
                  </a:extLst>
                </a:gridCol>
                <a:gridCol w="691307">
                  <a:extLst>
                    <a:ext uri="{9D8B030D-6E8A-4147-A177-3AD203B41FA5}">
                      <a16:colId xmlns:a16="http://schemas.microsoft.com/office/drawing/2014/main" val="872893034"/>
                    </a:ext>
                  </a:extLst>
                </a:gridCol>
                <a:gridCol w="270763">
                  <a:extLst>
                    <a:ext uri="{9D8B030D-6E8A-4147-A177-3AD203B41FA5}">
                      <a16:colId xmlns:a16="http://schemas.microsoft.com/office/drawing/2014/main" val="1259791238"/>
                    </a:ext>
                  </a:extLst>
                </a:gridCol>
                <a:gridCol w="2966862">
                  <a:extLst>
                    <a:ext uri="{9D8B030D-6E8A-4147-A177-3AD203B41FA5}">
                      <a16:colId xmlns:a16="http://schemas.microsoft.com/office/drawing/2014/main" val="1578792525"/>
                    </a:ext>
                  </a:extLst>
                </a:gridCol>
              </a:tblGrid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B07163306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ARTPERFUM SL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PERE MAS I REUS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8534667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B07611379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AVIJO SL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HOSTALERIA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7092296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B07605314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CALZA HEYMO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14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ALCUDIA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Sociedad limitada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35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2592612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B07605314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CALZA HEYMO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LLIRIS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07400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Sociedad limitada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35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4072097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B07936792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CASEBA PROJECTES D'EXPLOTACIO SL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MARINERS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S/N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38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1758321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B07936792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CASEBA PROJECTES D'EXPLOTACIO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PERE MAS I REUS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2504545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B07936792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CASEBA PROJECTES D'EXPLOTACIO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MEXIC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6313532"/>
                  </a:ext>
                </a:extLst>
              </a:tr>
              <a:tr h="98037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E07514706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ISABEL CRESPI SOCIAS Y CIA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HOSTALERIA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27/02/1991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5857343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B07663347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CICLOS BIMONT S.L.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467361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B57769853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COMPRANT REBOST,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TEODOR CANET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03/08/2012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4711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1529116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B57372724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FERLOY GRUP 44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ARITJA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30/09/2005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4729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0677226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B57249682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MIRABEMI 4 ALCUDIA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CIGNE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07400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14/01/2004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6100588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B57249682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MIRABEMI 4 ALCUDIA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07400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4943284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B57249682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MIRABEMI 4 ALCUDIA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TEODOR CANET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1287747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B57865354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SERVIALSA &amp; CCBALEAR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CORNELI ATIC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6631958"/>
                  </a:ext>
                </a:extLst>
              </a:tr>
              <a:tr h="19135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B57865354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SERVIALSA &amp; CCBALEAR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CARLES 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ALCUDIA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Sociedad limitada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3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4730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8032937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B2A1AD9-07B9-BC8F-9FD6-1B9FF68241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82E78F86-B7DB-FD88-8596-82A76A365E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3835541"/>
              </p:ext>
            </p:extLst>
          </p:nvPr>
        </p:nvGraphicFramePr>
        <p:xfrm>
          <a:off x="984969" y="3429000"/>
          <a:ext cx="10770958" cy="27001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8588">
                  <a:extLst>
                    <a:ext uri="{9D8B030D-6E8A-4147-A177-3AD203B41FA5}">
                      <a16:colId xmlns:a16="http://schemas.microsoft.com/office/drawing/2014/main" val="3480466218"/>
                    </a:ext>
                  </a:extLst>
                </a:gridCol>
                <a:gridCol w="1536097">
                  <a:extLst>
                    <a:ext uri="{9D8B030D-6E8A-4147-A177-3AD203B41FA5}">
                      <a16:colId xmlns:a16="http://schemas.microsoft.com/office/drawing/2014/main" val="3064421470"/>
                    </a:ext>
                  </a:extLst>
                </a:gridCol>
                <a:gridCol w="170040">
                  <a:extLst>
                    <a:ext uri="{9D8B030D-6E8A-4147-A177-3AD203B41FA5}">
                      <a16:colId xmlns:a16="http://schemas.microsoft.com/office/drawing/2014/main" val="945293926"/>
                    </a:ext>
                  </a:extLst>
                </a:gridCol>
                <a:gridCol w="1105259">
                  <a:extLst>
                    <a:ext uri="{9D8B030D-6E8A-4147-A177-3AD203B41FA5}">
                      <a16:colId xmlns:a16="http://schemas.microsoft.com/office/drawing/2014/main" val="3816677002"/>
                    </a:ext>
                  </a:extLst>
                </a:gridCol>
                <a:gridCol w="371961">
                  <a:extLst>
                    <a:ext uri="{9D8B030D-6E8A-4147-A177-3AD203B41FA5}">
                      <a16:colId xmlns:a16="http://schemas.microsoft.com/office/drawing/2014/main" val="2916895134"/>
                    </a:ext>
                  </a:extLst>
                </a:gridCol>
                <a:gridCol w="435727">
                  <a:extLst>
                    <a:ext uri="{9D8B030D-6E8A-4147-A177-3AD203B41FA5}">
                      <a16:colId xmlns:a16="http://schemas.microsoft.com/office/drawing/2014/main" val="1034696165"/>
                    </a:ext>
                  </a:extLst>
                </a:gridCol>
                <a:gridCol w="552630">
                  <a:extLst>
                    <a:ext uri="{9D8B030D-6E8A-4147-A177-3AD203B41FA5}">
                      <a16:colId xmlns:a16="http://schemas.microsoft.com/office/drawing/2014/main" val="501424020"/>
                    </a:ext>
                  </a:extLst>
                </a:gridCol>
                <a:gridCol w="1115886">
                  <a:extLst>
                    <a:ext uri="{9D8B030D-6E8A-4147-A177-3AD203B41FA5}">
                      <a16:colId xmlns:a16="http://schemas.microsoft.com/office/drawing/2014/main" val="2553351479"/>
                    </a:ext>
                  </a:extLst>
                </a:gridCol>
                <a:gridCol w="584512">
                  <a:extLst>
                    <a:ext uri="{9D8B030D-6E8A-4147-A177-3AD203B41FA5}">
                      <a16:colId xmlns:a16="http://schemas.microsoft.com/office/drawing/2014/main" val="2890304969"/>
                    </a:ext>
                  </a:extLst>
                </a:gridCol>
                <a:gridCol w="531374">
                  <a:extLst>
                    <a:ext uri="{9D8B030D-6E8A-4147-A177-3AD203B41FA5}">
                      <a16:colId xmlns:a16="http://schemas.microsoft.com/office/drawing/2014/main" val="2594025824"/>
                    </a:ext>
                  </a:extLst>
                </a:gridCol>
                <a:gridCol w="680159">
                  <a:extLst>
                    <a:ext uri="{9D8B030D-6E8A-4147-A177-3AD203B41FA5}">
                      <a16:colId xmlns:a16="http://schemas.microsoft.com/office/drawing/2014/main" val="1395104946"/>
                    </a:ext>
                  </a:extLst>
                </a:gridCol>
                <a:gridCol w="276315">
                  <a:extLst>
                    <a:ext uri="{9D8B030D-6E8A-4147-A177-3AD203B41FA5}">
                      <a16:colId xmlns:a16="http://schemas.microsoft.com/office/drawing/2014/main" val="591677715"/>
                    </a:ext>
                  </a:extLst>
                </a:gridCol>
                <a:gridCol w="2962410">
                  <a:extLst>
                    <a:ext uri="{9D8B030D-6E8A-4147-A177-3AD203B41FA5}">
                      <a16:colId xmlns:a16="http://schemas.microsoft.com/office/drawing/2014/main" val="326033122"/>
                    </a:ext>
                  </a:extLst>
                </a:gridCol>
              </a:tblGrid>
              <a:tr h="203298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B61249751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PROCOMIVIN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CL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POLLENTIA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86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07400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50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3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2134422968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A07200967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SERVICIOS ALCUDIA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VIA CORNELI ATIC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12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13/05/1986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3000286391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A07056666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SUPERMERCADOS COP,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FORMENTERA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7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3666559994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A07038441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FEBRER SA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ARTA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3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4730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1047776144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B07678170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INVERSIONES MULLER,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PORTA DE MALLORCA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270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18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617977953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A60181294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FRANCHISING CALZEDONIA ESPAÑA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MARITIM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2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1363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6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2725057188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A30015382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LIWE ESPAÑOLA,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MARITIM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07400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ALCUDIA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1600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6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1151552257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B95390761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CECOSA SUPERMERCADOS SOCIEDAD LIMITADA UNIPERSONAL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PORTA DE MALLORCA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07400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2563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15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3668149590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B95390761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CECOSA SUPERMERCADOS SOCIEDAD LIMITADA UNIPERSONAL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MARINERS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2563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15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1709086875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B95390761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CECOSA SUPERMERCADOS SOCIEDAD LIMITADA UNIPERSONAL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ARTA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07400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2563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15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780045794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A28354520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 (ALCUDIA)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07400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Sociedad anónima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3367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5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1587408338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A28354520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 (SON FE)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07400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3367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6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806238060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A60195278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LIDL SUPERMERCADOS SAU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TUCAN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07400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13012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45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553045206"/>
                  </a:ext>
                </a:extLst>
              </a:tr>
              <a:tr h="19206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A46103834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MERCADONA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POLLENTIA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26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104542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74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4711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17" marR="5417" marT="5417" marB="0" anchor="b"/>
                </a:tc>
                <a:extLst>
                  <a:ext uri="{0D108BD9-81ED-4DB2-BD59-A6C34878D82A}">
                    <a16:rowId xmlns:a16="http://schemas.microsoft.com/office/drawing/2014/main" val="2551203601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493B40C6-6350-95E9-6F88-E31D94E1D05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2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9811455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C9E1BAC-A9BA-8AA4-FD3B-D7F6363E72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8295269"/>
              </p:ext>
            </p:extLst>
          </p:nvPr>
        </p:nvGraphicFramePr>
        <p:xfrm>
          <a:off x="962667" y="307127"/>
          <a:ext cx="10266663" cy="59181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5767">
                  <a:extLst>
                    <a:ext uri="{9D8B030D-6E8A-4147-A177-3AD203B41FA5}">
                      <a16:colId xmlns:a16="http://schemas.microsoft.com/office/drawing/2014/main" val="2172017383"/>
                    </a:ext>
                  </a:extLst>
                </a:gridCol>
                <a:gridCol w="1442348">
                  <a:extLst>
                    <a:ext uri="{9D8B030D-6E8A-4147-A177-3AD203B41FA5}">
                      <a16:colId xmlns:a16="http://schemas.microsoft.com/office/drawing/2014/main" val="412136171"/>
                    </a:ext>
                  </a:extLst>
                </a:gridCol>
                <a:gridCol w="161074">
                  <a:extLst>
                    <a:ext uri="{9D8B030D-6E8A-4147-A177-3AD203B41FA5}">
                      <a16:colId xmlns:a16="http://schemas.microsoft.com/office/drawing/2014/main" val="2578382557"/>
                    </a:ext>
                  </a:extLst>
                </a:gridCol>
                <a:gridCol w="1048814">
                  <a:extLst>
                    <a:ext uri="{9D8B030D-6E8A-4147-A177-3AD203B41FA5}">
                      <a16:colId xmlns:a16="http://schemas.microsoft.com/office/drawing/2014/main" val="1282417058"/>
                    </a:ext>
                  </a:extLst>
                </a:gridCol>
                <a:gridCol w="380722">
                  <a:extLst>
                    <a:ext uri="{9D8B030D-6E8A-4147-A177-3AD203B41FA5}">
                      <a16:colId xmlns:a16="http://schemas.microsoft.com/office/drawing/2014/main" val="502308875"/>
                    </a:ext>
                  </a:extLst>
                </a:gridCol>
                <a:gridCol w="373400">
                  <a:extLst>
                    <a:ext uri="{9D8B030D-6E8A-4147-A177-3AD203B41FA5}">
                      <a16:colId xmlns:a16="http://schemas.microsoft.com/office/drawing/2014/main" val="2324063714"/>
                    </a:ext>
                  </a:extLst>
                </a:gridCol>
                <a:gridCol w="519831">
                  <a:extLst>
                    <a:ext uri="{9D8B030D-6E8A-4147-A177-3AD203B41FA5}">
                      <a16:colId xmlns:a16="http://schemas.microsoft.com/office/drawing/2014/main" val="3494354238"/>
                    </a:ext>
                  </a:extLst>
                </a:gridCol>
                <a:gridCol w="1090912">
                  <a:extLst>
                    <a:ext uri="{9D8B030D-6E8A-4147-A177-3AD203B41FA5}">
                      <a16:colId xmlns:a16="http://schemas.microsoft.com/office/drawing/2014/main" val="421104028"/>
                    </a:ext>
                  </a:extLst>
                </a:gridCol>
                <a:gridCol w="549118">
                  <a:extLst>
                    <a:ext uri="{9D8B030D-6E8A-4147-A177-3AD203B41FA5}">
                      <a16:colId xmlns:a16="http://schemas.microsoft.com/office/drawing/2014/main" val="3290500376"/>
                    </a:ext>
                  </a:extLst>
                </a:gridCol>
                <a:gridCol w="499697">
                  <a:extLst>
                    <a:ext uri="{9D8B030D-6E8A-4147-A177-3AD203B41FA5}">
                      <a16:colId xmlns:a16="http://schemas.microsoft.com/office/drawing/2014/main" val="922663649"/>
                    </a:ext>
                  </a:extLst>
                </a:gridCol>
                <a:gridCol w="658941">
                  <a:extLst>
                    <a:ext uri="{9D8B030D-6E8A-4147-A177-3AD203B41FA5}">
                      <a16:colId xmlns:a16="http://schemas.microsoft.com/office/drawing/2014/main" val="2770091872"/>
                    </a:ext>
                  </a:extLst>
                </a:gridCol>
                <a:gridCol w="258085">
                  <a:extLst>
                    <a:ext uri="{9D8B030D-6E8A-4147-A177-3AD203B41FA5}">
                      <a16:colId xmlns:a16="http://schemas.microsoft.com/office/drawing/2014/main" val="1532992785"/>
                    </a:ext>
                  </a:extLst>
                </a:gridCol>
                <a:gridCol w="2827954">
                  <a:extLst>
                    <a:ext uri="{9D8B030D-6E8A-4147-A177-3AD203B41FA5}">
                      <a16:colId xmlns:a16="http://schemas.microsoft.com/office/drawing/2014/main" val="1736102605"/>
                    </a:ext>
                  </a:extLst>
                </a:gridCol>
              </a:tblGrid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43164134B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CLAR COMAS JUAN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88823650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43195617F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PONS MARCO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56355338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48307543E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CAMPILLO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82348236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49606228N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CARRERAS LUPPI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43198007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49928729F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TIXICURO CABASCANGO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42765741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52265587L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MARCHENA NIETO EVA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73118761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43058628Y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FOLCH COLL EVA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11234379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52033748C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QUICHIMBO DUMAGUALA MARIA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26620456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33363267L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SANCHEZ MARIA ROCIO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FEMENIES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05505555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X4901339Q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XIAORONG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54064635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X5858434N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NASER ANDREAS FRIEDRICH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PIL·LARI AL TANCAT PRIM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47850981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X8727594Z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AAMIR SOHAIL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BERENGUER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51741197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43008668W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CUMBRERAS MONTESINOS MARIA ROCIO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64095105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43023441D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NOGUERA BAUZA JAIME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GAMBA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52252654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43054625M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ALBERTI SANCHEZ ARNALDO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SOLER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6264536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43078883K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RIOS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50400826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43098863Z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 CALAFELL PERE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80900956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43170413B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TERRASA ALEMANY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49763004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43200466A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ZAFORTEZA QUINTANA MERCEDES ESTHER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14573068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43224084T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ESTRUGO SANTOS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02663366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49919642M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SHAHNUR RAHMAN BEGUM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MONSENYOR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94838423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53690243D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BERENGENA GOMEZ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50977466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73092448N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OCHOA RAMAS ESTEFANIA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69746417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76860727V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BARRAL BALOIRA MARIA BEGOÑA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JACINTO GUERRERO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82912928"/>
                  </a:ext>
                </a:extLst>
              </a:tr>
              <a:tr h="2367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B57548760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MIDNIGHT BLUE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05/02/2008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4587059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FCE4A125-9C8B-0119-72CE-1EB939521C3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28E4470-3357-28BE-F312-5E52CEEC1E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7478717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9" name="CuadroTexto 8">
            <a:extLst>
              <a:ext uri="{FF2B5EF4-FFF2-40B4-BE49-F238E27FC236}">
                <a16:creationId xmlns:a16="http://schemas.microsoft.com/office/drawing/2014/main" id="{F1B6773A-DCD1-2EA9-B123-3797B8F17DE7}"/>
              </a:ext>
            </a:extLst>
          </p:cNvPr>
          <p:cNvSpPr txBox="1"/>
          <p:nvPr/>
        </p:nvSpPr>
        <p:spPr>
          <a:xfrm>
            <a:off x="4854623" y="4976632"/>
            <a:ext cx="2479699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Algaida</a:t>
            </a:r>
          </a:p>
        </p:txBody>
      </p:sp>
      <p:pic>
        <p:nvPicPr>
          <p:cNvPr id="11266" name="Picture 2" descr="undefined">
            <a:extLst>
              <a:ext uri="{FF2B5EF4-FFF2-40B4-BE49-F238E27FC236}">
                <a16:creationId xmlns:a16="http://schemas.microsoft.com/office/drawing/2014/main" id="{1EAC8344-E034-D37E-4347-4B01DA09D5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1898" y="401752"/>
            <a:ext cx="3265147" cy="41806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8889ECA2-02C4-D1F2-79A2-9E6F3E3A96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2938079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8BF839F7-202D-9482-0965-627BEA94EA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5893233"/>
              </p:ext>
            </p:extLst>
          </p:nvPr>
        </p:nvGraphicFramePr>
        <p:xfrm>
          <a:off x="1333522" y="331121"/>
          <a:ext cx="10379174" cy="59315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8464">
                  <a:extLst>
                    <a:ext uri="{9D8B030D-6E8A-4147-A177-3AD203B41FA5}">
                      <a16:colId xmlns:a16="http://schemas.microsoft.com/office/drawing/2014/main" val="3658753788"/>
                    </a:ext>
                  </a:extLst>
                </a:gridCol>
                <a:gridCol w="1320453">
                  <a:extLst>
                    <a:ext uri="{9D8B030D-6E8A-4147-A177-3AD203B41FA5}">
                      <a16:colId xmlns:a16="http://schemas.microsoft.com/office/drawing/2014/main" val="1727052885"/>
                    </a:ext>
                  </a:extLst>
                </a:gridCol>
                <a:gridCol w="162840">
                  <a:extLst>
                    <a:ext uri="{9D8B030D-6E8A-4147-A177-3AD203B41FA5}">
                      <a16:colId xmlns:a16="http://schemas.microsoft.com/office/drawing/2014/main" val="895933845"/>
                    </a:ext>
                  </a:extLst>
                </a:gridCol>
                <a:gridCol w="1060307">
                  <a:extLst>
                    <a:ext uri="{9D8B030D-6E8A-4147-A177-3AD203B41FA5}">
                      <a16:colId xmlns:a16="http://schemas.microsoft.com/office/drawing/2014/main" val="2346006998"/>
                    </a:ext>
                  </a:extLst>
                </a:gridCol>
                <a:gridCol w="384893">
                  <a:extLst>
                    <a:ext uri="{9D8B030D-6E8A-4147-A177-3AD203B41FA5}">
                      <a16:colId xmlns:a16="http://schemas.microsoft.com/office/drawing/2014/main" val="1761995068"/>
                    </a:ext>
                  </a:extLst>
                </a:gridCol>
                <a:gridCol w="377493">
                  <a:extLst>
                    <a:ext uri="{9D8B030D-6E8A-4147-A177-3AD203B41FA5}">
                      <a16:colId xmlns:a16="http://schemas.microsoft.com/office/drawing/2014/main" val="931588313"/>
                    </a:ext>
                  </a:extLst>
                </a:gridCol>
                <a:gridCol w="525528">
                  <a:extLst>
                    <a:ext uri="{9D8B030D-6E8A-4147-A177-3AD203B41FA5}">
                      <a16:colId xmlns:a16="http://schemas.microsoft.com/office/drawing/2014/main" val="1697999085"/>
                    </a:ext>
                  </a:extLst>
                </a:gridCol>
                <a:gridCol w="1102867">
                  <a:extLst>
                    <a:ext uri="{9D8B030D-6E8A-4147-A177-3AD203B41FA5}">
                      <a16:colId xmlns:a16="http://schemas.microsoft.com/office/drawing/2014/main" val="4264025178"/>
                    </a:ext>
                  </a:extLst>
                </a:gridCol>
                <a:gridCol w="555136">
                  <a:extLst>
                    <a:ext uri="{9D8B030D-6E8A-4147-A177-3AD203B41FA5}">
                      <a16:colId xmlns:a16="http://schemas.microsoft.com/office/drawing/2014/main" val="1583044605"/>
                    </a:ext>
                  </a:extLst>
                </a:gridCol>
                <a:gridCol w="505173">
                  <a:extLst>
                    <a:ext uri="{9D8B030D-6E8A-4147-A177-3AD203B41FA5}">
                      <a16:colId xmlns:a16="http://schemas.microsoft.com/office/drawing/2014/main" val="357763673"/>
                    </a:ext>
                  </a:extLst>
                </a:gridCol>
                <a:gridCol w="666162">
                  <a:extLst>
                    <a:ext uri="{9D8B030D-6E8A-4147-A177-3AD203B41FA5}">
                      <a16:colId xmlns:a16="http://schemas.microsoft.com/office/drawing/2014/main" val="1272329536"/>
                    </a:ext>
                  </a:extLst>
                </a:gridCol>
                <a:gridCol w="260914">
                  <a:extLst>
                    <a:ext uri="{9D8B030D-6E8A-4147-A177-3AD203B41FA5}">
                      <a16:colId xmlns:a16="http://schemas.microsoft.com/office/drawing/2014/main" val="986467404"/>
                    </a:ext>
                  </a:extLst>
                </a:gridCol>
                <a:gridCol w="2858944">
                  <a:extLst>
                    <a:ext uri="{9D8B030D-6E8A-4147-A177-3AD203B41FA5}">
                      <a16:colId xmlns:a16="http://schemas.microsoft.com/office/drawing/2014/main" val="4054779787"/>
                    </a:ext>
                  </a:extLst>
                </a:gridCol>
              </a:tblGrid>
              <a:tr h="297007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ctr"/>
                </a:tc>
                <a:extLst>
                  <a:ext uri="{0D108BD9-81ED-4DB2-BD59-A6C34878D82A}">
                    <a16:rowId xmlns:a16="http://schemas.microsoft.com/office/drawing/2014/main" val="2443636671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34067212A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ALORDA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349278178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X4915654W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XIANJUN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3033038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43123128Z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PIZA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345977113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43196770X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LOPEZ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118844533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43017163X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LLADO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MAIOLES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424545059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Y3816763L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SUCHY GEB DREWS SVENJA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Autónomos extranjeros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190669994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X3208425V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MAGGIO PABLO MARCELO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836955273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43172326S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PUIGSERVER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664804700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43097453F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FALCONER CAPELLA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446454570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43058678X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GALMES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245318519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43073690A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GELABERT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56159442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41317722Q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FERRETJANS CAPELLA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214670006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819448956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09687752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43019445S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NADAL ESTEVE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150951731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42981523C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LONIA VIDAL ADROVER MARIA APOL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898716305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54630099Q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BOURDIERD TAPIA WILSON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ARBOS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414782413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43141387B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PRUNERA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22873900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34066791L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ROMAN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70083480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47839656R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ARIAS MULLER ANNA CHARLENE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4143127686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43132169Q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MUÑOZ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COSME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4253707252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43069783Y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DURAN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BOU GORREU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156894465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B16508335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CHILLOUT-FASHION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1252237329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B57181380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NELIVIMO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31692025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B57255010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ALGALIA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893142860"/>
                  </a:ext>
                </a:extLst>
              </a:tr>
              <a:tr h="1992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E57728453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GELABERT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PONENT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1652221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9B6AC16-9677-7632-81DB-0B630644286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1EE21547-8037-3050-CCB5-0569849B58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4669286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1FC124E-91D4-C448-F5F7-E164327BA8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6256892"/>
              </p:ext>
            </p:extLst>
          </p:nvPr>
        </p:nvGraphicFramePr>
        <p:xfrm>
          <a:off x="961791" y="3405261"/>
          <a:ext cx="9878388" cy="7758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3107">
                  <a:extLst>
                    <a:ext uri="{9D8B030D-6E8A-4147-A177-3AD203B41FA5}">
                      <a16:colId xmlns:a16="http://schemas.microsoft.com/office/drawing/2014/main" val="2127199501"/>
                    </a:ext>
                  </a:extLst>
                </a:gridCol>
                <a:gridCol w="1243223">
                  <a:extLst>
                    <a:ext uri="{9D8B030D-6E8A-4147-A177-3AD203B41FA5}">
                      <a16:colId xmlns:a16="http://schemas.microsoft.com/office/drawing/2014/main" val="3794026335"/>
                    </a:ext>
                  </a:extLst>
                </a:gridCol>
                <a:gridCol w="154982">
                  <a:extLst>
                    <a:ext uri="{9D8B030D-6E8A-4147-A177-3AD203B41FA5}">
                      <a16:colId xmlns:a16="http://schemas.microsoft.com/office/drawing/2014/main" val="839850528"/>
                    </a:ext>
                  </a:extLst>
                </a:gridCol>
                <a:gridCol w="1009148">
                  <a:extLst>
                    <a:ext uri="{9D8B030D-6E8A-4147-A177-3AD203B41FA5}">
                      <a16:colId xmlns:a16="http://schemas.microsoft.com/office/drawing/2014/main" val="3909488400"/>
                    </a:ext>
                  </a:extLst>
                </a:gridCol>
                <a:gridCol w="366323">
                  <a:extLst>
                    <a:ext uri="{9D8B030D-6E8A-4147-A177-3AD203B41FA5}">
                      <a16:colId xmlns:a16="http://schemas.microsoft.com/office/drawing/2014/main" val="3278603168"/>
                    </a:ext>
                  </a:extLst>
                </a:gridCol>
                <a:gridCol w="359279">
                  <a:extLst>
                    <a:ext uri="{9D8B030D-6E8A-4147-A177-3AD203B41FA5}">
                      <a16:colId xmlns:a16="http://schemas.microsoft.com/office/drawing/2014/main" val="1449540510"/>
                    </a:ext>
                  </a:extLst>
                </a:gridCol>
                <a:gridCol w="500171">
                  <a:extLst>
                    <a:ext uri="{9D8B030D-6E8A-4147-A177-3AD203B41FA5}">
                      <a16:colId xmlns:a16="http://schemas.microsoft.com/office/drawing/2014/main" val="1448534510"/>
                    </a:ext>
                  </a:extLst>
                </a:gridCol>
                <a:gridCol w="1049656">
                  <a:extLst>
                    <a:ext uri="{9D8B030D-6E8A-4147-A177-3AD203B41FA5}">
                      <a16:colId xmlns:a16="http://schemas.microsoft.com/office/drawing/2014/main" val="2716220588"/>
                    </a:ext>
                  </a:extLst>
                </a:gridCol>
                <a:gridCol w="528351">
                  <a:extLst>
                    <a:ext uri="{9D8B030D-6E8A-4147-A177-3AD203B41FA5}">
                      <a16:colId xmlns:a16="http://schemas.microsoft.com/office/drawing/2014/main" val="2165869335"/>
                    </a:ext>
                  </a:extLst>
                </a:gridCol>
                <a:gridCol w="480799">
                  <a:extLst>
                    <a:ext uri="{9D8B030D-6E8A-4147-A177-3AD203B41FA5}">
                      <a16:colId xmlns:a16="http://schemas.microsoft.com/office/drawing/2014/main" val="728087262"/>
                    </a:ext>
                  </a:extLst>
                </a:gridCol>
                <a:gridCol w="634020">
                  <a:extLst>
                    <a:ext uri="{9D8B030D-6E8A-4147-A177-3AD203B41FA5}">
                      <a16:colId xmlns:a16="http://schemas.microsoft.com/office/drawing/2014/main" val="753200956"/>
                    </a:ext>
                  </a:extLst>
                </a:gridCol>
                <a:gridCol w="248325">
                  <a:extLst>
                    <a:ext uri="{9D8B030D-6E8A-4147-A177-3AD203B41FA5}">
                      <a16:colId xmlns:a16="http://schemas.microsoft.com/office/drawing/2014/main" val="761010309"/>
                    </a:ext>
                  </a:extLst>
                </a:gridCol>
                <a:gridCol w="2721004">
                  <a:extLst>
                    <a:ext uri="{9D8B030D-6E8A-4147-A177-3AD203B41FA5}">
                      <a16:colId xmlns:a16="http://schemas.microsoft.com/office/drawing/2014/main" val="1393897348"/>
                    </a:ext>
                  </a:extLst>
                </a:gridCol>
              </a:tblGrid>
              <a:tr h="2586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B57579658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MODELMON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8629806"/>
                  </a:ext>
                </a:extLst>
              </a:tr>
              <a:tr h="2586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B57579658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MODELMON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0353032"/>
                  </a:ext>
                </a:extLst>
              </a:tr>
              <a:tr h="2586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B07943004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 SEED MEDITERRANI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0882001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27A39D9-64CD-43CC-DD27-C365F0D346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7076EBC0-9BD1-2844-AE11-5B12479842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4977644"/>
              </p:ext>
            </p:extLst>
          </p:nvPr>
        </p:nvGraphicFramePr>
        <p:xfrm>
          <a:off x="961791" y="2261569"/>
          <a:ext cx="9878387" cy="11674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6">
                  <a:extLst>
                    <a:ext uri="{9D8B030D-6E8A-4147-A177-3AD203B41FA5}">
                      <a16:colId xmlns:a16="http://schemas.microsoft.com/office/drawing/2014/main" val="1253295657"/>
                    </a:ext>
                  </a:extLst>
                </a:gridCol>
                <a:gridCol w="1250585">
                  <a:extLst>
                    <a:ext uri="{9D8B030D-6E8A-4147-A177-3AD203B41FA5}">
                      <a16:colId xmlns:a16="http://schemas.microsoft.com/office/drawing/2014/main" val="1887018874"/>
                    </a:ext>
                  </a:extLst>
                </a:gridCol>
                <a:gridCol w="154983">
                  <a:extLst>
                    <a:ext uri="{9D8B030D-6E8A-4147-A177-3AD203B41FA5}">
                      <a16:colId xmlns:a16="http://schemas.microsoft.com/office/drawing/2014/main" val="3426551698"/>
                    </a:ext>
                  </a:extLst>
                </a:gridCol>
                <a:gridCol w="1009148">
                  <a:extLst>
                    <a:ext uri="{9D8B030D-6E8A-4147-A177-3AD203B41FA5}">
                      <a16:colId xmlns:a16="http://schemas.microsoft.com/office/drawing/2014/main" val="3014372039"/>
                    </a:ext>
                  </a:extLst>
                </a:gridCol>
                <a:gridCol w="366323">
                  <a:extLst>
                    <a:ext uri="{9D8B030D-6E8A-4147-A177-3AD203B41FA5}">
                      <a16:colId xmlns:a16="http://schemas.microsoft.com/office/drawing/2014/main" val="4104590335"/>
                    </a:ext>
                  </a:extLst>
                </a:gridCol>
                <a:gridCol w="359279">
                  <a:extLst>
                    <a:ext uri="{9D8B030D-6E8A-4147-A177-3AD203B41FA5}">
                      <a16:colId xmlns:a16="http://schemas.microsoft.com/office/drawing/2014/main" val="165759110"/>
                    </a:ext>
                  </a:extLst>
                </a:gridCol>
                <a:gridCol w="500172">
                  <a:extLst>
                    <a:ext uri="{9D8B030D-6E8A-4147-A177-3AD203B41FA5}">
                      <a16:colId xmlns:a16="http://schemas.microsoft.com/office/drawing/2014/main" val="3055943182"/>
                    </a:ext>
                  </a:extLst>
                </a:gridCol>
                <a:gridCol w="1049655">
                  <a:extLst>
                    <a:ext uri="{9D8B030D-6E8A-4147-A177-3AD203B41FA5}">
                      <a16:colId xmlns:a16="http://schemas.microsoft.com/office/drawing/2014/main" val="281222532"/>
                    </a:ext>
                  </a:extLst>
                </a:gridCol>
                <a:gridCol w="528351">
                  <a:extLst>
                    <a:ext uri="{9D8B030D-6E8A-4147-A177-3AD203B41FA5}">
                      <a16:colId xmlns:a16="http://schemas.microsoft.com/office/drawing/2014/main" val="2368207421"/>
                    </a:ext>
                  </a:extLst>
                </a:gridCol>
                <a:gridCol w="480799">
                  <a:extLst>
                    <a:ext uri="{9D8B030D-6E8A-4147-A177-3AD203B41FA5}">
                      <a16:colId xmlns:a16="http://schemas.microsoft.com/office/drawing/2014/main" val="3028443205"/>
                    </a:ext>
                  </a:extLst>
                </a:gridCol>
                <a:gridCol w="634020">
                  <a:extLst>
                    <a:ext uri="{9D8B030D-6E8A-4147-A177-3AD203B41FA5}">
                      <a16:colId xmlns:a16="http://schemas.microsoft.com/office/drawing/2014/main" val="3648224465"/>
                    </a:ext>
                  </a:extLst>
                </a:gridCol>
                <a:gridCol w="248325">
                  <a:extLst>
                    <a:ext uri="{9D8B030D-6E8A-4147-A177-3AD203B41FA5}">
                      <a16:colId xmlns:a16="http://schemas.microsoft.com/office/drawing/2014/main" val="2723039367"/>
                    </a:ext>
                  </a:extLst>
                </a:gridCol>
                <a:gridCol w="2721001">
                  <a:extLst>
                    <a:ext uri="{9D8B030D-6E8A-4147-A177-3AD203B41FA5}">
                      <a16:colId xmlns:a16="http://schemas.microsoft.com/office/drawing/2014/main" val="49036335"/>
                    </a:ext>
                  </a:extLst>
                </a:gridCol>
              </a:tblGrid>
              <a:tr h="2535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E57020273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MARTORELL-MARTORELL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AIGUA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594749617"/>
                  </a:ext>
                </a:extLst>
              </a:tr>
              <a:tr h="3046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E57492613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COMERCIAL TROT I EQUITACIO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MAJOR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760849999"/>
                  </a:ext>
                </a:extLst>
              </a:tr>
              <a:tr h="3046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B57914517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RENOVATIO XXI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TANQUETA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07210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ALGAIDA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2946957606"/>
                  </a:ext>
                </a:extLst>
              </a:tr>
              <a:tr h="3046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B57579658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MODELMON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29/07/2008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53" marR="4053" marT="4053" marB="0" anchor="b"/>
                </a:tc>
                <a:extLst>
                  <a:ext uri="{0D108BD9-81ED-4DB2-BD59-A6C34878D82A}">
                    <a16:rowId xmlns:a16="http://schemas.microsoft.com/office/drawing/2014/main" val="3701260631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51896A9F-57D1-CEED-AF1B-F12D7C9CCB2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809333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0626591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91D10185-EC86-52D4-2CA6-83C06AB2EF8D}"/>
              </a:ext>
            </a:extLst>
          </p:cNvPr>
          <p:cNvSpPr txBox="1"/>
          <p:nvPr/>
        </p:nvSpPr>
        <p:spPr>
          <a:xfrm>
            <a:off x="4915806" y="4885436"/>
            <a:ext cx="235732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Andratx</a:t>
            </a:r>
          </a:p>
        </p:txBody>
      </p:sp>
      <p:pic>
        <p:nvPicPr>
          <p:cNvPr id="12290" name="Picture 2" descr="undefined">
            <a:extLst>
              <a:ext uri="{FF2B5EF4-FFF2-40B4-BE49-F238E27FC236}">
                <a16:creationId xmlns:a16="http://schemas.microsoft.com/office/drawing/2014/main" id="{BFC7988F-3E02-7C95-3DC8-8DDF0C12DC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51202" y="454663"/>
            <a:ext cx="3289596" cy="39453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F99C1CE1-7842-27F4-180E-671A51129D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0495754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E5AE413-F589-276D-5B99-DB35DEC310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7019236"/>
              </p:ext>
            </p:extLst>
          </p:nvPr>
        </p:nvGraphicFramePr>
        <p:xfrm>
          <a:off x="948034" y="508637"/>
          <a:ext cx="10722782" cy="55609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0691">
                  <a:extLst>
                    <a:ext uri="{9D8B030D-6E8A-4147-A177-3AD203B41FA5}">
                      <a16:colId xmlns:a16="http://schemas.microsoft.com/office/drawing/2014/main" val="2119902537"/>
                    </a:ext>
                  </a:extLst>
                </a:gridCol>
                <a:gridCol w="1391752">
                  <a:extLst>
                    <a:ext uri="{9D8B030D-6E8A-4147-A177-3AD203B41FA5}">
                      <a16:colId xmlns:a16="http://schemas.microsoft.com/office/drawing/2014/main" val="4294264891"/>
                    </a:ext>
                  </a:extLst>
                </a:gridCol>
                <a:gridCol w="168230">
                  <a:extLst>
                    <a:ext uri="{9D8B030D-6E8A-4147-A177-3AD203B41FA5}">
                      <a16:colId xmlns:a16="http://schemas.microsoft.com/office/drawing/2014/main" val="1524911726"/>
                    </a:ext>
                  </a:extLst>
                </a:gridCol>
                <a:gridCol w="1095409">
                  <a:extLst>
                    <a:ext uri="{9D8B030D-6E8A-4147-A177-3AD203B41FA5}">
                      <a16:colId xmlns:a16="http://schemas.microsoft.com/office/drawing/2014/main" val="1527712521"/>
                    </a:ext>
                  </a:extLst>
                </a:gridCol>
                <a:gridCol w="397636">
                  <a:extLst>
                    <a:ext uri="{9D8B030D-6E8A-4147-A177-3AD203B41FA5}">
                      <a16:colId xmlns:a16="http://schemas.microsoft.com/office/drawing/2014/main" val="3869787018"/>
                    </a:ext>
                  </a:extLst>
                </a:gridCol>
                <a:gridCol w="389989">
                  <a:extLst>
                    <a:ext uri="{9D8B030D-6E8A-4147-A177-3AD203B41FA5}">
                      <a16:colId xmlns:a16="http://schemas.microsoft.com/office/drawing/2014/main" val="3997908013"/>
                    </a:ext>
                  </a:extLst>
                </a:gridCol>
                <a:gridCol w="542926">
                  <a:extLst>
                    <a:ext uri="{9D8B030D-6E8A-4147-A177-3AD203B41FA5}">
                      <a16:colId xmlns:a16="http://schemas.microsoft.com/office/drawing/2014/main" val="2661545142"/>
                    </a:ext>
                  </a:extLst>
                </a:gridCol>
                <a:gridCol w="1139379">
                  <a:extLst>
                    <a:ext uri="{9D8B030D-6E8A-4147-A177-3AD203B41FA5}">
                      <a16:colId xmlns:a16="http://schemas.microsoft.com/office/drawing/2014/main" val="474942059"/>
                    </a:ext>
                  </a:extLst>
                </a:gridCol>
                <a:gridCol w="573513">
                  <a:extLst>
                    <a:ext uri="{9D8B030D-6E8A-4147-A177-3AD203B41FA5}">
                      <a16:colId xmlns:a16="http://schemas.microsoft.com/office/drawing/2014/main" val="2086183677"/>
                    </a:ext>
                  </a:extLst>
                </a:gridCol>
                <a:gridCol w="521897">
                  <a:extLst>
                    <a:ext uri="{9D8B030D-6E8A-4147-A177-3AD203B41FA5}">
                      <a16:colId xmlns:a16="http://schemas.microsoft.com/office/drawing/2014/main" val="533311518"/>
                    </a:ext>
                  </a:extLst>
                </a:gridCol>
                <a:gridCol w="688216">
                  <a:extLst>
                    <a:ext uri="{9D8B030D-6E8A-4147-A177-3AD203B41FA5}">
                      <a16:colId xmlns:a16="http://schemas.microsoft.com/office/drawing/2014/main" val="2897677379"/>
                    </a:ext>
                  </a:extLst>
                </a:gridCol>
                <a:gridCol w="269552">
                  <a:extLst>
                    <a:ext uri="{9D8B030D-6E8A-4147-A177-3AD203B41FA5}">
                      <a16:colId xmlns:a16="http://schemas.microsoft.com/office/drawing/2014/main" val="331297751"/>
                    </a:ext>
                  </a:extLst>
                </a:gridCol>
                <a:gridCol w="2953592">
                  <a:extLst>
                    <a:ext uri="{9D8B030D-6E8A-4147-A177-3AD203B41FA5}">
                      <a16:colId xmlns:a16="http://schemas.microsoft.com/office/drawing/2014/main" val="2848902556"/>
                    </a:ext>
                  </a:extLst>
                </a:gridCol>
              </a:tblGrid>
              <a:tr h="32366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extLst>
                  <a:ext uri="{0D108BD9-81ED-4DB2-BD59-A6C34878D82A}">
                    <a16:rowId xmlns:a16="http://schemas.microsoft.com/office/drawing/2014/main" val="1261407620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42971456G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TENORIO ENSEÑAT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LARACHE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10833511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43023677S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MASSOT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11138096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43130504F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ALEMANY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61987577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X0830756L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KOOPMANS YVETTE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CALA LLAMP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69564515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28780584V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CARRAL PEREZ JOSE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424339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Y3220771A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SANDEEP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65335662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43123994Y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MALONDA CATALINA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5438080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52200691Y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LORENZO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54077127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43158428D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MOLINA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D GASPAR 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22793441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43127551K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PUIGSERVER MICHELE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53563686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41398790D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VICH MASSOT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07848076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43020081F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MONER ALEMANY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BERNARDO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08378130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X2114980S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LOHDEN KAY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ESTEVA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75116286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43129444M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AMENGUAL ENCARNACION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1194397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43007056T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PORCEL ANTONIA ARCELIA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BISCAIA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56791073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X2110488P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SYNGE MARY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PENYES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81737755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43018501Z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COVAS AGUILA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91031287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72890528D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SANCHEZ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78454714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X2281336N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ZHENLI WANG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JAIME TORTELLA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56337407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25217559Z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CASADO LUQUE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48122798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43078623Z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ENSEÑAT TENORIO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61593861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Y7026567N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NOOR JAHAN BEGUM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ESTEVA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57161886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42987285D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CALAFAT VERA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85300720"/>
                  </a:ext>
                </a:extLst>
              </a:tr>
              <a:tr h="217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43017476R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ALZAMORA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 CARAGOLA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08406783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7B33F3B0-C7DD-FFC8-BBB7-6BAB1A89A1F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602A9C6-3B48-FDFA-3F0B-F557224652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4454765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5543F7C5-0B8F-B502-0101-A4083EA6E0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467091"/>
              </p:ext>
            </p:extLst>
          </p:nvPr>
        </p:nvGraphicFramePr>
        <p:xfrm>
          <a:off x="894041" y="607273"/>
          <a:ext cx="10515600" cy="535488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3563">
                  <a:extLst>
                    <a:ext uri="{9D8B030D-6E8A-4147-A177-3AD203B41FA5}">
                      <a16:colId xmlns:a16="http://schemas.microsoft.com/office/drawing/2014/main" val="584464955"/>
                    </a:ext>
                  </a:extLst>
                </a:gridCol>
                <a:gridCol w="1380576">
                  <a:extLst>
                    <a:ext uri="{9D8B030D-6E8A-4147-A177-3AD203B41FA5}">
                      <a16:colId xmlns:a16="http://schemas.microsoft.com/office/drawing/2014/main" val="1115949229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2800535622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002032713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1519505121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864374531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96727757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482776476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795576781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55949343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602873017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4229282567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1548060836"/>
                    </a:ext>
                  </a:extLst>
                </a:gridCol>
              </a:tblGrid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X3916769F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YANWEI ZHOU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ESTEVA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6117643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X1865443M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ZENSES GEB EHLERS ANGELIKA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1492698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36073739X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CABREIRA FERNANDEZ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7065863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42985850T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COLLADO FERNANDEZ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JOFRE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2678694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43133208C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VICENS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TEULERA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0343085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42990388F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OBRADOR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D GASPAR 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4375153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40321461T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BALAGUE DELGADO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0778338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35039036P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FARRARONS MARIA ROSER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6381581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42977759M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GELABERT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7337727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X7526497T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MORKUNAITE JURATE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FARMACEUTIC GONZALEZ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3869562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43161657H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CARDELL JUAN LORENZO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1620968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X7443442K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SABLINSKIENE NERINGA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7995677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Y2608685Q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KLINGEBIEL GEB KOCHLER SABINE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4236342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Y3246264N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LIHUA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9743064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00411897J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MELLADO MARTINEZ MARIA ESTRELLA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ZORRILLA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5280803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Y0152093P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SUKHVANT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4886179"/>
                  </a:ext>
                </a:extLst>
              </a:tr>
              <a:tr h="1140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Y3435638G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KARAN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1071048"/>
                  </a:ext>
                </a:extLst>
              </a:tr>
              <a:tr h="1140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Y5771961X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MANPREET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3353582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Y3443617W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SCHORN CAROLINE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SALUET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13/09/2016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504849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43087418T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BONET SASTRE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7034115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J57874802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LYMON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FARMACEUTIC GONZALEZ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3002632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41396119Y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LOPEZ MARCELINA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3058033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X3122405V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BERGES RALF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BRISMAR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3100777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78212915N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QUETGLAS CASTILLO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0930320"/>
                  </a:ext>
                </a:extLst>
              </a:tr>
              <a:tr h="2229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00413429G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MELLADO MARTINEZ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ALMIRANTE RIERA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13717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F2F19C9A-2FD8-DD74-E75E-70519468952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CFDE287-B8FB-89F1-CF24-AFA73887ED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88589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85F4E24-6E2C-1D3E-603E-65CCA83B45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2396332"/>
              </p:ext>
            </p:extLst>
          </p:nvPr>
        </p:nvGraphicFramePr>
        <p:xfrm>
          <a:off x="951919" y="390889"/>
          <a:ext cx="10288160" cy="57737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1709">
                  <a:extLst>
                    <a:ext uri="{9D8B030D-6E8A-4147-A177-3AD203B41FA5}">
                      <a16:colId xmlns:a16="http://schemas.microsoft.com/office/drawing/2014/main" val="1589376169"/>
                    </a:ext>
                  </a:extLst>
                </a:gridCol>
                <a:gridCol w="1220381">
                  <a:extLst>
                    <a:ext uri="{9D8B030D-6E8A-4147-A177-3AD203B41FA5}">
                      <a16:colId xmlns:a16="http://schemas.microsoft.com/office/drawing/2014/main" val="4098194678"/>
                    </a:ext>
                  </a:extLst>
                </a:gridCol>
                <a:gridCol w="161411">
                  <a:extLst>
                    <a:ext uri="{9D8B030D-6E8A-4147-A177-3AD203B41FA5}">
                      <a16:colId xmlns:a16="http://schemas.microsoft.com/office/drawing/2014/main" val="2155235096"/>
                    </a:ext>
                  </a:extLst>
                </a:gridCol>
                <a:gridCol w="1051010">
                  <a:extLst>
                    <a:ext uri="{9D8B030D-6E8A-4147-A177-3AD203B41FA5}">
                      <a16:colId xmlns:a16="http://schemas.microsoft.com/office/drawing/2014/main" val="2721832811"/>
                    </a:ext>
                  </a:extLst>
                </a:gridCol>
                <a:gridCol w="381518">
                  <a:extLst>
                    <a:ext uri="{9D8B030D-6E8A-4147-A177-3AD203B41FA5}">
                      <a16:colId xmlns:a16="http://schemas.microsoft.com/office/drawing/2014/main" val="2036847763"/>
                    </a:ext>
                  </a:extLst>
                </a:gridCol>
                <a:gridCol w="374182">
                  <a:extLst>
                    <a:ext uri="{9D8B030D-6E8A-4147-A177-3AD203B41FA5}">
                      <a16:colId xmlns:a16="http://schemas.microsoft.com/office/drawing/2014/main" val="1032555672"/>
                    </a:ext>
                  </a:extLst>
                </a:gridCol>
                <a:gridCol w="520919">
                  <a:extLst>
                    <a:ext uri="{9D8B030D-6E8A-4147-A177-3AD203B41FA5}">
                      <a16:colId xmlns:a16="http://schemas.microsoft.com/office/drawing/2014/main" val="871079749"/>
                    </a:ext>
                  </a:extLst>
                </a:gridCol>
                <a:gridCol w="1093197">
                  <a:extLst>
                    <a:ext uri="{9D8B030D-6E8A-4147-A177-3AD203B41FA5}">
                      <a16:colId xmlns:a16="http://schemas.microsoft.com/office/drawing/2014/main" val="3514189180"/>
                    </a:ext>
                  </a:extLst>
                </a:gridCol>
                <a:gridCol w="550268">
                  <a:extLst>
                    <a:ext uri="{9D8B030D-6E8A-4147-A177-3AD203B41FA5}">
                      <a16:colId xmlns:a16="http://schemas.microsoft.com/office/drawing/2014/main" val="223965027"/>
                    </a:ext>
                  </a:extLst>
                </a:gridCol>
                <a:gridCol w="500743">
                  <a:extLst>
                    <a:ext uri="{9D8B030D-6E8A-4147-A177-3AD203B41FA5}">
                      <a16:colId xmlns:a16="http://schemas.microsoft.com/office/drawing/2014/main" val="2295749691"/>
                    </a:ext>
                  </a:extLst>
                </a:gridCol>
                <a:gridCol w="660320">
                  <a:extLst>
                    <a:ext uri="{9D8B030D-6E8A-4147-A177-3AD203B41FA5}">
                      <a16:colId xmlns:a16="http://schemas.microsoft.com/office/drawing/2014/main" val="3477688427"/>
                    </a:ext>
                  </a:extLst>
                </a:gridCol>
                <a:gridCol w="258626">
                  <a:extLst>
                    <a:ext uri="{9D8B030D-6E8A-4147-A177-3AD203B41FA5}">
                      <a16:colId xmlns:a16="http://schemas.microsoft.com/office/drawing/2014/main" val="713504170"/>
                    </a:ext>
                  </a:extLst>
                </a:gridCol>
                <a:gridCol w="2833876">
                  <a:extLst>
                    <a:ext uri="{9D8B030D-6E8A-4147-A177-3AD203B41FA5}">
                      <a16:colId xmlns:a16="http://schemas.microsoft.com/office/drawing/2014/main" val="2830445511"/>
                    </a:ext>
                  </a:extLst>
                </a:gridCol>
              </a:tblGrid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Y4240870Y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PETRUZZELLI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2288492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X2145778Q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STELLA SYLIANE NICOLE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ALMIRANTE RIERA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8133230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Y4644981F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BLUHM BEATE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CRISTOBAL COLON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7948773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42988853J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NEBOT PUJOL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ALMIRANTE RIERA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6955525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X5811161G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PAVEL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IGLESIA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4754877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X1893676V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GIERUSZ MICHAEL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7124976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X2640122K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OBERLE DORIS INGEBORG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7277962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E07111867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HENRIETTAS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5051715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43055658A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GELABERT JERONIMA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309929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43114699A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SEGURA MERCEDES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48791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43063733M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SALVA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4645953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43140277M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COTRINA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TOMEU MONJO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2034284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43165981H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SOLANO MASCARO ANABEL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ES CONILLS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1167202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X1224787Z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CANDELORO MARIA GABRIELLA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34058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43086083E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JIMENEZ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7436327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16278424J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ARSUAGA MARTINEZ MARIA BELEN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SALINAR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5253764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A07126949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TIENDAS DEPORTIVAS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COVAS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6792044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B57581886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BIKINI SUNWEAR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ALMIRANTE RIERA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14/08/2008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9040549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B57835894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 CONCEPT 2013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8224638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B57780603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 HMH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4195040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B57843195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HOPATEX FASHION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SALUET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2626415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B57083784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SALUET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6303720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B57149403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MOKA VENDING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BERNARDO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4718343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B57297996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MUCHA'S CRISTALES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09/09/2004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091036"/>
                  </a:ext>
                </a:extLst>
              </a:tr>
              <a:tr h="2309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B57297996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MUCHA'S CRISTALES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ANDRATX-PALMA (ANDRATX)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4573508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6D961BD9-27D8-27B9-9A39-C7D4160A60D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49AC48C-F6CA-5A82-22DE-F55026608F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9287083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D8FED20-FB3C-34AB-8EE8-3F100372C0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211991"/>
              </p:ext>
            </p:extLst>
          </p:nvPr>
        </p:nvGraphicFramePr>
        <p:xfrm>
          <a:off x="763455" y="579353"/>
          <a:ext cx="10665089" cy="55617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9520">
                  <a:extLst>
                    <a:ext uri="{9D8B030D-6E8A-4147-A177-3AD203B41FA5}">
                      <a16:colId xmlns:a16="http://schemas.microsoft.com/office/drawing/2014/main" val="2650137588"/>
                    </a:ext>
                  </a:extLst>
                </a:gridCol>
                <a:gridCol w="1392257">
                  <a:extLst>
                    <a:ext uri="{9D8B030D-6E8A-4147-A177-3AD203B41FA5}">
                      <a16:colId xmlns:a16="http://schemas.microsoft.com/office/drawing/2014/main" val="2551911820"/>
                    </a:ext>
                  </a:extLst>
                </a:gridCol>
                <a:gridCol w="167324">
                  <a:extLst>
                    <a:ext uri="{9D8B030D-6E8A-4147-A177-3AD203B41FA5}">
                      <a16:colId xmlns:a16="http://schemas.microsoft.com/office/drawing/2014/main" val="2282520982"/>
                    </a:ext>
                  </a:extLst>
                </a:gridCol>
                <a:gridCol w="1089516">
                  <a:extLst>
                    <a:ext uri="{9D8B030D-6E8A-4147-A177-3AD203B41FA5}">
                      <a16:colId xmlns:a16="http://schemas.microsoft.com/office/drawing/2014/main" val="2560893598"/>
                    </a:ext>
                  </a:extLst>
                </a:gridCol>
                <a:gridCol w="395496">
                  <a:extLst>
                    <a:ext uri="{9D8B030D-6E8A-4147-A177-3AD203B41FA5}">
                      <a16:colId xmlns:a16="http://schemas.microsoft.com/office/drawing/2014/main" val="779033848"/>
                    </a:ext>
                  </a:extLst>
                </a:gridCol>
                <a:gridCol w="387891">
                  <a:extLst>
                    <a:ext uri="{9D8B030D-6E8A-4147-A177-3AD203B41FA5}">
                      <a16:colId xmlns:a16="http://schemas.microsoft.com/office/drawing/2014/main" val="518247047"/>
                    </a:ext>
                  </a:extLst>
                </a:gridCol>
                <a:gridCol w="540004">
                  <a:extLst>
                    <a:ext uri="{9D8B030D-6E8A-4147-A177-3AD203B41FA5}">
                      <a16:colId xmlns:a16="http://schemas.microsoft.com/office/drawing/2014/main" val="4132149891"/>
                    </a:ext>
                  </a:extLst>
                </a:gridCol>
                <a:gridCol w="1133249">
                  <a:extLst>
                    <a:ext uri="{9D8B030D-6E8A-4147-A177-3AD203B41FA5}">
                      <a16:colId xmlns:a16="http://schemas.microsoft.com/office/drawing/2014/main" val="4191184822"/>
                    </a:ext>
                  </a:extLst>
                </a:gridCol>
                <a:gridCol w="570428">
                  <a:extLst>
                    <a:ext uri="{9D8B030D-6E8A-4147-A177-3AD203B41FA5}">
                      <a16:colId xmlns:a16="http://schemas.microsoft.com/office/drawing/2014/main" val="3189935529"/>
                    </a:ext>
                  </a:extLst>
                </a:gridCol>
                <a:gridCol w="519089">
                  <a:extLst>
                    <a:ext uri="{9D8B030D-6E8A-4147-A177-3AD203B41FA5}">
                      <a16:colId xmlns:a16="http://schemas.microsoft.com/office/drawing/2014/main" val="1861234220"/>
                    </a:ext>
                  </a:extLst>
                </a:gridCol>
                <a:gridCol w="684512">
                  <a:extLst>
                    <a:ext uri="{9D8B030D-6E8A-4147-A177-3AD203B41FA5}">
                      <a16:colId xmlns:a16="http://schemas.microsoft.com/office/drawing/2014/main" val="2788562381"/>
                    </a:ext>
                  </a:extLst>
                </a:gridCol>
                <a:gridCol w="268102">
                  <a:extLst>
                    <a:ext uri="{9D8B030D-6E8A-4147-A177-3AD203B41FA5}">
                      <a16:colId xmlns:a16="http://schemas.microsoft.com/office/drawing/2014/main" val="3153480712"/>
                    </a:ext>
                  </a:extLst>
                </a:gridCol>
                <a:gridCol w="2937701">
                  <a:extLst>
                    <a:ext uri="{9D8B030D-6E8A-4147-A177-3AD203B41FA5}">
                      <a16:colId xmlns:a16="http://schemas.microsoft.com/office/drawing/2014/main" val="52796144"/>
                    </a:ext>
                  </a:extLst>
                </a:gridCol>
              </a:tblGrid>
              <a:tr h="3236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N0042893H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BERNHARD GRONER GMBH SUCURSAL EN ESPANA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9720871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B16531295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CHARTER BOATS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LLAMPUGA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6005138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N0067480D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AGAPANTHOS PROJECT LIMITED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9701428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B44773711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ES RACO DE SA CARN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PADRE PASCUAL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7890479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B57837130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CIMARRON COUNTRY CLUB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9762399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B09779885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DON&amp;DONNAFOSSILS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QUINZE GERMANS 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851819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B16553380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EFUN EUROPE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SALINAR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2702665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B10678696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GUTENTAG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9424141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B10678704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ICON ART AGENCY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3478645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B01757517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 THE GALLERY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8896919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B01666700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KS INTERIOR DESIGN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26/06/2020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9871278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B56229651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LUXUS VON THOMAS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ACOSTA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5107571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B05411012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MODAPRIVE DELUXE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3995540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B16666521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PORTDECO 2020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ALEJANDRO CARDUNETS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7316445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B44766194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SAKURA BLUE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VINYA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8849463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B44547685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THE HERITAGE CASK COMPANY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CURIA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3247468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B13642582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VINUMSPIRIT SOLUTION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ALEJANDRO CARDUNETS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9006773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E57516213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LA MAR DE COSITAS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TEULERA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8360166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J16545725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GARDEN CENTER ANDRATX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7610819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E09828500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PUGA ESP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5972017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E05413190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HERMU 2021 ESP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REVERENDO MATIAS FLEXAS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178809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E57723231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OXIDO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ESTEVA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8442976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E57371494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SANCHEZ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PAGES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4525106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E57281495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ELECTRICA COMERCIAL ANDRATX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1359691"/>
                  </a:ext>
                </a:extLst>
              </a:tr>
              <a:tr h="2174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E07588288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BAZAR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01/11/1995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7565073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36D63351-F568-B89E-9360-CF0A641710E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7702683-57D3-F57D-8964-8A741585BA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1691035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937A813-469C-794F-123D-6C88EF788B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3527893"/>
              </p:ext>
            </p:extLst>
          </p:nvPr>
        </p:nvGraphicFramePr>
        <p:xfrm>
          <a:off x="845182" y="544452"/>
          <a:ext cx="10658108" cy="55352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0911">
                  <a:extLst>
                    <a:ext uri="{9D8B030D-6E8A-4147-A177-3AD203B41FA5}">
                      <a16:colId xmlns:a16="http://schemas.microsoft.com/office/drawing/2014/main" val="4292945824"/>
                    </a:ext>
                  </a:extLst>
                </a:gridCol>
                <a:gridCol w="1359575">
                  <a:extLst>
                    <a:ext uri="{9D8B030D-6E8A-4147-A177-3AD203B41FA5}">
                      <a16:colId xmlns:a16="http://schemas.microsoft.com/office/drawing/2014/main" val="1826224397"/>
                    </a:ext>
                  </a:extLst>
                </a:gridCol>
                <a:gridCol w="167215">
                  <a:extLst>
                    <a:ext uri="{9D8B030D-6E8A-4147-A177-3AD203B41FA5}">
                      <a16:colId xmlns:a16="http://schemas.microsoft.com/office/drawing/2014/main" val="3603661744"/>
                    </a:ext>
                  </a:extLst>
                </a:gridCol>
                <a:gridCol w="1088803">
                  <a:extLst>
                    <a:ext uri="{9D8B030D-6E8A-4147-A177-3AD203B41FA5}">
                      <a16:colId xmlns:a16="http://schemas.microsoft.com/office/drawing/2014/main" val="1464706411"/>
                    </a:ext>
                  </a:extLst>
                </a:gridCol>
                <a:gridCol w="395237">
                  <a:extLst>
                    <a:ext uri="{9D8B030D-6E8A-4147-A177-3AD203B41FA5}">
                      <a16:colId xmlns:a16="http://schemas.microsoft.com/office/drawing/2014/main" val="4005431861"/>
                    </a:ext>
                  </a:extLst>
                </a:gridCol>
                <a:gridCol w="387637">
                  <a:extLst>
                    <a:ext uri="{9D8B030D-6E8A-4147-A177-3AD203B41FA5}">
                      <a16:colId xmlns:a16="http://schemas.microsoft.com/office/drawing/2014/main" val="117147778"/>
                    </a:ext>
                  </a:extLst>
                </a:gridCol>
                <a:gridCol w="539651">
                  <a:extLst>
                    <a:ext uri="{9D8B030D-6E8A-4147-A177-3AD203B41FA5}">
                      <a16:colId xmlns:a16="http://schemas.microsoft.com/office/drawing/2014/main" val="607922259"/>
                    </a:ext>
                  </a:extLst>
                </a:gridCol>
                <a:gridCol w="1132507">
                  <a:extLst>
                    <a:ext uri="{9D8B030D-6E8A-4147-A177-3AD203B41FA5}">
                      <a16:colId xmlns:a16="http://schemas.microsoft.com/office/drawing/2014/main" val="2840050744"/>
                    </a:ext>
                  </a:extLst>
                </a:gridCol>
                <a:gridCol w="570055">
                  <a:extLst>
                    <a:ext uri="{9D8B030D-6E8A-4147-A177-3AD203B41FA5}">
                      <a16:colId xmlns:a16="http://schemas.microsoft.com/office/drawing/2014/main" val="3722875029"/>
                    </a:ext>
                  </a:extLst>
                </a:gridCol>
                <a:gridCol w="518749">
                  <a:extLst>
                    <a:ext uri="{9D8B030D-6E8A-4147-A177-3AD203B41FA5}">
                      <a16:colId xmlns:a16="http://schemas.microsoft.com/office/drawing/2014/main" val="2145452772"/>
                    </a:ext>
                  </a:extLst>
                </a:gridCol>
                <a:gridCol w="684064">
                  <a:extLst>
                    <a:ext uri="{9D8B030D-6E8A-4147-A177-3AD203B41FA5}">
                      <a16:colId xmlns:a16="http://schemas.microsoft.com/office/drawing/2014/main" val="3745540926"/>
                    </a:ext>
                  </a:extLst>
                </a:gridCol>
                <a:gridCol w="267926">
                  <a:extLst>
                    <a:ext uri="{9D8B030D-6E8A-4147-A177-3AD203B41FA5}">
                      <a16:colId xmlns:a16="http://schemas.microsoft.com/office/drawing/2014/main" val="2215539931"/>
                    </a:ext>
                  </a:extLst>
                </a:gridCol>
                <a:gridCol w="2935778">
                  <a:extLst>
                    <a:ext uri="{9D8B030D-6E8A-4147-A177-3AD203B41FA5}">
                      <a16:colId xmlns:a16="http://schemas.microsoft.com/office/drawing/2014/main" val="872800378"/>
                    </a:ext>
                  </a:extLst>
                </a:gridCol>
              </a:tblGrid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E57113771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Y GUILLERMO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3022211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E57732687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RACONET D ANDRATX D 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ANDALUCIA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047823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E07424732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IMACO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1041623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J57015539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TRAVEL SELECTION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ALMIRANTE RIERA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0525793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E57148967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SEGUINA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ACOSTA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2592292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X0539300L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JAEGER WERNER LUDWIG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CRISTOBAL COLON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2584131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E16608481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GONZALEZ - PUIG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4243355"/>
                  </a:ext>
                </a:extLst>
              </a:tr>
              <a:tr h="115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E57482515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VERDISSIMO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9574842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J16618530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WHUUALAA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CRISTOBAL COLON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7614896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J57814568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ERO IVO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ALDEA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6536307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E57721300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PASION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SALUET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0112643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E04987376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PARIS GLAMOUR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5139427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E57339756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PUSSY FOOT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2660148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E57697237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PORCELL PIÑA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9185948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43197842R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RESTREPO PINEDA ADRIANA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COVAS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4042206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B57952236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DOLÇA PASTISSERIA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4242042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B57107468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EUROCAFE VENDING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PADRE PASCUAL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2733120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B16516114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H2O SCUBA ACADEMY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COVAS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9853072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B57740961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LOKLER 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TAULA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9234896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B57867574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NEDERLAND TRADING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5306682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B57829517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SERVYAL ANDRATX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6051911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B16666968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TECNOLOGIA AVANZADA NATURAL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BRISMAR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0798825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28766803J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CARMONA VALLE DEL MARIA ROCIO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FARMACEUTIC GONZALEZ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7373337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B57588097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DEFCONANDRATX INFORMATICA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26/09/2008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5597153"/>
                  </a:ext>
                </a:extLst>
              </a:tr>
              <a:tr h="2258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ECONOMIC ANDRATX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FRANCISCA MANDILEGO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29/07/2011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6924566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11769CF4-9079-6B03-1A81-EE065C551CA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C004CF4-6470-6822-E1B1-C57756D494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3074969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1AAB7D92-1671-3CE7-81E1-560C94224C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9933712"/>
              </p:ext>
            </p:extLst>
          </p:nvPr>
        </p:nvGraphicFramePr>
        <p:xfrm>
          <a:off x="942902" y="440868"/>
          <a:ext cx="10141580" cy="36860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0214">
                  <a:extLst>
                    <a:ext uri="{9D8B030D-6E8A-4147-A177-3AD203B41FA5}">
                      <a16:colId xmlns:a16="http://schemas.microsoft.com/office/drawing/2014/main" val="2082788567"/>
                    </a:ext>
                  </a:extLst>
                </a:gridCol>
                <a:gridCol w="1424775">
                  <a:extLst>
                    <a:ext uri="{9D8B030D-6E8A-4147-A177-3AD203B41FA5}">
                      <a16:colId xmlns:a16="http://schemas.microsoft.com/office/drawing/2014/main" val="10988745"/>
                    </a:ext>
                  </a:extLst>
                </a:gridCol>
                <a:gridCol w="159111">
                  <a:extLst>
                    <a:ext uri="{9D8B030D-6E8A-4147-A177-3AD203B41FA5}">
                      <a16:colId xmlns:a16="http://schemas.microsoft.com/office/drawing/2014/main" val="1643008230"/>
                    </a:ext>
                  </a:extLst>
                </a:gridCol>
                <a:gridCol w="1036036">
                  <a:extLst>
                    <a:ext uri="{9D8B030D-6E8A-4147-A177-3AD203B41FA5}">
                      <a16:colId xmlns:a16="http://schemas.microsoft.com/office/drawing/2014/main" val="1973745255"/>
                    </a:ext>
                  </a:extLst>
                </a:gridCol>
                <a:gridCol w="376083">
                  <a:extLst>
                    <a:ext uri="{9D8B030D-6E8A-4147-A177-3AD203B41FA5}">
                      <a16:colId xmlns:a16="http://schemas.microsoft.com/office/drawing/2014/main" val="509161488"/>
                    </a:ext>
                  </a:extLst>
                </a:gridCol>
                <a:gridCol w="368851">
                  <a:extLst>
                    <a:ext uri="{9D8B030D-6E8A-4147-A177-3AD203B41FA5}">
                      <a16:colId xmlns:a16="http://schemas.microsoft.com/office/drawing/2014/main" val="1095165619"/>
                    </a:ext>
                  </a:extLst>
                </a:gridCol>
                <a:gridCol w="513497">
                  <a:extLst>
                    <a:ext uri="{9D8B030D-6E8A-4147-A177-3AD203B41FA5}">
                      <a16:colId xmlns:a16="http://schemas.microsoft.com/office/drawing/2014/main" val="83812896"/>
                    </a:ext>
                  </a:extLst>
                </a:gridCol>
                <a:gridCol w="1077622">
                  <a:extLst>
                    <a:ext uri="{9D8B030D-6E8A-4147-A177-3AD203B41FA5}">
                      <a16:colId xmlns:a16="http://schemas.microsoft.com/office/drawing/2014/main" val="4069350885"/>
                    </a:ext>
                  </a:extLst>
                </a:gridCol>
                <a:gridCol w="542428">
                  <a:extLst>
                    <a:ext uri="{9D8B030D-6E8A-4147-A177-3AD203B41FA5}">
                      <a16:colId xmlns:a16="http://schemas.microsoft.com/office/drawing/2014/main" val="457684948"/>
                    </a:ext>
                  </a:extLst>
                </a:gridCol>
                <a:gridCol w="493609">
                  <a:extLst>
                    <a:ext uri="{9D8B030D-6E8A-4147-A177-3AD203B41FA5}">
                      <a16:colId xmlns:a16="http://schemas.microsoft.com/office/drawing/2014/main" val="3181527100"/>
                    </a:ext>
                  </a:extLst>
                </a:gridCol>
                <a:gridCol w="650912">
                  <a:extLst>
                    <a:ext uri="{9D8B030D-6E8A-4147-A177-3AD203B41FA5}">
                      <a16:colId xmlns:a16="http://schemas.microsoft.com/office/drawing/2014/main" val="1830541015"/>
                    </a:ext>
                  </a:extLst>
                </a:gridCol>
                <a:gridCol w="254942">
                  <a:extLst>
                    <a:ext uri="{9D8B030D-6E8A-4147-A177-3AD203B41FA5}">
                      <a16:colId xmlns:a16="http://schemas.microsoft.com/office/drawing/2014/main" val="262743023"/>
                    </a:ext>
                  </a:extLst>
                </a:gridCol>
                <a:gridCol w="2793500">
                  <a:extLst>
                    <a:ext uri="{9D8B030D-6E8A-4147-A177-3AD203B41FA5}">
                      <a16:colId xmlns:a16="http://schemas.microsoft.com/office/drawing/2014/main" val="2006610725"/>
                    </a:ext>
                  </a:extLst>
                </a:gridCol>
              </a:tblGrid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B57383507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HORIZON YACHT SPAIN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8467589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B07716004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PODE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D GASPAR 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3417047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B57958167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ALIVENT 2020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5663731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B57291304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PORT ANDRAITX 4 G 4 SRL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7420532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B57291304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PORT ANDRAITX 4 G 4 SRL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 DE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9965035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B57291304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PORT ANDRAITX 4 G 4 SRL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 DE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4885100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B57291304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PORT ANDRAITX 4 G 4 SRL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CARLES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4648734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B57888976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FUEL ANDRATX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0477290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B57790669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FAGERNES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SALUET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3590977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B57152985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BOCABAGUETTE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5049473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B57152985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BOCABAGUETTE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989669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B16548414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1956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ESTEVA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9609805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B07830250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INTERMOBEL ANDRATX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05/05/1997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1742688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B07979669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COCINA Y VIDA BIRGIT MULLER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122365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B57354664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COCOS GARDEN MULTISERVEIS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17/06/2005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4651457"/>
                  </a:ext>
                </a:extLst>
              </a:tr>
              <a:tr h="230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B57354664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COCOS GARDEN MULTISERVEIS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ANDRATX-PALMA (ANDRATX)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9267332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16DEE65A-2903-B8B1-37FB-AEB3ACCA03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8213371-D6E4-21BF-131C-A6543BFD17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4595333"/>
              </p:ext>
            </p:extLst>
          </p:nvPr>
        </p:nvGraphicFramePr>
        <p:xfrm>
          <a:off x="942901" y="4119712"/>
          <a:ext cx="10141581" cy="609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0214">
                  <a:extLst>
                    <a:ext uri="{9D8B030D-6E8A-4147-A177-3AD203B41FA5}">
                      <a16:colId xmlns:a16="http://schemas.microsoft.com/office/drawing/2014/main" val="1385464326"/>
                    </a:ext>
                  </a:extLst>
                </a:gridCol>
                <a:gridCol w="1424776">
                  <a:extLst>
                    <a:ext uri="{9D8B030D-6E8A-4147-A177-3AD203B41FA5}">
                      <a16:colId xmlns:a16="http://schemas.microsoft.com/office/drawing/2014/main" val="1076498494"/>
                    </a:ext>
                  </a:extLst>
                </a:gridCol>
                <a:gridCol w="159111">
                  <a:extLst>
                    <a:ext uri="{9D8B030D-6E8A-4147-A177-3AD203B41FA5}">
                      <a16:colId xmlns:a16="http://schemas.microsoft.com/office/drawing/2014/main" val="1537398926"/>
                    </a:ext>
                  </a:extLst>
                </a:gridCol>
                <a:gridCol w="1036036">
                  <a:extLst>
                    <a:ext uri="{9D8B030D-6E8A-4147-A177-3AD203B41FA5}">
                      <a16:colId xmlns:a16="http://schemas.microsoft.com/office/drawing/2014/main" val="2129955806"/>
                    </a:ext>
                  </a:extLst>
                </a:gridCol>
                <a:gridCol w="376083">
                  <a:extLst>
                    <a:ext uri="{9D8B030D-6E8A-4147-A177-3AD203B41FA5}">
                      <a16:colId xmlns:a16="http://schemas.microsoft.com/office/drawing/2014/main" val="2148513782"/>
                    </a:ext>
                  </a:extLst>
                </a:gridCol>
                <a:gridCol w="368851">
                  <a:extLst>
                    <a:ext uri="{9D8B030D-6E8A-4147-A177-3AD203B41FA5}">
                      <a16:colId xmlns:a16="http://schemas.microsoft.com/office/drawing/2014/main" val="1673953726"/>
                    </a:ext>
                  </a:extLst>
                </a:gridCol>
                <a:gridCol w="513497">
                  <a:extLst>
                    <a:ext uri="{9D8B030D-6E8A-4147-A177-3AD203B41FA5}">
                      <a16:colId xmlns:a16="http://schemas.microsoft.com/office/drawing/2014/main" val="3784078498"/>
                    </a:ext>
                  </a:extLst>
                </a:gridCol>
                <a:gridCol w="1077622">
                  <a:extLst>
                    <a:ext uri="{9D8B030D-6E8A-4147-A177-3AD203B41FA5}">
                      <a16:colId xmlns:a16="http://schemas.microsoft.com/office/drawing/2014/main" val="3303808770"/>
                    </a:ext>
                  </a:extLst>
                </a:gridCol>
                <a:gridCol w="542428">
                  <a:extLst>
                    <a:ext uri="{9D8B030D-6E8A-4147-A177-3AD203B41FA5}">
                      <a16:colId xmlns:a16="http://schemas.microsoft.com/office/drawing/2014/main" val="1379074000"/>
                    </a:ext>
                  </a:extLst>
                </a:gridCol>
                <a:gridCol w="493609">
                  <a:extLst>
                    <a:ext uri="{9D8B030D-6E8A-4147-A177-3AD203B41FA5}">
                      <a16:colId xmlns:a16="http://schemas.microsoft.com/office/drawing/2014/main" val="495370249"/>
                    </a:ext>
                  </a:extLst>
                </a:gridCol>
                <a:gridCol w="650912">
                  <a:extLst>
                    <a:ext uri="{9D8B030D-6E8A-4147-A177-3AD203B41FA5}">
                      <a16:colId xmlns:a16="http://schemas.microsoft.com/office/drawing/2014/main" val="1253041860"/>
                    </a:ext>
                  </a:extLst>
                </a:gridCol>
                <a:gridCol w="254942">
                  <a:extLst>
                    <a:ext uri="{9D8B030D-6E8A-4147-A177-3AD203B41FA5}">
                      <a16:colId xmlns:a16="http://schemas.microsoft.com/office/drawing/2014/main" val="336442062"/>
                    </a:ext>
                  </a:extLst>
                </a:gridCol>
                <a:gridCol w="2793500">
                  <a:extLst>
                    <a:ext uri="{9D8B030D-6E8A-4147-A177-3AD203B41FA5}">
                      <a16:colId xmlns:a16="http://schemas.microsoft.com/office/drawing/2014/main" val="1091546352"/>
                    </a:ext>
                  </a:extLst>
                </a:gridCol>
              </a:tblGrid>
              <a:tr h="3047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B57495004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PORT SANFONT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17/04/2007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0611559"/>
                  </a:ext>
                </a:extLst>
              </a:tr>
              <a:tr h="3047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9419681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FF85A696-A41A-E6D8-8784-3E723CDCA2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368984"/>
              </p:ext>
            </p:extLst>
          </p:nvPr>
        </p:nvGraphicFramePr>
        <p:xfrm>
          <a:off x="938247" y="4726714"/>
          <a:ext cx="10141580" cy="2989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0214">
                  <a:extLst>
                    <a:ext uri="{9D8B030D-6E8A-4147-A177-3AD203B41FA5}">
                      <a16:colId xmlns:a16="http://schemas.microsoft.com/office/drawing/2014/main" val="1153091974"/>
                    </a:ext>
                  </a:extLst>
                </a:gridCol>
                <a:gridCol w="1424775">
                  <a:extLst>
                    <a:ext uri="{9D8B030D-6E8A-4147-A177-3AD203B41FA5}">
                      <a16:colId xmlns:a16="http://schemas.microsoft.com/office/drawing/2014/main" val="55152258"/>
                    </a:ext>
                  </a:extLst>
                </a:gridCol>
                <a:gridCol w="159111">
                  <a:extLst>
                    <a:ext uri="{9D8B030D-6E8A-4147-A177-3AD203B41FA5}">
                      <a16:colId xmlns:a16="http://schemas.microsoft.com/office/drawing/2014/main" val="1659587074"/>
                    </a:ext>
                  </a:extLst>
                </a:gridCol>
                <a:gridCol w="1036036">
                  <a:extLst>
                    <a:ext uri="{9D8B030D-6E8A-4147-A177-3AD203B41FA5}">
                      <a16:colId xmlns:a16="http://schemas.microsoft.com/office/drawing/2014/main" val="3007244537"/>
                    </a:ext>
                  </a:extLst>
                </a:gridCol>
                <a:gridCol w="376083">
                  <a:extLst>
                    <a:ext uri="{9D8B030D-6E8A-4147-A177-3AD203B41FA5}">
                      <a16:colId xmlns:a16="http://schemas.microsoft.com/office/drawing/2014/main" val="3448155510"/>
                    </a:ext>
                  </a:extLst>
                </a:gridCol>
                <a:gridCol w="368851">
                  <a:extLst>
                    <a:ext uri="{9D8B030D-6E8A-4147-A177-3AD203B41FA5}">
                      <a16:colId xmlns:a16="http://schemas.microsoft.com/office/drawing/2014/main" val="921892493"/>
                    </a:ext>
                  </a:extLst>
                </a:gridCol>
                <a:gridCol w="513497">
                  <a:extLst>
                    <a:ext uri="{9D8B030D-6E8A-4147-A177-3AD203B41FA5}">
                      <a16:colId xmlns:a16="http://schemas.microsoft.com/office/drawing/2014/main" val="1114171226"/>
                    </a:ext>
                  </a:extLst>
                </a:gridCol>
                <a:gridCol w="1077622">
                  <a:extLst>
                    <a:ext uri="{9D8B030D-6E8A-4147-A177-3AD203B41FA5}">
                      <a16:colId xmlns:a16="http://schemas.microsoft.com/office/drawing/2014/main" val="3085935408"/>
                    </a:ext>
                  </a:extLst>
                </a:gridCol>
                <a:gridCol w="542428">
                  <a:extLst>
                    <a:ext uri="{9D8B030D-6E8A-4147-A177-3AD203B41FA5}">
                      <a16:colId xmlns:a16="http://schemas.microsoft.com/office/drawing/2014/main" val="1757519415"/>
                    </a:ext>
                  </a:extLst>
                </a:gridCol>
                <a:gridCol w="493609">
                  <a:extLst>
                    <a:ext uri="{9D8B030D-6E8A-4147-A177-3AD203B41FA5}">
                      <a16:colId xmlns:a16="http://schemas.microsoft.com/office/drawing/2014/main" val="846350509"/>
                    </a:ext>
                  </a:extLst>
                </a:gridCol>
                <a:gridCol w="650912">
                  <a:extLst>
                    <a:ext uri="{9D8B030D-6E8A-4147-A177-3AD203B41FA5}">
                      <a16:colId xmlns:a16="http://schemas.microsoft.com/office/drawing/2014/main" val="954935747"/>
                    </a:ext>
                  </a:extLst>
                </a:gridCol>
                <a:gridCol w="254942">
                  <a:extLst>
                    <a:ext uri="{9D8B030D-6E8A-4147-A177-3AD203B41FA5}">
                      <a16:colId xmlns:a16="http://schemas.microsoft.com/office/drawing/2014/main" val="1976622289"/>
                    </a:ext>
                  </a:extLst>
                </a:gridCol>
                <a:gridCol w="2793500">
                  <a:extLst>
                    <a:ext uri="{9D8B030D-6E8A-4147-A177-3AD203B41FA5}">
                      <a16:colId xmlns:a16="http://schemas.microsoft.com/office/drawing/2014/main" val="3162930508"/>
                    </a:ext>
                  </a:extLst>
                </a:gridCol>
              </a:tblGrid>
              <a:tr h="2989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B07039514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ROTGER SLU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3509431"/>
                  </a:ext>
                </a:extLst>
              </a:tr>
            </a:tbl>
          </a:graphicData>
        </a:graphic>
      </p:graphicFrame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F71DE20F-8BA8-F278-8DEC-0D0A87CAD3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2684296"/>
              </p:ext>
            </p:extLst>
          </p:nvPr>
        </p:nvGraphicFramePr>
        <p:xfrm>
          <a:off x="933592" y="5027773"/>
          <a:ext cx="10141581" cy="5319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3138">
                  <a:extLst>
                    <a:ext uri="{9D8B030D-6E8A-4147-A177-3AD203B41FA5}">
                      <a16:colId xmlns:a16="http://schemas.microsoft.com/office/drawing/2014/main" val="2200859898"/>
                    </a:ext>
                  </a:extLst>
                </a:gridCol>
                <a:gridCol w="1381852">
                  <a:extLst>
                    <a:ext uri="{9D8B030D-6E8A-4147-A177-3AD203B41FA5}">
                      <a16:colId xmlns:a16="http://schemas.microsoft.com/office/drawing/2014/main" val="2209239973"/>
                    </a:ext>
                  </a:extLst>
                </a:gridCol>
                <a:gridCol w="159111">
                  <a:extLst>
                    <a:ext uri="{9D8B030D-6E8A-4147-A177-3AD203B41FA5}">
                      <a16:colId xmlns:a16="http://schemas.microsoft.com/office/drawing/2014/main" val="2150875576"/>
                    </a:ext>
                  </a:extLst>
                </a:gridCol>
                <a:gridCol w="1036036">
                  <a:extLst>
                    <a:ext uri="{9D8B030D-6E8A-4147-A177-3AD203B41FA5}">
                      <a16:colId xmlns:a16="http://schemas.microsoft.com/office/drawing/2014/main" val="2211500173"/>
                    </a:ext>
                  </a:extLst>
                </a:gridCol>
                <a:gridCol w="376083">
                  <a:extLst>
                    <a:ext uri="{9D8B030D-6E8A-4147-A177-3AD203B41FA5}">
                      <a16:colId xmlns:a16="http://schemas.microsoft.com/office/drawing/2014/main" val="2533901921"/>
                    </a:ext>
                  </a:extLst>
                </a:gridCol>
                <a:gridCol w="368851">
                  <a:extLst>
                    <a:ext uri="{9D8B030D-6E8A-4147-A177-3AD203B41FA5}">
                      <a16:colId xmlns:a16="http://schemas.microsoft.com/office/drawing/2014/main" val="1096762731"/>
                    </a:ext>
                  </a:extLst>
                </a:gridCol>
                <a:gridCol w="513497">
                  <a:extLst>
                    <a:ext uri="{9D8B030D-6E8A-4147-A177-3AD203B41FA5}">
                      <a16:colId xmlns:a16="http://schemas.microsoft.com/office/drawing/2014/main" val="2421298025"/>
                    </a:ext>
                  </a:extLst>
                </a:gridCol>
                <a:gridCol w="1077622">
                  <a:extLst>
                    <a:ext uri="{9D8B030D-6E8A-4147-A177-3AD203B41FA5}">
                      <a16:colId xmlns:a16="http://schemas.microsoft.com/office/drawing/2014/main" val="3803701248"/>
                    </a:ext>
                  </a:extLst>
                </a:gridCol>
                <a:gridCol w="542428">
                  <a:extLst>
                    <a:ext uri="{9D8B030D-6E8A-4147-A177-3AD203B41FA5}">
                      <a16:colId xmlns:a16="http://schemas.microsoft.com/office/drawing/2014/main" val="1558218104"/>
                    </a:ext>
                  </a:extLst>
                </a:gridCol>
                <a:gridCol w="493609">
                  <a:extLst>
                    <a:ext uri="{9D8B030D-6E8A-4147-A177-3AD203B41FA5}">
                      <a16:colId xmlns:a16="http://schemas.microsoft.com/office/drawing/2014/main" val="2021574041"/>
                    </a:ext>
                  </a:extLst>
                </a:gridCol>
                <a:gridCol w="650912">
                  <a:extLst>
                    <a:ext uri="{9D8B030D-6E8A-4147-A177-3AD203B41FA5}">
                      <a16:colId xmlns:a16="http://schemas.microsoft.com/office/drawing/2014/main" val="1783066278"/>
                    </a:ext>
                  </a:extLst>
                </a:gridCol>
                <a:gridCol w="254942">
                  <a:extLst>
                    <a:ext uri="{9D8B030D-6E8A-4147-A177-3AD203B41FA5}">
                      <a16:colId xmlns:a16="http://schemas.microsoft.com/office/drawing/2014/main" val="43151012"/>
                    </a:ext>
                  </a:extLst>
                </a:gridCol>
                <a:gridCol w="2793500">
                  <a:extLst>
                    <a:ext uri="{9D8B030D-6E8A-4147-A177-3AD203B41FA5}">
                      <a16:colId xmlns:a16="http://schemas.microsoft.com/office/drawing/2014/main" val="3199836986"/>
                    </a:ext>
                  </a:extLst>
                </a:gridCol>
              </a:tblGrid>
              <a:tr h="2659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INVERSIONES MULLER,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ESTEVA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0599564"/>
                  </a:ext>
                </a:extLst>
              </a:tr>
              <a:tr h="2659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8172214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F4539C4-36BF-D750-173B-66D7E779348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738288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843366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DDC8E179-468C-87A2-5F85-A68777FCEC9E}"/>
              </a:ext>
            </a:extLst>
          </p:cNvPr>
          <p:cNvSpPr txBox="1"/>
          <p:nvPr/>
        </p:nvSpPr>
        <p:spPr>
          <a:xfrm>
            <a:off x="5128120" y="5085259"/>
            <a:ext cx="193270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Palma</a:t>
            </a:r>
          </a:p>
        </p:txBody>
      </p:sp>
      <p:pic>
        <p:nvPicPr>
          <p:cNvPr id="6146" name="Picture 2" descr="undefined">
            <a:extLst>
              <a:ext uri="{FF2B5EF4-FFF2-40B4-BE49-F238E27FC236}">
                <a16:creationId xmlns:a16="http://schemas.microsoft.com/office/drawing/2014/main" id="{C386C6EC-D4D2-0D87-4A8B-41C221B4BC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3632" y="229773"/>
            <a:ext cx="3121680" cy="45698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01187A7E-5751-876E-2DA7-3114255213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531092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1137494-F96E-0B52-C723-0463467AB3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2684512"/>
              </p:ext>
            </p:extLst>
          </p:nvPr>
        </p:nvGraphicFramePr>
        <p:xfrm>
          <a:off x="1041496" y="488611"/>
          <a:ext cx="10413805" cy="57648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2299">
                  <a:extLst>
                    <a:ext uri="{9D8B030D-6E8A-4147-A177-3AD203B41FA5}">
                      <a16:colId xmlns:a16="http://schemas.microsoft.com/office/drawing/2014/main" val="3456870667"/>
                    </a:ext>
                  </a:extLst>
                </a:gridCol>
                <a:gridCol w="1463020">
                  <a:extLst>
                    <a:ext uri="{9D8B030D-6E8A-4147-A177-3AD203B41FA5}">
                      <a16:colId xmlns:a16="http://schemas.microsoft.com/office/drawing/2014/main" val="2825478156"/>
                    </a:ext>
                  </a:extLst>
                </a:gridCol>
                <a:gridCol w="163382">
                  <a:extLst>
                    <a:ext uri="{9D8B030D-6E8A-4147-A177-3AD203B41FA5}">
                      <a16:colId xmlns:a16="http://schemas.microsoft.com/office/drawing/2014/main" val="3199466498"/>
                    </a:ext>
                  </a:extLst>
                </a:gridCol>
                <a:gridCol w="1063845">
                  <a:extLst>
                    <a:ext uri="{9D8B030D-6E8A-4147-A177-3AD203B41FA5}">
                      <a16:colId xmlns:a16="http://schemas.microsoft.com/office/drawing/2014/main" val="2410649293"/>
                    </a:ext>
                  </a:extLst>
                </a:gridCol>
                <a:gridCol w="386178">
                  <a:extLst>
                    <a:ext uri="{9D8B030D-6E8A-4147-A177-3AD203B41FA5}">
                      <a16:colId xmlns:a16="http://schemas.microsoft.com/office/drawing/2014/main" val="4074044777"/>
                    </a:ext>
                  </a:extLst>
                </a:gridCol>
                <a:gridCol w="378752">
                  <a:extLst>
                    <a:ext uri="{9D8B030D-6E8A-4147-A177-3AD203B41FA5}">
                      <a16:colId xmlns:a16="http://schemas.microsoft.com/office/drawing/2014/main" val="4257626327"/>
                    </a:ext>
                  </a:extLst>
                </a:gridCol>
                <a:gridCol w="527281">
                  <a:extLst>
                    <a:ext uri="{9D8B030D-6E8A-4147-A177-3AD203B41FA5}">
                      <a16:colId xmlns:a16="http://schemas.microsoft.com/office/drawing/2014/main" val="506466425"/>
                    </a:ext>
                  </a:extLst>
                </a:gridCol>
                <a:gridCol w="1106548">
                  <a:extLst>
                    <a:ext uri="{9D8B030D-6E8A-4147-A177-3AD203B41FA5}">
                      <a16:colId xmlns:a16="http://schemas.microsoft.com/office/drawing/2014/main" val="4082243962"/>
                    </a:ext>
                  </a:extLst>
                </a:gridCol>
                <a:gridCol w="556988">
                  <a:extLst>
                    <a:ext uri="{9D8B030D-6E8A-4147-A177-3AD203B41FA5}">
                      <a16:colId xmlns:a16="http://schemas.microsoft.com/office/drawing/2014/main" val="3491541429"/>
                    </a:ext>
                  </a:extLst>
                </a:gridCol>
                <a:gridCol w="506858">
                  <a:extLst>
                    <a:ext uri="{9D8B030D-6E8A-4147-A177-3AD203B41FA5}">
                      <a16:colId xmlns:a16="http://schemas.microsoft.com/office/drawing/2014/main" val="1793277020"/>
                    </a:ext>
                  </a:extLst>
                </a:gridCol>
                <a:gridCol w="668384">
                  <a:extLst>
                    <a:ext uri="{9D8B030D-6E8A-4147-A177-3AD203B41FA5}">
                      <a16:colId xmlns:a16="http://schemas.microsoft.com/office/drawing/2014/main" val="2557294166"/>
                    </a:ext>
                  </a:extLst>
                </a:gridCol>
                <a:gridCol w="261785">
                  <a:extLst>
                    <a:ext uri="{9D8B030D-6E8A-4147-A177-3AD203B41FA5}">
                      <a16:colId xmlns:a16="http://schemas.microsoft.com/office/drawing/2014/main" val="838898288"/>
                    </a:ext>
                  </a:extLst>
                </a:gridCol>
                <a:gridCol w="2868485">
                  <a:extLst>
                    <a:ext uri="{9D8B030D-6E8A-4147-A177-3AD203B41FA5}">
                      <a16:colId xmlns:a16="http://schemas.microsoft.com/office/drawing/2014/main" val="237654309"/>
                    </a:ext>
                  </a:extLst>
                </a:gridCol>
              </a:tblGrid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46229156F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ZAFORTEZA DEZCALLAR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 DE RIBESALTES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6855926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B07889355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RELOJES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3353371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B07889355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RELOJES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341525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B07889355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RELOJES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4667206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X8235913G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 XIAOQIN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6329302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X9293579S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DANAILA 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DE PACS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1991235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18236872B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GONZALEZ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ROVER MOTTA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4326855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26491073H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 SANCHEZ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VINYASSA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2237276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38823608E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MUÑOZ JUDIT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9746986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43064802Q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CABRINETTI GARRIDO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 DE NOVEMBRE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2941125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43165245H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CIRERA PLANAS LLUIS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0122668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44803118S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SANZ DIAZ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CRISTINA VALLS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6402023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45697678J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SHI FAN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7982712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49778270Z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ENRIQUEZ LAZO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FEMENIES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3919117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51080645Z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DE CATALINA VILLA VANESSA NICOLASA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RAFAEL JOSEP VERGER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513723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B07889355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RELOJES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2299745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43108862P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COLLADO JULIA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MARTELL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1399774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X3258774L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SMITH CYNTHIA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 CEBOLLERA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6669126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X4132946F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 SUYING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8603796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41695926P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CALE MIRANDA FABIANA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AMENGUAL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8232363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42991379D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ROSSELLO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3258358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43097873J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ARBONA GUTIERREZ RICARDO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CANONGE ANTONI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3090227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43104738R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LLORET ADROVER RICARDO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D'EMPURIES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2617832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43136068M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BORRAS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6829051"/>
                  </a:ext>
                </a:extLst>
              </a:tr>
              <a:tr h="2305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X5251547A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XIAOXIAO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859819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31F0040B-E357-9354-1878-31D991C60DC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013F783-349E-2042-FCE7-86E2199449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9173513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6145346D-ACFA-7E0E-D766-3623E99C6F7F}"/>
              </a:ext>
            </a:extLst>
          </p:cNvPr>
          <p:cNvSpPr txBox="1"/>
          <p:nvPr/>
        </p:nvSpPr>
        <p:spPr>
          <a:xfrm>
            <a:off x="5114650" y="4895757"/>
            <a:ext cx="195964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Ariany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3316" name="Picture 4" descr="undefined">
            <a:extLst>
              <a:ext uri="{FF2B5EF4-FFF2-40B4-BE49-F238E27FC236}">
                <a16:creationId xmlns:a16="http://schemas.microsoft.com/office/drawing/2014/main" id="{9D4E7023-825E-9E29-FC0F-F39AA2B4D7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0709" y="714575"/>
            <a:ext cx="3087521" cy="37060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F5FC03D8-019D-E69D-41E6-3F842D4B5E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0727898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7CB8BEA3-14A0-0D71-38B7-6E20905647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4354394"/>
              </p:ext>
            </p:extLst>
          </p:nvPr>
        </p:nvGraphicFramePr>
        <p:xfrm>
          <a:off x="821591" y="2589637"/>
          <a:ext cx="10381555" cy="177131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7998">
                  <a:extLst>
                    <a:ext uri="{9D8B030D-6E8A-4147-A177-3AD203B41FA5}">
                      <a16:colId xmlns:a16="http://schemas.microsoft.com/office/drawing/2014/main" val="3036766717"/>
                    </a:ext>
                  </a:extLst>
                </a:gridCol>
                <a:gridCol w="1321359">
                  <a:extLst>
                    <a:ext uri="{9D8B030D-6E8A-4147-A177-3AD203B41FA5}">
                      <a16:colId xmlns:a16="http://schemas.microsoft.com/office/drawing/2014/main" val="420370203"/>
                    </a:ext>
                  </a:extLst>
                </a:gridCol>
                <a:gridCol w="162876">
                  <a:extLst>
                    <a:ext uri="{9D8B030D-6E8A-4147-A177-3AD203B41FA5}">
                      <a16:colId xmlns:a16="http://schemas.microsoft.com/office/drawing/2014/main" val="712708080"/>
                    </a:ext>
                  </a:extLst>
                </a:gridCol>
                <a:gridCol w="1060551">
                  <a:extLst>
                    <a:ext uri="{9D8B030D-6E8A-4147-A177-3AD203B41FA5}">
                      <a16:colId xmlns:a16="http://schemas.microsoft.com/office/drawing/2014/main" val="1819379848"/>
                    </a:ext>
                  </a:extLst>
                </a:gridCol>
                <a:gridCol w="384982">
                  <a:extLst>
                    <a:ext uri="{9D8B030D-6E8A-4147-A177-3AD203B41FA5}">
                      <a16:colId xmlns:a16="http://schemas.microsoft.com/office/drawing/2014/main" val="484682373"/>
                    </a:ext>
                  </a:extLst>
                </a:gridCol>
                <a:gridCol w="377579">
                  <a:extLst>
                    <a:ext uri="{9D8B030D-6E8A-4147-A177-3AD203B41FA5}">
                      <a16:colId xmlns:a16="http://schemas.microsoft.com/office/drawing/2014/main" val="2175119393"/>
                    </a:ext>
                  </a:extLst>
                </a:gridCol>
                <a:gridCol w="525648">
                  <a:extLst>
                    <a:ext uri="{9D8B030D-6E8A-4147-A177-3AD203B41FA5}">
                      <a16:colId xmlns:a16="http://schemas.microsoft.com/office/drawing/2014/main" val="1950340459"/>
                    </a:ext>
                  </a:extLst>
                </a:gridCol>
                <a:gridCol w="1103122">
                  <a:extLst>
                    <a:ext uri="{9D8B030D-6E8A-4147-A177-3AD203B41FA5}">
                      <a16:colId xmlns:a16="http://schemas.microsoft.com/office/drawing/2014/main" val="3415555662"/>
                    </a:ext>
                  </a:extLst>
                </a:gridCol>
                <a:gridCol w="555263">
                  <a:extLst>
                    <a:ext uri="{9D8B030D-6E8A-4147-A177-3AD203B41FA5}">
                      <a16:colId xmlns:a16="http://schemas.microsoft.com/office/drawing/2014/main" val="3148558675"/>
                    </a:ext>
                  </a:extLst>
                </a:gridCol>
                <a:gridCol w="505288">
                  <a:extLst>
                    <a:ext uri="{9D8B030D-6E8A-4147-A177-3AD203B41FA5}">
                      <a16:colId xmlns:a16="http://schemas.microsoft.com/office/drawing/2014/main" val="4098836975"/>
                    </a:ext>
                  </a:extLst>
                </a:gridCol>
                <a:gridCol w="666314">
                  <a:extLst>
                    <a:ext uri="{9D8B030D-6E8A-4147-A177-3AD203B41FA5}">
                      <a16:colId xmlns:a16="http://schemas.microsoft.com/office/drawing/2014/main" val="1992571419"/>
                    </a:ext>
                  </a:extLst>
                </a:gridCol>
                <a:gridCol w="260974">
                  <a:extLst>
                    <a:ext uri="{9D8B030D-6E8A-4147-A177-3AD203B41FA5}">
                      <a16:colId xmlns:a16="http://schemas.microsoft.com/office/drawing/2014/main" val="3882793911"/>
                    </a:ext>
                  </a:extLst>
                </a:gridCol>
                <a:gridCol w="2859601">
                  <a:extLst>
                    <a:ext uri="{9D8B030D-6E8A-4147-A177-3AD203B41FA5}">
                      <a16:colId xmlns:a16="http://schemas.microsoft.com/office/drawing/2014/main" val="2196444691"/>
                    </a:ext>
                  </a:extLst>
                </a:gridCol>
              </a:tblGrid>
              <a:tr h="35209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4120926907"/>
                  </a:ext>
                </a:extLst>
              </a:tr>
              <a:tr h="2365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B16576977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COMARI FACTORY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27/04/2018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505073"/>
                  </a:ext>
                </a:extLst>
              </a:tr>
              <a:tr h="2365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43015569A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BALLESTER CLADERA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7994632"/>
                  </a:ext>
                </a:extLst>
              </a:tr>
              <a:tr h="2365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78169302F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 MARTI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DAMETO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7621071"/>
                  </a:ext>
                </a:extLst>
              </a:tr>
              <a:tr h="2365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18217899J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MESTRE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7957991"/>
                  </a:ext>
                </a:extLst>
              </a:tr>
              <a:tr h="2365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X8556266J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DOUDOUCH ABDELAZIZ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3998378"/>
                  </a:ext>
                </a:extLst>
              </a:tr>
              <a:tr h="2365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43022869N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CANTALLOPS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BATS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8387022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1A604A14-0329-5FED-DF0B-C30006F398D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38C35D4-6089-7822-A5BA-A59F688F31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1118808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CD4DAC5D-C06C-40B8-0C5F-301EED196F4F}"/>
              </a:ext>
            </a:extLst>
          </p:cNvPr>
          <p:cNvSpPr txBox="1"/>
          <p:nvPr/>
        </p:nvSpPr>
        <p:spPr>
          <a:xfrm>
            <a:off x="5367633" y="4942945"/>
            <a:ext cx="145367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Artà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4338" name="Picture 2">
            <a:extLst>
              <a:ext uri="{FF2B5EF4-FFF2-40B4-BE49-F238E27FC236}">
                <a16:creationId xmlns:a16="http://schemas.microsoft.com/office/drawing/2014/main" id="{52CEE53C-A657-4781-DDAA-8AD0AD0B1B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0269" y="483861"/>
            <a:ext cx="3148399" cy="4031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D55424C-83D6-709C-65E8-007F4E6A10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8928445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C0717AE7-CA58-4703-59D6-6822588370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7661893"/>
              </p:ext>
            </p:extLst>
          </p:nvPr>
        </p:nvGraphicFramePr>
        <p:xfrm>
          <a:off x="782360" y="488610"/>
          <a:ext cx="10818655" cy="55402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2364">
                  <a:extLst>
                    <a:ext uri="{9D8B030D-6E8A-4147-A177-3AD203B41FA5}">
                      <a16:colId xmlns:a16="http://schemas.microsoft.com/office/drawing/2014/main" val="2653933294"/>
                    </a:ext>
                  </a:extLst>
                </a:gridCol>
                <a:gridCol w="1347804">
                  <a:extLst>
                    <a:ext uri="{9D8B030D-6E8A-4147-A177-3AD203B41FA5}">
                      <a16:colId xmlns:a16="http://schemas.microsoft.com/office/drawing/2014/main" val="3296926549"/>
                    </a:ext>
                  </a:extLst>
                </a:gridCol>
                <a:gridCol w="169734">
                  <a:extLst>
                    <a:ext uri="{9D8B030D-6E8A-4147-A177-3AD203B41FA5}">
                      <a16:colId xmlns:a16="http://schemas.microsoft.com/office/drawing/2014/main" val="2579619383"/>
                    </a:ext>
                  </a:extLst>
                </a:gridCol>
                <a:gridCol w="1105204">
                  <a:extLst>
                    <a:ext uri="{9D8B030D-6E8A-4147-A177-3AD203B41FA5}">
                      <a16:colId xmlns:a16="http://schemas.microsoft.com/office/drawing/2014/main" val="3834644310"/>
                    </a:ext>
                  </a:extLst>
                </a:gridCol>
                <a:gridCol w="401191">
                  <a:extLst>
                    <a:ext uri="{9D8B030D-6E8A-4147-A177-3AD203B41FA5}">
                      <a16:colId xmlns:a16="http://schemas.microsoft.com/office/drawing/2014/main" val="3770668448"/>
                    </a:ext>
                  </a:extLst>
                </a:gridCol>
                <a:gridCol w="393477">
                  <a:extLst>
                    <a:ext uri="{9D8B030D-6E8A-4147-A177-3AD203B41FA5}">
                      <a16:colId xmlns:a16="http://schemas.microsoft.com/office/drawing/2014/main" val="3194511831"/>
                    </a:ext>
                  </a:extLst>
                </a:gridCol>
                <a:gridCol w="547780">
                  <a:extLst>
                    <a:ext uri="{9D8B030D-6E8A-4147-A177-3AD203B41FA5}">
                      <a16:colId xmlns:a16="http://schemas.microsoft.com/office/drawing/2014/main" val="321397654"/>
                    </a:ext>
                  </a:extLst>
                </a:gridCol>
                <a:gridCol w="1149566">
                  <a:extLst>
                    <a:ext uri="{9D8B030D-6E8A-4147-A177-3AD203B41FA5}">
                      <a16:colId xmlns:a16="http://schemas.microsoft.com/office/drawing/2014/main" val="1257259973"/>
                    </a:ext>
                  </a:extLst>
                </a:gridCol>
                <a:gridCol w="578642">
                  <a:extLst>
                    <a:ext uri="{9D8B030D-6E8A-4147-A177-3AD203B41FA5}">
                      <a16:colId xmlns:a16="http://schemas.microsoft.com/office/drawing/2014/main" val="1738344684"/>
                    </a:ext>
                  </a:extLst>
                </a:gridCol>
                <a:gridCol w="526563">
                  <a:extLst>
                    <a:ext uri="{9D8B030D-6E8A-4147-A177-3AD203B41FA5}">
                      <a16:colId xmlns:a16="http://schemas.microsoft.com/office/drawing/2014/main" val="744811086"/>
                    </a:ext>
                  </a:extLst>
                </a:gridCol>
                <a:gridCol w="694368">
                  <a:extLst>
                    <a:ext uri="{9D8B030D-6E8A-4147-A177-3AD203B41FA5}">
                      <a16:colId xmlns:a16="http://schemas.microsoft.com/office/drawing/2014/main" val="3225039484"/>
                    </a:ext>
                  </a:extLst>
                </a:gridCol>
                <a:gridCol w="271962">
                  <a:extLst>
                    <a:ext uri="{9D8B030D-6E8A-4147-A177-3AD203B41FA5}">
                      <a16:colId xmlns:a16="http://schemas.microsoft.com/office/drawing/2014/main" val="652067951"/>
                    </a:ext>
                  </a:extLst>
                </a:gridCol>
                <a:gridCol w="2980000">
                  <a:extLst>
                    <a:ext uri="{9D8B030D-6E8A-4147-A177-3AD203B41FA5}">
                      <a16:colId xmlns:a16="http://schemas.microsoft.com/office/drawing/2014/main" val="4204270883"/>
                    </a:ext>
                  </a:extLst>
                </a:gridCol>
              </a:tblGrid>
              <a:tr h="32987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867507063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B57542847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CARNISSERIA ARTESANA SENYORA 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PERE AMOROS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7873828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B07932593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SAGRISTA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2239379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43001935P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SUREDA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SOS MONJOS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0559876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42965405W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MESTRE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8962611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X5243601S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KLAR GEB MESTER PETRA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8963692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37335335X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BOTELLAS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6470261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41386194V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LLITERAS PASCUAL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6315512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41519179Q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ROIG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5329885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E57252322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4111003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78208020Q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ALZAMORA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0935100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18218522S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GILI GINARD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MARIA IGNASIA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3957209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18226073E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FRONTOBA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4855062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X1822635T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KIRSCHBAUM MANUELA AGGI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4976899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09201665D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VARGAS VARGAS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9707688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41516058T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TELLEZ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8418514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18221046D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LLANERAS JUAN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7579202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18223569W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SILVA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MONTSERRAT 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1353837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43081125D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CARDELL CANAVES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LLEBEIG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1584771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73203640E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CASTAN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8940203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41659260G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CHILUIZA GALARZA MARTHA CECILIA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MESTRAL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2957558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Y4046978G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PFARRIUS HOLEXA GEB HOLEXA ALEXANDER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7904168"/>
                  </a:ext>
                </a:extLst>
              </a:tr>
              <a:tr h="1133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Y4586864B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CZUBEK NINA LISA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6521099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37339363J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NADAL CARMEN ELISABET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MONTSERRAT 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8583028"/>
                  </a:ext>
                </a:extLst>
              </a:tr>
              <a:tr h="2216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50345868H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DELGADO GARCIA OSCAR GUILLERMO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859331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6F11A0B-B5CF-ED05-2889-BAE8080E10E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540E643-08AD-D595-90B9-8AD24A2306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1915460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982DF8D-580B-5DD6-0A0B-BA59C6934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1808290"/>
              </p:ext>
            </p:extLst>
          </p:nvPr>
        </p:nvGraphicFramePr>
        <p:xfrm>
          <a:off x="838200" y="579353"/>
          <a:ext cx="10515600" cy="54684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1399">
                  <a:extLst>
                    <a:ext uri="{9D8B030D-6E8A-4147-A177-3AD203B41FA5}">
                      <a16:colId xmlns:a16="http://schemas.microsoft.com/office/drawing/2014/main" val="849765298"/>
                    </a:ext>
                  </a:extLst>
                </a:gridCol>
                <a:gridCol w="1372740">
                  <a:extLst>
                    <a:ext uri="{9D8B030D-6E8A-4147-A177-3AD203B41FA5}">
                      <a16:colId xmlns:a16="http://schemas.microsoft.com/office/drawing/2014/main" val="3644053692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1894809913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938946767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3104975060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937779905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3764318176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3196169896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3088414777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2270760737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2063029435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3945136256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1281741518"/>
                    </a:ext>
                  </a:extLst>
                </a:gridCol>
              </a:tblGrid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Y4436897G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BROOKS KRISTY KATE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2529081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Y4263436D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NIEDERSTE WERBECK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042694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E57894354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MIO JOIERS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9467078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43049114Z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ORTEGA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9039083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41518735D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SARD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RAFEL 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2701405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78203600N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CANET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0246915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41659211R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LOSARDO LASTRA FLAVIA VANESA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8117348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43000812N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BOTELLAS ROIG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VINYA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8287104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78216800X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VAZQUEZ CATALINA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M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7545680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42999701M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GENOVARD SANCHO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TEULERA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1047758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Y5750870X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PATRICE PIDOUX JULIEN GERARD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8020006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41535579V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PERELLO JOSEP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BELLPUIG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7856996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41521232E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LLITERAS ESPINOSA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RAFEL 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234423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43045210C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CAMARENA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TEULERA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2159480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78207937W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FLAQUER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PEP NOT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2427535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42997286M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TOUS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2102169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41522620F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LLITERAS ESPINOSA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RAFEL 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1696037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41536647G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ALZINA ALZINA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123308"/>
                  </a:ext>
                </a:extLst>
              </a:tr>
              <a:tr h="1164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X2532103X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TENAN ZHOU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CARAGOL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8458938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02568508Y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TROBBIANI REGUERO GABRIELA FERNANDA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3739180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Y8687311H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ARDINA MEIJERS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MONTSERRAT 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2436649"/>
                  </a:ext>
                </a:extLst>
              </a:tr>
              <a:tr h="1164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X3568142Z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TEGTMEYER TIM NIKO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9332751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42991243B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NEGRE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699447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78207862L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MOREY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9952131"/>
                  </a:ext>
                </a:extLst>
              </a:tr>
              <a:tr h="2276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X5196442Y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COBIANCHI FABIANA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391633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9C671A0F-878A-F08E-5B16-FBC2AA93C9D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C0A5FF0-E1F0-1C20-78C6-6E2552F2EB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3875635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F2CF310-1046-CB0A-E64A-365A5469CE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300325"/>
              </p:ext>
            </p:extLst>
          </p:nvPr>
        </p:nvGraphicFramePr>
        <p:xfrm>
          <a:off x="759964" y="629183"/>
          <a:ext cx="10672070" cy="5459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806">
                  <a:extLst>
                    <a:ext uri="{9D8B030D-6E8A-4147-A177-3AD203B41FA5}">
                      <a16:colId xmlns:a16="http://schemas.microsoft.com/office/drawing/2014/main" val="691237151"/>
                    </a:ext>
                  </a:extLst>
                </a:gridCol>
                <a:gridCol w="1377261">
                  <a:extLst>
                    <a:ext uri="{9D8B030D-6E8A-4147-A177-3AD203B41FA5}">
                      <a16:colId xmlns:a16="http://schemas.microsoft.com/office/drawing/2014/main" val="291719985"/>
                    </a:ext>
                  </a:extLst>
                </a:gridCol>
                <a:gridCol w="167434">
                  <a:extLst>
                    <a:ext uri="{9D8B030D-6E8A-4147-A177-3AD203B41FA5}">
                      <a16:colId xmlns:a16="http://schemas.microsoft.com/office/drawing/2014/main" val="2943684773"/>
                    </a:ext>
                  </a:extLst>
                </a:gridCol>
                <a:gridCol w="1090229">
                  <a:extLst>
                    <a:ext uri="{9D8B030D-6E8A-4147-A177-3AD203B41FA5}">
                      <a16:colId xmlns:a16="http://schemas.microsoft.com/office/drawing/2014/main" val="3916161424"/>
                    </a:ext>
                  </a:extLst>
                </a:gridCol>
                <a:gridCol w="395755">
                  <a:extLst>
                    <a:ext uri="{9D8B030D-6E8A-4147-A177-3AD203B41FA5}">
                      <a16:colId xmlns:a16="http://schemas.microsoft.com/office/drawing/2014/main" val="2703672239"/>
                    </a:ext>
                  </a:extLst>
                </a:gridCol>
                <a:gridCol w="388145">
                  <a:extLst>
                    <a:ext uri="{9D8B030D-6E8A-4147-A177-3AD203B41FA5}">
                      <a16:colId xmlns:a16="http://schemas.microsoft.com/office/drawing/2014/main" val="2373704976"/>
                    </a:ext>
                  </a:extLst>
                </a:gridCol>
                <a:gridCol w="540358">
                  <a:extLst>
                    <a:ext uri="{9D8B030D-6E8A-4147-A177-3AD203B41FA5}">
                      <a16:colId xmlns:a16="http://schemas.microsoft.com/office/drawing/2014/main" val="139546139"/>
                    </a:ext>
                  </a:extLst>
                </a:gridCol>
                <a:gridCol w="1133991">
                  <a:extLst>
                    <a:ext uri="{9D8B030D-6E8A-4147-A177-3AD203B41FA5}">
                      <a16:colId xmlns:a16="http://schemas.microsoft.com/office/drawing/2014/main" val="2363951636"/>
                    </a:ext>
                  </a:extLst>
                </a:gridCol>
                <a:gridCol w="570801">
                  <a:extLst>
                    <a:ext uri="{9D8B030D-6E8A-4147-A177-3AD203B41FA5}">
                      <a16:colId xmlns:a16="http://schemas.microsoft.com/office/drawing/2014/main" val="489501525"/>
                    </a:ext>
                  </a:extLst>
                </a:gridCol>
                <a:gridCol w="519429">
                  <a:extLst>
                    <a:ext uri="{9D8B030D-6E8A-4147-A177-3AD203B41FA5}">
                      <a16:colId xmlns:a16="http://schemas.microsoft.com/office/drawing/2014/main" val="3247087516"/>
                    </a:ext>
                  </a:extLst>
                </a:gridCol>
                <a:gridCol w="684960">
                  <a:extLst>
                    <a:ext uri="{9D8B030D-6E8A-4147-A177-3AD203B41FA5}">
                      <a16:colId xmlns:a16="http://schemas.microsoft.com/office/drawing/2014/main" val="701835850"/>
                    </a:ext>
                  </a:extLst>
                </a:gridCol>
                <a:gridCol w="268277">
                  <a:extLst>
                    <a:ext uri="{9D8B030D-6E8A-4147-A177-3AD203B41FA5}">
                      <a16:colId xmlns:a16="http://schemas.microsoft.com/office/drawing/2014/main" val="561008292"/>
                    </a:ext>
                  </a:extLst>
                </a:gridCol>
                <a:gridCol w="2939624">
                  <a:extLst>
                    <a:ext uri="{9D8B030D-6E8A-4147-A177-3AD203B41FA5}">
                      <a16:colId xmlns:a16="http://schemas.microsoft.com/office/drawing/2014/main" val="2746568907"/>
                    </a:ext>
                  </a:extLst>
                </a:gridCol>
              </a:tblGrid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X3461041R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VERKHRATSKYY VIKTOR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148816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X7812742X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DAHM CARMEN MARGARETHE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MONTSERRAT 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0237544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41368634Y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VICENS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1247047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Y0492469F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GIESELA WERNER MONA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6950514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X2893095V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HEIMGARTNER GUNTER HANS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845807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18226176X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TUR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285424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80067758C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FLORES GONZALEZ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5306379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18226169A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CANET AMOROS AINA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6025197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41521820N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LADARIA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1130127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78207933K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ALZAMORA COLOMAR MATEU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0763944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43012689K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CURSACH RAMON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869829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78208048K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LLANERAS BORDOY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ROSERS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9798704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47640812S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DUCABLE APARICIO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7416908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18224517F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PASCUAL MARIA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DE LA COLONIA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2620358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44325764A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RIERA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GESSAMI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1145049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42985777L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BISQUERRA NADAL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2986654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X3489726M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LEDOUX CATHERINE DENISE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0596902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Y5805473B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KIADI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VIVERS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93943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X6926580S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BIANCIOTTI MARVI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7889110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B16986234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GCS EUROPE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9359787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B01896919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KENCO KITCHEN DESIGN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1383298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B72451628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LOGISTICA 25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29/08/2022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7347939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B16650236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PARRES24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387984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B57053126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PLACA D'ARTA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LLEBEIG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9676000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B42965111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 CANYAMEL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JOSEP MELIA PERICAS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02/03/2021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4355888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9D2635DD-AC21-6A07-AAE6-4787333B66B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7F19072-9FBD-A3E0-8AE2-B7C67EEA1D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3384410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E68BECC-1FE3-2753-A0C6-5A7E76CF1C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1405172"/>
              </p:ext>
            </p:extLst>
          </p:nvPr>
        </p:nvGraphicFramePr>
        <p:xfrm>
          <a:off x="1067089" y="642174"/>
          <a:ext cx="10057819" cy="54755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1534">
                  <a:extLst>
                    <a:ext uri="{9D8B030D-6E8A-4147-A177-3AD203B41FA5}">
                      <a16:colId xmlns:a16="http://schemas.microsoft.com/office/drawing/2014/main" val="9635445"/>
                    </a:ext>
                  </a:extLst>
                </a:gridCol>
                <a:gridCol w="1327969">
                  <a:extLst>
                    <a:ext uri="{9D8B030D-6E8A-4147-A177-3AD203B41FA5}">
                      <a16:colId xmlns:a16="http://schemas.microsoft.com/office/drawing/2014/main" val="3252617851"/>
                    </a:ext>
                  </a:extLst>
                </a:gridCol>
                <a:gridCol w="157797">
                  <a:extLst>
                    <a:ext uri="{9D8B030D-6E8A-4147-A177-3AD203B41FA5}">
                      <a16:colId xmlns:a16="http://schemas.microsoft.com/office/drawing/2014/main" val="3025648487"/>
                    </a:ext>
                  </a:extLst>
                </a:gridCol>
                <a:gridCol w="1027479">
                  <a:extLst>
                    <a:ext uri="{9D8B030D-6E8A-4147-A177-3AD203B41FA5}">
                      <a16:colId xmlns:a16="http://schemas.microsoft.com/office/drawing/2014/main" val="2442850882"/>
                    </a:ext>
                  </a:extLst>
                </a:gridCol>
                <a:gridCol w="372977">
                  <a:extLst>
                    <a:ext uri="{9D8B030D-6E8A-4147-A177-3AD203B41FA5}">
                      <a16:colId xmlns:a16="http://schemas.microsoft.com/office/drawing/2014/main" val="683964273"/>
                    </a:ext>
                  </a:extLst>
                </a:gridCol>
                <a:gridCol w="365805">
                  <a:extLst>
                    <a:ext uri="{9D8B030D-6E8A-4147-A177-3AD203B41FA5}">
                      <a16:colId xmlns:a16="http://schemas.microsoft.com/office/drawing/2014/main" val="2748682085"/>
                    </a:ext>
                  </a:extLst>
                </a:gridCol>
                <a:gridCol w="509256">
                  <a:extLst>
                    <a:ext uri="{9D8B030D-6E8A-4147-A177-3AD203B41FA5}">
                      <a16:colId xmlns:a16="http://schemas.microsoft.com/office/drawing/2014/main" val="1587549004"/>
                    </a:ext>
                  </a:extLst>
                </a:gridCol>
                <a:gridCol w="1068722">
                  <a:extLst>
                    <a:ext uri="{9D8B030D-6E8A-4147-A177-3AD203B41FA5}">
                      <a16:colId xmlns:a16="http://schemas.microsoft.com/office/drawing/2014/main" val="3858379173"/>
                    </a:ext>
                  </a:extLst>
                </a:gridCol>
                <a:gridCol w="537948">
                  <a:extLst>
                    <a:ext uri="{9D8B030D-6E8A-4147-A177-3AD203B41FA5}">
                      <a16:colId xmlns:a16="http://schemas.microsoft.com/office/drawing/2014/main" val="933674955"/>
                    </a:ext>
                  </a:extLst>
                </a:gridCol>
                <a:gridCol w="489532">
                  <a:extLst>
                    <a:ext uri="{9D8B030D-6E8A-4147-A177-3AD203B41FA5}">
                      <a16:colId xmlns:a16="http://schemas.microsoft.com/office/drawing/2014/main" val="1873049278"/>
                    </a:ext>
                  </a:extLst>
                </a:gridCol>
                <a:gridCol w="645536">
                  <a:extLst>
                    <a:ext uri="{9D8B030D-6E8A-4147-A177-3AD203B41FA5}">
                      <a16:colId xmlns:a16="http://schemas.microsoft.com/office/drawing/2014/main" val="1644883240"/>
                    </a:ext>
                  </a:extLst>
                </a:gridCol>
                <a:gridCol w="252836">
                  <a:extLst>
                    <a:ext uri="{9D8B030D-6E8A-4147-A177-3AD203B41FA5}">
                      <a16:colId xmlns:a16="http://schemas.microsoft.com/office/drawing/2014/main" val="3720652620"/>
                    </a:ext>
                  </a:extLst>
                </a:gridCol>
                <a:gridCol w="2770428">
                  <a:extLst>
                    <a:ext uri="{9D8B030D-6E8A-4147-A177-3AD203B41FA5}">
                      <a16:colId xmlns:a16="http://schemas.microsoft.com/office/drawing/2014/main" val="1801856869"/>
                    </a:ext>
                  </a:extLst>
                </a:gridCol>
              </a:tblGrid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B07751522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ELECTRONICA AYALA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PARE ANTONI LLINAS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120267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B57760001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ESPAI D'ART ARTA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7281781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E07569858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SURAM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175059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E57277683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IMPACTA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653433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E07695521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OPTIBLUE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2880527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E57896052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 I MES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6733536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E16635500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DISTRIBUCIONS AGUILO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1853038"/>
                  </a:ext>
                </a:extLst>
              </a:tr>
              <a:tr h="114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E57908584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CA N BOTELLA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BATLESSA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5840300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E57810525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OBRA DE PAUMA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PENYA ROJA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6849733"/>
                  </a:ext>
                </a:extLst>
              </a:tr>
              <a:tr h="114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E57151904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BORINOS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3402973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41515408V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GINARD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2724677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J57528283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BOMBOLLETES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3600448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E57010761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AGUILO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2828600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E57551111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M. M. C. 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8880480"/>
                  </a:ext>
                </a:extLst>
              </a:tr>
              <a:tr h="3325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E07128291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CATALINA SANCHO MASSANET Y ANTONIA BONNIN BONNIN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CARDENAL 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0159850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E57677445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LORNORTAUX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893060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J57882581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LADARIA GARCIAS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3077337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E57964686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FARMACEUTICOS GARCIAS-LADARIA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4701301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E57114928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EQUIPAMENTS I COMPONENTS INFORMATICS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1094508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E57440356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WELLNESS IMATGE I ESPORT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4631105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E57504029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CAN MASSANET 2 C.B.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267884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B57381857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PEP NOT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PEP NOT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5116720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E57140873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FERRETERIA CA N BOIRA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D'ANDREU FERRER GINARD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23/09/2002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6375195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E57140873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FERRETERIA CA N BOIRA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1954628"/>
                  </a:ext>
                </a:extLst>
              </a:tr>
              <a:tr h="2233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X4622643B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KLASSEN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BLANES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2994840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DC7D6773-68F3-6D3A-0A28-6B22B6E252E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169C795-3E62-CAF0-ACDD-F6627E1C53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4132529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2214B096-EC9D-52E2-69A8-8AA5E03FD8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8954485"/>
              </p:ext>
            </p:extLst>
          </p:nvPr>
        </p:nvGraphicFramePr>
        <p:xfrm>
          <a:off x="990599" y="1616013"/>
          <a:ext cx="10233487" cy="12642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4294">
                  <a:extLst>
                    <a:ext uri="{9D8B030D-6E8A-4147-A177-3AD203B41FA5}">
                      <a16:colId xmlns:a16="http://schemas.microsoft.com/office/drawing/2014/main" val="1084792195"/>
                    </a:ext>
                  </a:extLst>
                </a:gridCol>
                <a:gridCol w="1437687">
                  <a:extLst>
                    <a:ext uri="{9D8B030D-6E8A-4147-A177-3AD203B41FA5}">
                      <a16:colId xmlns:a16="http://schemas.microsoft.com/office/drawing/2014/main" val="808912423"/>
                    </a:ext>
                  </a:extLst>
                </a:gridCol>
                <a:gridCol w="160553">
                  <a:extLst>
                    <a:ext uri="{9D8B030D-6E8A-4147-A177-3AD203B41FA5}">
                      <a16:colId xmlns:a16="http://schemas.microsoft.com/office/drawing/2014/main" val="1457612985"/>
                    </a:ext>
                  </a:extLst>
                </a:gridCol>
                <a:gridCol w="1045424">
                  <a:extLst>
                    <a:ext uri="{9D8B030D-6E8A-4147-A177-3AD203B41FA5}">
                      <a16:colId xmlns:a16="http://schemas.microsoft.com/office/drawing/2014/main" val="1605617748"/>
                    </a:ext>
                  </a:extLst>
                </a:gridCol>
                <a:gridCol w="379491">
                  <a:extLst>
                    <a:ext uri="{9D8B030D-6E8A-4147-A177-3AD203B41FA5}">
                      <a16:colId xmlns:a16="http://schemas.microsoft.com/office/drawing/2014/main" val="3006431481"/>
                    </a:ext>
                  </a:extLst>
                </a:gridCol>
                <a:gridCol w="372194">
                  <a:extLst>
                    <a:ext uri="{9D8B030D-6E8A-4147-A177-3AD203B41FA5}">
                      <a16:colId xmlns:a16="http://schemas.microsoft.com/office/drawing/2014/main" val="2474489219"/>
                    </a:ext>
                  </a:extLst>
                </a:gridCol>
                <a:gridCol w="518151">
                  <a:extLst>
                    <a:ext uri="{9D8B030D-6E8A-4147-A177-3AD203B41FA5}">
                      <a16:colId xmlns:a16="http://schemas.microsoft.com/office/drawing/2014/main" val="1950681778"/>
                    </a:ext>
                  </a:extLst>
                </a:gridCol>
                <a:gridCol w="1087388">
                  <a:extLst>
                    <a:ext uri="{9D8B030D-6E8A-4147-A177-3AD203B41FA5}">
                      <a16:colId xmlns:a16="http://schemas.microsoft.com/office/drawing/2014/main" val="2465560481"/>
                    </a:ext>
                  </a:extLst>
                </a:gridCol>
                <a:gridCol w="547344">
                  <a:extLst>
                    <a:ext uri="{9D8B030D-6E8A-4147-A177-3AD203B41FA5}">
                      <a16:colId xmlns:a16="http://schemas.microsoft.com/office/drawing/2014/main" val="1402028438"/>
                    </a:ext>
                  </a:extLst>
                </a:gridCol>
                <a:gridCol w="498082">
                  <a:extLst>
                    <a:ext uri="{9D8B030D-6E8A-4147-A177-3AD203B41FA5}">
                      <a16:colId xmlns:a16="http://schemas.microsoft.com/office/drawing/2014/main" val="1511497678"/>
                    </a:ext>
                  </a:extLst>
                </a:gridCol>
                <a:gridCol w="656811">
                  <a:extLst>
                    <a:ext uri="{9D8B030D-6E8A-4147-A177-3AD203B41FA5}">
                      <a16:colId xmlns:a16="http://schemas.microsoft.com/office/drawing/2014/main" val="4254286407"/>
                    </a:ext>
                  </a:extLst>
                </a:gridCol>
                <a:gridCol w="257252">
                  <a:extLst>
                    <a:ext uri="{9D8B030D-6E8A-4147-A177-3AD203B41FA5}">
                      <a16:colId xmlns:a16="http://schemas.microsoft.com/office/drawing/2014/main" val="54945051"/>
                    </a:ext>
                  </a:extLst>
                </a:gridCol>
                <a:gridCol w="2818816">
                  <a:extLst>
                    <a:ext uri="{9D8B030D-6E8A-4147-A177-3AD203B41FA5}">
                      <a16:colId xmlns:a16="http://schemas.microsoft.com/office/drawing/2014/main" val="2075612599"/>
                    </a:ext>
                  </a:extLst>
                </a:gridCol>
              </a:tblGrid>
              <a:tr h="2528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B57270951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INSTAL LACIONS CAN POLIT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COIXA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8151534"/>
                  </a:ext>
                </a:extLst>
              </a:tr>
              <a:tr h="2528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B57270951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INSTAL LACIONS CAN POLIT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MARIA IGNASIA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07570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4761864"/>
                  </a:ext>
                </a:extLst>
              </a:tr>
              <a:tr h="2528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B16670564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EMBAT D' ESTIU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6966715"/>
                  </a:ext>
                </a:extLst>
              </a:tr>
              <a:tr h="2528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B64550429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BELLA VIDA SYSTEMS S.L.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26/04/2007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5150168"/>
                  </a:ext>
                </a:extLst>
              </a:tr>
              <a:tr h="2528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E07967383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ARTA MALLORCA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ARTA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8089033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DD2688F-AB1E-5B2A-8DA0-0625BCBAE4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487887D-B2F6-3F0E-9B49-648982066A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2552733"/>
              </p:ext>
            </p:extLst>
          </p:nvPr>
        </p:nvGraphicFramePr>
        <p:xfrm>
          <a:off x="990599" y="2880253"/>
          <a:ext cx="10233487" cy="72150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4294">
                  <a:extLst>
                    <a:ext uri="{9D8B030D-6E8A-4147-A177-3AD203B41FA5}">
                      <a16:colId xmlns:a16="http://schemas.microsoft.com/office/drawing/2014/main" val="4204115959"/>
                    </a:ext>
                  </a:extLst>
                </a:gridCol>
                <a:gridCol w="1437687">
                  <a:extLst>
                    <a:ext uri="{9D8B030D-6E8A-4147-A177-3AD203B41FA5}">
                      <a16:colId xmlns:a16="http://schemas.microsoft.com/office/drawing/2014/main" val="206908355"/>
                    </a:ext>
                  </a:extLst>
                </a:gridCol>
                <a:gridCol w="160553">
                  <a:extLst>
                    <a:ext uri="{9D8B030D-6E8A-4147-A177-3AD203B41FA5}">
                      <a16:colId xmlns:a16="http://schemas.microsoft.com/office/drawing/2014/main" val="3443399000"/>
                    </a:ext>
                  </a:extLst>
                </a:gridCol>
                <a:gridCol w="1045424">
                  <a:extLst>
                    <a:ext uri="{9D8B030D-6E8A-4147-A177-3AD203B41FA5}">
                      <a16:colId xmlns:a16="http://schemas.microsoft.com/office/drawing/2014/main" val="1802261161"/>
                    </a:ext>
                  </a:extLst>
                </a:gridCol>
                <a:gridCol w="379491">
                  <a:extLst>
                    <a:ext uri="{9D8B030D-6E8A-4147-A177-3AD203B41FA5}">
                      <a16:colId xmlns:a16="http://schemas.microsoft.com/office/drawing/2014/main" val="2019446103"/>
                    </a:ext>
                  </a:extLst>
                </a:gridCol>
                <a:gridCol w="372194">
                  <a:extLst>
                    <a:ext uri="{9D8B030D-6E8A-4147-A177-3AD203B41FA5}">
                      <a16:colId xmlns:a16="http://schemas.microsoft.com/office/drawing/2014/main" val="1546668708"/>
                    </a:ext>
                  </a:extLst>
                </a:gridCol>
                <a:gridCol w="518151">
                  <a:extLst>
                    <a:ext uri="{9D8B030D-6E8A-4147-A177-3AD203B41FA5}">
                      <a16:colId xmlns:a16="http://schemas.microsoft.com/office/drawing/2014/main" val="1552481616"/>
                    </a:ext>
                  </a:extLst>
                </a:gridCol>
                <a:gridCol w="1087388">
                  <a:extLst>
                    <a:ext uri="{9D8B030D-6E8A-4147-A177-3AD203B41FA5}">
                      <a16:colId xmlns:a16="http://schemas.microsoft.com/office/drawing/2014/main" val="2411425853"/>
                    </a:ext>
                  </a:extLst>
                </a:gridCol>
                <a:gridCol w="547344">
                  <a:extLst>
                    <a:ext uri="{9D8B030D-6E8A-4147-A177-3AD203B41FA5}">
                      <a16:colId xmlns:a16="http://schemas.microsoft.com/office/drawing/2014/main" val="690675509"/>
                    </a:ext>
                  </a:extLst>
                </a:gridCol>
                <a:gridCol w="498082">
                  <a:extLst>
                    <a:ext uri="{9D8B030D-6E8A-4147-A177-3AD203B41FA5}">
                      <a16:colId xmlns:a16="http://schemas.microsoft.com/office/drawing/2014/main" val="3141485887"/>
                    </a:ext>
                  </a:extLst>
                </a:gridCol>
                <a:gridCol w="656811">
                  <a:extLst>
                    <a:ext uri="{9D8B030D-6E8A-4147-A177-3AD203B41FA5}">
                      <a16:colId xmlns:a16="http://schemas.microsoft.com/office/drawing/2014/main" val="847700332"/>
                    </a:ext>
                  </a:extLst>
                </a:gridCol>
                <a:gridCol w="257252">
                  <a:extLst>
                    <a:ext uri="{9D8B030D-6E8A-4147-A177-3AD203B41FA5}">
                      <a16:colId xmlns:a16="http://schemas.microsoft.com/office/drawing/2014/main" val="3174130298"/>
                    </a:ext>
                  </a:extLst>
                </a:gridCol>
                <a:gridCol w="2818816">
                  <a:extLst>
                    <a:ext uri="{9D8B030D-6E8A-4147-A177-3AD203B41FA5}">
                      <a16:colId xmlns:a16="http://schemas.microsoft.com/office/drawing/2014/main" val="3546608212"/>
                    </a:ext>
                  </a:extLst>
                </a:gridCol>
              </a:tblGrid>
              <a:tr h="242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B07720204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GASOLEOS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MESTRAL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22/03/1995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5146647"/>
                  </a:ext>
                </a:extLst>
              </a:tr>
              <a:tr h="2394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B07720204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GASOLEOS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5218949"/>
                  </a:ext>
                </a:extLst>
              </a:tr>
              <a:tr h="2394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8799467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1AC2CFB7-8745-4273-1E4D-30A2F1217E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0877113"/>
              </p:ext>
            </p:extLst>
          </p:nvPr>
        </p:nvGraphicFramePr>
        <p:xfrm>
          <a:off x="990599" y="3593453"/>
          <a:ext cx="10233487" cy="6644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4294">
                  <a:extLst>
                    <a:ext uri="{9D8B030D-6E8A-4147-A177-3AD203B41FA5}">
                      <a16:colId xmlns:a16="http://schemas.microsoft.com/office/drawing/2014/main" val="3994864257"/>
                    </a:ext>
                  </a:extLst>
                </a:gridCol>
                <a:gridCol w="1437687">
                  <a:extLst>
                    <a:ext uri="{9D8B030D-6E8A-4147-A177-3AD203B41FA5}">
                      <a16:colId xmlns:a16="http://schemas.microsoft.com/office/drawing/2014/main" val="3385056531"/>
                    </a:ext>
                  </a:extLst>
                </a:gridCol>
                <a:gridCol w="160553">
                  <a:extLst>
                    <a:ext uri="{9D8B030D-6E8A-4147-A177-3AD203B41FA5}">
                      <a16:colId xmlns:a16="http://schemas.microsoft.com/office/drawing/2014/main" val="1001854178"/>
                    </a:ext>
                  </a:extLst>
                </a:gridCol>
                <a:gridCol w="1045424">
                  <a:extLst>
                    <a:ext uri="{9D8B030D-6E8A-4147-A177-3AD203B41FA5}">
                      <a16:colId xmlns:a16="http://schemas.microsoft.com/office/drawing/2014/main" val="685441085"/>
                    </a:ext>
                  </a:extLst>
                </a:gridCol>
                <a:gridCol w="379491">
                  <a:extLst>
                    <a:ext uri="{9D8B030D-6E8A-4147-A177-3AD203B41FA5}">
                      <a16:colId xmlns:a16="http://schemas.microsoft.com/office/drawing/2014/main" val="1243797493"/>
                    </a:ext>
                  </a:extLst>
                </a:gridCol>
                <a:gridCol w="372194">
                  <a:extLst>
                    <a:ext uri="{9D8B030D-6E8A-4147-A177-3AD203B41FA5}">
                      <a16:colId xmlns:a16="http://schemas.microsoft.com/office/drawing/2014/main" val="2266083594"/>
                    </a:ext>
                  </a:extLst>
                </a:gridCol>
                <a:gridCol w="518151">
                  <a:extLst>
                    <a:ext uri="{9D8B030D-6E8A-4147-A177-3AD203B41FA5}">
                      <a16:colId xmlns:a16="http://schemas.microsoft.com/office/drawing/2014/main" val="1140318006"/>
                    </a:ext>
                  </a:extLst>
                </a:gridCol>
                <a:gridCol w="1087388">
                  <a:extLst>
                    <a:ext uri="{9D8B030D-6E8A-4147-A177-3AD203B41FA5}">
                      <a16:colId xmlns:a16="http://schemas.microsoft.com/office/drawing/2014/main" val="2038406353"/>
                    </a:ext>
                  </a:extLst>
                </a:gridCol>
                <a:gridCol w="547344">
                  <a:extLst>
                    <a:ext uri="{9D8B030D-6E8A-4147-A177-3AD203B41FA5}">
                      <a16:colId xmlns:a16="http://schemas.microsoft.com/office/drawing/2014/main" val="2159004199"/>
                    </a:ext>
                  </a:extLst>
                </a:gridCol>
                <a:gridCol w="498082">
                  <a:extLst>
                    <a:ext uri="{9D8B030D-6E8A-4147-A177-3AD203B41FA5}">
                      <a16:colId xmlns:a16="http://schemas.microsoft.com/office/drawing/2014/main" val="623363594"/>
                    </a:ext>
                  </a:extLst>
                </a:gridCol>
                <a:gridCol w="656811">
                  <a:extLst>
                    <a:ext uri="{9D8B030D-6E8A-4147-A177-3AD203B41FA5}">
                      <a16:colId xmlns:a16="http://schemas.microsoft.com/office/drawing/2014/main" val="2572638442"/>
                    </a:ext>
                  </a:extLst>
                </a:gridCol>
                <a:gridCol w="257252">
                  <a:extLst>
                    <a:ext uri="{9D8B030D-6E8A-4147-A177-3AD203B41FA5}">
                      <a16:colId xmlns:a16="http://schemas.microsoft.com/office/drawing/2014/main" val="1917508051"/>
                    </a:ext>
                  </a:extLst>
                </a:gridCol>
                <a:gridCol w="2818816">
                  <a:extLst>
                    <a:ext uri="{9D8B030D-6E8A-4147-A177-3AD203B41FA5}">
                      <a16:colId xmlns:a16="http://schemas.microsoft.com/office/drawing/2014/main" val="2393835421"/>
                    </a:ext>
                  </a:extLst>
                </a:gridCol>
              </a:tblGrid>
              <a:tr h="3322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DE LA COLONIA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3296831"/>
                  </a:ext>
                </a:extLst>
              </a:tr>
              <a:tr h="3322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4700643"/>
                  </a:ext>
                </a:extLst>
              </a:tr>
            </a:tbl>
          </a:graphicData>
        </a:graphic>
      </p:graphicFrame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A9742377-DFF4-A35D-BE14-BB0C9B8444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0619852"/>
              </p:ext>
            </p:extLst>
          </p:nvPr>
        </p:nvGraphicFramePr>
        <p:xfrm>
          <a:off x="990599" y="4257893"/>
          <a:ext cx="10210801" cy="3904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3287">
                  <a:extLst>
                    <a:ext uri="{9D8B030D-6E8A-4147-A177-3AD203B41FA5}">
                      <a16:colId xmlns:a16="http://schemas.microsoft.com/office/drawing/2014/main" val="3310071231"/>
                    </a:ext>
                  </a:extLst>
                </a:gridCol>
                <a:gridCol w="1434500">
                  <a:extLst>
                    <a:ext uri="{9D8B030D-6E8A-4147-A177-3AD203B41FA5}">
                      <a16:colId xmlns:a16="http://schemas.microsoft.com/office/drawing/2014/main" val="791508392"/>
                    </a:ext>
                  </a:extLst>
                </a:gridCol>
                <a:gridCol w="160197">
                  <a:extLst>
                    <a:ext uri="{9D8B030D-6E8A-4147-A177-3AD203B41FA5}">
                      <a16:colId xmlns:a16="http://schemas.microsoft.com/office/drawing/2014/main" val="2128360110"/>
                    </a:ext>
                  </a:extLst>
                </a:gridCol>
                <a:gridCol w="1043107">
                  <a:extLst>
                    <a:ext uri="{9D8B030D-6E8A-4147-A177-3AD203B41FA5}">
                      <a16:colId xmlns:a16="http://schemas.microsoft.com/office/drawing/2014/main" val="4281145085"/>
                    </a:ext>
                  </a:extLst>
                </a:gridCol>
                <a:gridCol w="378650">
                  <a:extLst>
                    <a:ext uri="{9D8B030D-6E8A-4147-A177-3AD203B41FA5}">
                      <a16:colId xmlns:a16="http://schemas.microsoft.com/office/drawing/2014/main" val="282637264"/>
                    </a:ext>
                  </a:extLst>
                </a:gridCol>
                <a:gridCol w="371369">
                  <a:extLst>
                    <a:ext uri="{9D8B030D-6E8A-4147-A177-3AD203B41FA5}">
                      <a16:colId xmlns:a16="http://schemas.microsoft.com/office/drawing/2014/main" val="4158231756"/>
                    </a:ext>
                  </a:extLst>
                </a:gridCol>
                <a:gridCol w="517002">
                  <a:extLst>
                    <a:ext uri="{9D8B030D-6E8A-4147-A177-3AD203B41FA5}">
                      <a16:colId xmlns:a16="http://schemas.microsoft.com/office/drawing/2014/main" val="1066419659"/>
                    </a:ext>
                  </a:extLst>
                </a:gridCol>
                <a:gridCol w="1084977">
                  <a:extLst>
                    <a:ext uri="{9D8B030D-6E8A-4147-A177-3AD203B41FA5}">
                      <a16:colId xmlns:a16="http://schemas.microsoft.com/office/drawing/2014/main" val="2539492053"/>
                    </a:ext>
                  </a:extLst>
                </a:gridCol>
                <a:gridCol w="546130">
                  <a:extLst>
                    <a:ext uri="{9D8B030D-6E8A-4147-A177-3AD203B41FA5}">
                      <a16:colId xmlns:a16="http://schemas.microsoft.com/office/drawing/2014/main" val="4217590986"/>
                    </a:ext>
                  </a:extLst>
                </a:gridCol>
                <a:gridCol w="496978">
                  <a:extLst>
                    <a:ext uri="{9D8B030D-6E8A-4147-A177-3AD203B41FA5}">
                      <a16:colId xmlns:a16="http://schemas.microsoft.com/office/drawing/2014/main" val="2322396419"/>
                    </a:ext>
                  </a:extLst>
                </a:gridCol>
                <a:gridCol w="655355">
                  <a:extLst>
                    <a:ext uri="{9D8B030D-6E8A-4147-A177-3AD203B41FA5}">
                      <a16:colId xmlns:a16="http://schemas.microsoft.com/office/drawing/2014/main" val="2891832301"/>
                    </a:ext>
                  </a:extLst>
                </a:gridCol>
                <a:gridCol w="256682">
                  <a:extLst>
                    <a:ext uri="{9D8B030D-6E8A-4147-A177-3AD203B41FA5}">
                      <a16:colId xmlns:a16="http://schemas.microsoft.com/office/drawing/2014/main" val="370283855"/>
                    </a:ext>
                  </a:extLst>
                </a:gridCol>
                <a:gridCol w="2812567">
                  <a:extLst>
                    <a:ext uri="{9D8B030D-6E8A-4147-A177-3AD203B41FA5}">
                      <a16:colId xmlns:a16="http://schemas.microsoft.com/office/drawing/2014/main" val="3678567907"/>
                    </a:ext>
                  </a:extLst>
                </a:gridCol>
              </a:tblGrid>
              <a:tr h="3904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9116489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B6517731-211C-5EC7-2147-9A875A3D968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53784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08311983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7B2E2D7E-2A4E-6B7B-A87A-265454ABD1A3}"/>
              </a:ext>
            </a:extLst>
          </p:cNvPr>
          <p:cNvSpPr txBox="1"/>
          <p:nvPr/>
        </p:nvSpPr>
        <p:spPr>
          <a:xfrm>
            <a:off x="4314485" y="5021406"/>
            <a:ext cx="355997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Banyalbufar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5362" name="Picture 2" descr="undefined">
            <a:extLst>
              <a:ext uri="{FF2B5EF4-FFF2-40B4-BE49-F238E27FC236}">
                <a16:creationId xmlns:a16="http://schemas.microsoft.com/office/drawing/2014/main" id="{6AACD160-9F5D-950C-8CDD-923480B8AF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0273" y="640782"/>
            <a:ext cx="3148399" cy="4031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02C3D329-1FB3-0321-DE94-82E379E3F5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38000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B47B3166-7EDD-F4CB-E69C-F831FD81DF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8042596"/>
              </p:ext>
            </p:extLst>
          </p:nvPr>
        </p:nvGraphicFramePr>
        <p:xfrm>
          <a:off x="838201" y="3014806"/>
          <a:ext cx="10888454" cy="82838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3370">
                  <a:extLst>
                    <a:ext uri="{9D8B030D-6E8A-4147-A177-3AD203B41FA5}">
                      <a16:colId xmlns:a16="http://schemas.microsoft.com/office/drawing/2014/main" val="2415506797"/>
                    </a:ext>
                  </a:extLst>
                </a:gridCol>
                <a:gridCol w="1529703">
                  <a:extLst>
                    <a:ext uri="{9D8B030D-6E8A-4147-A177-3AD203B41FA5}">
                      <a16:colId xmlns:a16="http://schemas.microsoft.com/office/drawing/2014/main" val="1977501663"/>
                    </a:ext>
                  </a:extLst>
                </a:gridCol>
                <a:gridCol w="170829">
                  <a:extLst>
                    <a:ext uri="{9D8B030D-6E8A-4147-A177-3AD203B41FA5}">
                      <a16:colId xmlns:a16="http://schemas.microsoft.com/office/drawing/2014/main" val="1785211681"/>
                    </a:ext>
                  </a:extLst>
                </a:gridCol>
                <a:gridCol w="1112334">
                  <a:extLst>
                    <a:ext uri="{9D8B030D-6E8A-4147-A177-3AD203B41FA5}">
                      <a16:colId xmlns:a16="http://schemas.microsoft.com/office/drawing/2014/main" val="3555400766"/>
                    </a:ext>
                  </a:extLst>
                </a:gridCol>
                <a:gridCol w="403779">
                  <a:extLst>
                    <a:ext uri="{9D8B030D-6E8A-4147-A177-3AD203B41FA5}">
                      <a16:colId xmlns:a16="http://schemas.microsoft.com/office/drawing/2014/main" val="1361810261"/>
                    </a:ext>
                  </a:extLst>
                </a:gridCol>
                <a:gridCol w="396015">
                  <a:extLst>
                    <a:ext uri="{9D8B030D-6E8A-4147-A177-3AD203B41FA5}">
                      <a16:colId xmlns:a16="http://schemas.microsoft.com/office/drawing/2014/main" val="584837365"/>
                    </a:ext>
                  </a:extLst>
                </a:gridCol>
                <a:gridCol w="551314">
                  <a:extLst>
                    <a:ext uri="{9D8B030D-6E8A-4147-A177-3AD203B41FA5}">
                      <a16:colId xmlns:a16="http://schemas.microsoft.com/office/drawing/2014/main" val="3605058544"/>
                    </a:ext>
                  </a:extLst>
                </a:gridCol>
                <a:gridCol w="1156983">
                  <a:extLst>
                    <a:ext uri="{9D8B030D-6E8A-4147-A177-3AD203B41FA5}">
                      <a16:colId xmlns:a16="http://schemas.microsoft.com/office/drawing/2014/main" val="201685224"/>
                    </a:ext>
                  </a:extLst>
                </a:gridCol>
                <a:gridCol w="582375">
                  <a:extLst>
                    <a:ext uri="{9D8B030D-6E8A-4147-A177-3AD203B41FA5}">
                      <a16:colId xmlns:a16="http://schemas.microsoft.com/office/drawing/2014/main" val="729538326"/>
                    </a:ext>
                  </a:extLst>
                </a:gridCol>
                <a:gridCol w="529960">
                  <a:extLst>
                    <a:ext uri="{9D8B030D-6E8A-4147-A177-3AD203B41FA5}">
                      <a16:colId xmlns:a16="http://schemas.microsoft.com/office/drawing/2014/main" val="443452686"/>
                    </a:ext>
                  </a:extLst>
                </a:gridCol>
                <a:gridCol w="698848">
                  <a:extLst>
                    <a:ext uri="{9D8B030D-6E8A-4147-A177-3AD203B41FA5}">
                      <a16:colId xmlns:a16="http://schemas.microsoft.com/office/drawing/2014/main" val="55144220"/>
                    </a:ext>
                  </a:extLst>
                </a:gridCol>
                <a:gridCol w="273717">
                  <a:extLst>
                    <a:ext uri="{9D8B030D-6E8A-4147-A177-3AD203B41FA5}">
                      <a16:colId xmlns:a16="http://schemas.microsoft.com/office/drawing/2014/main" val="1335867372"/>
                    </a:ext>
                  </a:extLst>
                </a:gridCol>
                <a:gridCol w="2999227">
                  <a:extLst>
                    <a:ext uri="{9D8B030D-6E8A-4147-A177-3AD203B41FA5}">
                      <a16:colId xmlns:a16="http://schemas.microsoft.com/office/drawing/2014/main" val="3779419842"/>
                    </a:ext>
                  </a:extLst>
                </a:gridCol>
              </a:tblGrid>
              <a:tr h="353465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1095209267"/>
                  </a:ext>
                </a:extLst>
              </a:tr>
              <a:tr h="237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42972969E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ALBERTI TOMAS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BANYALBUFAR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4685179"/>
                  </a:ext>
                </a:extLst>
              </a:tr>
              <a:tr h="237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43180978L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 ALBERTI HUMBERT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SALLENT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BANYALBUFAR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9750093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2457AB22-AF69-5F99-35D6-E1E7CF67E44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B127599-F739-C186-85D8-BD725F0A0D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6567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81A4A38-A1AA-7457-A63E-63A72FDBE4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5161361"/>
              </p:ext>
            </p:extLst>
          </p:nvPr>
        </p:nvGraphicFramePr>
        <p:xfrm>
          <a:off x="914400" y="258265"/>
          <a:ext cx="10667997" cy="60029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3583">
                  <a:extLst>
                    <a:ext uri="{9D8B030D-6E8A-4147-A177-3AD203B41FA5}">
                      <a16:colId xmlns:a16="http://schemas.microsoft.com/office/drawing/2014/main" val="80911504"/>
                    </a:ext>
                  </a:extLst>
                </a:gridCol>
                <a:gridCol w="1498731">
                  <a:extLst>
                    <a:ext uri="{9D8B030D-6E8A-4147-A177-3AD203B41FA5}">
                      <a16:colId xmlns:a16="http://schemas.microsoft.com/office/drawing/2014/main" val="2180971204"/>
                    </a:ext>
                  </a:extLst>
                </a:gridCol>
                <a:gridCol w="167370">
                  <a:extLst>
                    <a:ext uri="{9D8B030D-6E8A-4147-A177-3AD203B41FA5}">
                      <a16:colId xmlns:a16="http://schemas.microsoft.com/office/drawing/2014/main" val="4275973412"/>
                    </a:ext>
                  </a:extLst>
                </a:gridCol>
                <a:gridCol w="1089813">
                  <a:extLst>
                    <a:ext uri="{9D8B030D-6E8A-4147-A177-3AD203B41FA5}">
                      <a16:colId xmlns:a16="http://schemas.microsoft.com/office/drawing/2014/main" val="2599510079"/>
                    </a:ext>
                  </a:extLst>
                </a:gridCol>
                <a:gridCol w="395604">
                  <a:extLst>
                    <a:ext uri="{9D8B030D-6E8A-4147-A177-3AD203B41FA5}">
                      <a16:colId xmlns:a16="http://schemas.microsoft.com/office/drawing/2014/main" val="3322139879"/>
                    </a:ext>
                  </a:extLst>
                </a:gridCol>
                <a:gridCol w="387997">
                  <a:extLst>
                    <a:ext uri="{9D8B030D-6E8A-4147-A177-3AD203B41FA5}">
                      <a16:colId xmlns:a16="http://schemas.microsoft.com/office/drawing/2014/main" val="3283279510"/>
                    </a:ext>
                  </a:extLst>
                </a:gridCol>
                <a:gridCol w="540152">
                  <a:extLst>
                    <a:ext uri="{9D8B030D-6E8A-4147-A177-3AD203B41FA5}">
                      <a16:colId xmlns:a16="http://schemas.microsoft.com/office/drawing/2014/main" val="2366720153"/>
                    </a:ext>
                  </a:extLst>
                </a:gridCol>
                <a:gridCol w="1133558">
                  <a:extLst>
                    <a:ext uri="{9D8B030D-6E8A-4147-A177-3AD203B41FA5}">
                      <a16:colId xmlns:a16="http://schemas.microsoft.com/office/drawing/2014/main" val="3705085970"/>
                    </a:ext>
                  </a:extLst>
                </a:gridCol>
                <a:gridCol w="570584">
                  <a:extLst>
                    <a:ext uri="{9D8B030D-6E8A-4147-A177-3AD203B41FA5}">
                      <a16:colId xmlns:a16="http://schemas.microsoft.com/office/drawing/2014/main" val="2397167685"/>
                    </a:ext>
                  </a:extLst>
                </a:gridCol>
                <a:gridCol w="519230">
                  <a:extLst>
                    <a:ext uri="{9D8B030D-6E8A-4147-A177-3AD203B41FA5}">
                      <a16:colId xmlns:a16="http://schemas.microsoft.com/office/drawing/2014/main" val="1793921532"/>
                    </a:ext>
                  </a:extLst>
                </a:gridCol>
                <a:gridCol w="684699">
                  <a:extLst>
                    <a:ext uri="{9D8B030D-6E8A-4147-A177-3AD203B41FA5}">
                      <a16:colId xmlns:a16="http://schemas.microsoft.com/office/drawing/2014/main" val="2239208709"/>
                    </a:ext>
                  </a:extLst>
                </a:gridCol>
                <a:gridCol w="268174">
                  <a:extLst>
                    <a:ext uri="{9D8B030D-6E8A-4147-A177-3AD203B41FA5}">
                      <a16:colId xmlns:a16="http://schemas.microsoft.com/office/drawing/2014/main" val="3231202367"/>
                    </a:ext>
                  </a:extLst>
                </a:gridCol>
                <a:gridCol w="2938502">
                  <a:extLst>
                    <a:ext uri="{9D8B030D-6E8A-4147-A177-3AD203B41FA5}">
                      <a16:colId xmlns:a16="http://schemas.microsoft.com/office/drawing/2014/main" val="2412741383"/>
                    </a:ext>
                  </a:extLst>
                </a:gridCol>
              </a:tblGrid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X8036093P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 LILING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5876787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Y0088295N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FAZLUR RAHMAN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3836777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Y0214701X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YOUFU WANG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7663687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Y0258344E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FAKROUNI KHALID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3951433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Y0313037K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GATTO STEFANO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3021853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Y0327381J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SHI XIAOWU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GARCIA I 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4797499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Y0406219F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NARINDER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2993984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Y0443232J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SHI JINGJING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6564106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Y0870560R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ARMIJOS DIOMERES HERNANI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7480661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Y0890837S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RANJIT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ACAPULCO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2370452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Y1134851E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SUFYAN 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4589241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Y1161297H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MORAN GEB DIEHL GERD HEINZ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6707930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Y2156115V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SHOUYUN CHAI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092073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Y2458384C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OWE JENSEN JAN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5940057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Y3812820D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PAUNOVIC TANJA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121131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Y4124633B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SYKES CHRISTOPHER NEIL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FEIXINA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9554495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Y4742788H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ESTHER AMSELLEM EP YIP MARINE RACHEL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6154950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Y5793679Q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JAQUES CHAMBAUDET FRANCK PIERRE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9174546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43180040R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CABRERA GALLEGO FELIPE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SANTJOAN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3048104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43203814Q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FIOL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MARY STUART BOYD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5984014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46963125T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CHIVA HERNANDEZ JAMNICA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090835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55087983Q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BELLANI SAKHRANI VISHAL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7027092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B57984890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MONK HANDWELTED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CIRURGIANS I BARBERS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25/08/2016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8172886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X4452920M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FAZALAT MAHMOOD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3035902"/>
                  </a:ext>
                </a:extLst>
              </a:tr>
              <a:tr h="2401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X6879991R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FAYSAL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4998820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1E3AA85C-7D71-A7B1-8023-3BE6E0425F9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7591687-5357-8404-9CA8-2513BB23C9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6788930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16F3AE4E-2BE3-DD33-37C1-12476D3F5827}"/>
              </a:ext>
            </a:extLst>
          </p:cNvPr>
          <p:cNvSpPr txBox="1"/>
          <p:nvPr/>
        </p:nvSpPr>
        <p:spPr>
          <a:xfrm>
            <a:off x="4594110" y="4936706"/>
            <a:ext cx="300071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Binissalem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6386" name="Picture 2" descr="undefined">
            <a:extLst>
              <a:ext uri="{FF2B5EF4-FFF2-40B4-BE49-F238E27FC236}">
                <a16:creationId xmlns:a16="http://schemas.microsoft.com/office/drawing/2014/main" id="{9BF1B1B5-F1D4-5E7A-FC06-FB843E7A12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77535" y="380747"/>
            <a:ext cx="3433863" cy="41217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7E83209B-2349-116A-DC3A-45D77E3906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0033849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234D151-6041-FD9F-8BED-9BA4F08652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7486380"/>
              </p:ext>
            </p:extLst>
          </p:nvPr>
        </p:nvGraphicFramePr>
        <p:xfrm>
          <a:off x="908561" y="325854"/>
          <a:ext cx="10915818" cy="59860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2974">
                  <a:extLst>
                    <a:ext uri="{9D8B030D-6E8A-4147-A177-3AD203B41FA5}">
                      <a16:colId xmlns:a16="http://schemas.microsoft.com/office/drawing/2014/main" val="2551754594"/>
                    </a:ext>
                  </a:extLst>
                </a:gridCol>
                <a:gridCol w="1365158">
                  <a:extLst>
                    <a:ext uri="{9D8B030D-6E8A-4147-A177-3AD203B41FA5}">
                      <a16:colId xmlns:a16="http://schemas.microsoft.com/office/drawing/2014/main" val="1787160960"/>
                    </a:ext>
                  </a:extLst>
                </a:gridCol>
                <a:gridCol w="171258">
                  <a:extLst>
                    <a:ext uri="{9D8B030D-6E8A-4147-A177-3AD203B41FA5}">
                      <a16:colId xmlns:a16="http://schemas.microsoft.com/office/drawing/2014/main" val="2287312046"/>
                    </a:ext>
                  </a:extLst>
                </a:gridCol>
                <a:gridCol w="1115130">
                  <a:extLst>
                    <a:ext uri="{9D8B030D-6E8A-4147-A177-3AD203B41FA5}">
                      <a16:colId xmlns:a16="http://schemas.microsoft.com/office/drawing/2014/main" val="1713762318"/>
                    </a:ext>
                  </a:extLst>
                </a:gridCol>
                <a:gridCol w="404795">
                  <a:extLst>
                    <a:ext uri="{9D8B030D-6E8A-4147-A177-3AD203B41FA5}">
                      <a16:colId xmlns:a16="http://schemas.microsoft.com/office/drawing/2014/main" val="1757416608"/>
                    </a:ext>
                  </a:extLst>
                </a:gridCol>
                <a:gridCol w="397010">
                  <a:extLst>
                    <a:ext uri="{9D8B030D-6E8A-4147-A177-3AD203B41FA5}">
                      <a16:colId xmlns:a16="http://schemas.microsoft.com/office/drawing/2014/main" val="1678989765"/>
                    </a:ext>
                  </a:extLst>
                </a:gridCol>
                <a:gridCol w="552699">
                  <a:extLst>
                    <a:ext uri="{9D8B030D-6E8A-4147-A177-3AD203B41FA5}">
                      <a16:colId xmlns:a16="http://schemas.microsoft.com/office/drawing/2014/main" val="887126421"/>
                    </a:ext>
                  </a:extLst>
                </a:gridCol>
                <a:gridCol w="1159890">
                  <a:extLst>
                    <a:ext uri="{9D8B030D-6E8A-4147-A177-3AD203B41FA5}">
                      <a16:colId xmlns:a16="http://schemas.microsoft.com/office/drawing/2014/main" val="3839834093"/>
                    </a:ext>
                  </a:extLst>
                </a:gridCol>
                <a:gridCol w="583838">
                  <a:extLst>
                    <a:ext uri="{9D8B030D-6E8A-4147-A177-3AD203B41FA5}">
                      <a16:colId xmlns:a16="http://schemas.microsoft.com/office/drawing/2014/main" val="450750090"/>
                    </a:ext>
                  </a:extLst>
                </a:gridCol>
                <a:gridCol w="531293">
                  <a:extLst>
                    <a:ext uri="{9D8B030D-6E8A-4147-A177-3AD203B41FA5}">
                      <a16:colId xmlns:a16="http://schemas.microsoft.com/office/drawing/2014/main" val="1467249359"/>
                    </a:ext>
                  </a:extLst>
                </a:gridCol>
                <a:gridCol w="700605">
                  <a:extLst>
                    <a:ext uri="{9D8B030D-6E8A-4147-A177-3AD203B41FA5}">
                      <a16:colId xmlns:a16="http://schemas.microsoft.com/office/drawing/2014/main" val="3156643073"/>
                    </a:ext>
                  </a:extLst>
                </a:gridCol>
                <a:gridCol w="274404">
                  <a:extLst>
                    <a:ext uri="{9D8B030D-6E8A-4147-A177-3AD203B41FA5}">
                      <a16:colId xmlns:a16="http://schemas.microsoft.com/office/drawing/2014/main" val="2718353832"/>
                    </a:ext>
                  </a:extLst>
                </a:gridCol>
                <a:gridCol w="3006764">
                  <a:extLst>
                    <a:ext uri="{9D8B030D-6E8A-4147-A177-3AD203B41FA5}">
                      <a16:colId xmlns:a16="http://schemas.microsoft.com/office/drawing/2014/main" val="130699746"/>
                    </a:ext>
                  </a:extLst>
                </a:gridCol>
              </a:tblGrid>
              <a:tr h="349596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extLst>
                  <a:ext uri="{0D108BD9-81ED-4DB2-BD59-A6C34878D82A}">
                    <a16:rowId xmlns:a16="http://schemas.microsoft.com/office/drawing/2014/main" val="2925955650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B57905085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ARTMEOVER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86707886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42943574K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PROHENS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43017443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43026044J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BAUZA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 DE S'AIGUA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39741814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42945040S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CUENCA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JOAN JOSEP AMENGUAL I REUS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44411793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42995557R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BESTARD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96104681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X1451401D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OTMANI FOUAD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 DE S'AIGUA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54239716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78211065W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BELTRAN MOYA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52295790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X2708511P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YUAN WANG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CONQUISTADOR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96698246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18237228E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BORRAS CONEJOS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FANG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21450164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43033993G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 CIRER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 LLORENÇ 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47577235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44329638J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VADELL SABATER ALBERT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35157912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41516378K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GUARDIOLA ROSSELLO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52485521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43119468B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REUS MIQUEL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CONCEPCIO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07419615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43126191H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MUT VALLES INMACULADA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5404403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43150543J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OSUNA DIAZ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QUARTERA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93388215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78211081H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SALAS JOSE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CATEDRATIC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29633158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43157895M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JUAREZ RUIZ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FANG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74574104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Y3639940C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SANDEEP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86901368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43099570P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LLODRA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QUARTERA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38543009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43102189M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VALLORI VALLESPIR LLORENÇ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POU DE SA SINIA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60097008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43197907C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CAIMARI JOANA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ANSELM TURMEDA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72936711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42975417D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 FERRA ANTONIA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45880775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33521574V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MANZANO VIVAR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CATALINA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76334261"/>
                  </a:ext>
                </a:extLst>
              </a:tr>
              <a:tr h="234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78201467H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TERRASA REYNES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MARIA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2341605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245CDBE4-E9DD-4639-33D9-66C130C82D8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F9D264E-90A0-B654-A205-5B258822DC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82415086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642C159-7BCC-B419-1C5A-19C4E7ACD7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0394230"/>
              </p:ext>
            </p:extLst>
          </p:nvPr>
        </p:nvGraphicFramePr>
        <p:xfrm>
          <a:off x="440333" y="523511"/>
          <a:ext cx="11007117" cy="54752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4511">
                  <a:extLst>
                    <a:ext uri="{9D8B030D-6E8A-4147-A177-3AD203B41FA5}">
                      <a16:colId xmlns:a16="http://schemas.microsoft.com/office/drawing/2014/main" val="711587169"/>
                    </a:ext>
                  </a:extLst>
                </a:gridCol>
                <a:gridCol w="1420500">
                  <a:extLst>
                    <a:ext uri="{9D8B030D-6E8A-4147-A177-3AD203B41FA5}">
                      <a16:colId xmlns:a16="http://schemas.microsoft.com/office/drawing/2014/main" val="1103542682"/>
                    </a:ext>
                  </a:extLst>
                </a:gridCol>
                <a:gridCol w="172691">
                  <a:extLst>
                    <a:ext uri="{9D8B030D-6E8A-4147-A177-3AD203B41FA5}">
                      <a16:colId xmlns:a16="http://schemas.microsoft.com/office/drawing/2014/main" val="3784345151"/>
                    </a:ext>
                  </a:extLst>
                </a:gridCol>
                <a:gridCol w="1124456">
                  <a:extLst>
                    <a:ext uri="{9D8B030D-6E8A-4147-A177-3AD203B41FA5}">
                      <a16:colId xmlns:a16="http://schemas.microsoft.com/office/drawing/2014/main" val="2257024330"/>
                    </a:ext>
                  </a:extLst>
                </a:gridCol>
                <a:gridCol w="408180">
                  <a:extLst>
                    <a:ext uri="{9D8B030D-6E8A-4147-A177-3AD203B41FA5}">
                      <a16:colId xmlns:a16="http://schemas.microsoft.com/office/drawing/2014/main" val="142359862"/>
                    </a:ext>
                  </a:extLst>
                </a:gridCol>
                <a:gridCol w="400331">
                  <a:extLst>
                    <a:ext uri="{9D8B030D-6E8A-4147-A177-3AD203B41FA5}">
                      <a16:colId xmlns:a16="http://schemas.microsoft.com/office/drawing/2014/main" val="2088948072"/>
                    </a:ext>
                  </a:extLst>
                </a:gridCol>
                <a:gridCol w="557322">
                  <a:extLst>
                    <a:ext uri="{9D8B030D-6E8A-4147-A177-3AD203B41FA5}">
                      <a16:colId xmlns:a16="http://schemas.microsoft.com/office/drawing/2014/main" val="2495474902"/>
                    </a:ext>
                  </a:extLst>
                </a:gridCol>
                <a:gridCol w="1169592">
                  <a:extLst>
                    <a:ext uri="{9D8B030D-6E8A-4147-A177-3AD203B41FA5}">
                      <a16:colId xmlns:a16="http://schemas.microsoft.com/office/drawing/2014/main" val="2892594948"/>
                    </a:ext>
                  </a:extLst>
                </a:gridCol>
                <a:gridCol w="588722">
                  <a:extLst>
                    <a:ext uri="{9D8B030D-6E8A-4147-A177-3AD203B41FA5}">
                      <a16:colId xmlns:a16="http://schemas.microsoft.com/office/drawing/2014/main" val="1204202117"/>
                    </a:ext>
                  </a:extLst>
                </a:gridCol>
                <a:gridCol w="535736">
                  <a:extLst>
                    <a:ext uri="{9D8B030D-6E8A-4147-A177-3AD203B41FA5}">
                      <a16:colId xmlns:a16="http://schemas.microsoft.com/office/drawing/2014/main" val="3854795939"/>
                    </a:ext>
                  </a:extLst>
                </a:gridCol>
                <a:gridCol w="706464">
                  <a:extLst>
                    <a:ext uri="{9D8B030D-6E8A-4147-A177-3AD203B41FA5}">
                      <a16:colId xmlns:a16="http://schemas.microsoft.com/office/drawing/2014/main" val="2176083232"/>
                    </a:ext>
                  </a:extLst>
                </a:gridCol>
                <a:gridCol w="276700">
                  <a:extLst>
                    <a:ext uri="{9D8B030D-6E8A-4147-A177-3AD203B41FA5}">
                      <a16:colId xmlns:a16="http://schemas.microsoft.com/office/drawing/2014/main" val="4009415475"/>
                    </a:ext>
                  </a:extLst>
                </a:gridCol>
                <a:gridCol w="3031912">
                  <a:extLst>
                    <a:ext uri="{9D8B030D-6E8A-4147-A177-3AD203B41FA5}">
                      <a16:colId xmlns:a16="http://schemas.microsoft.com/office/drawing/2014/main" val="1908226764"/>
                    </a:ext>
                  </a:extLst>
                </a:gridCol>
              </a:tblGrid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42993777S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HERRERA AREVALO REYES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 LLORENÇ 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1427718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43061595Y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BARCELO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CONCEPCIO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8849685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41535249D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VACHIANO PONS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CAMILO JOSE CELA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4347730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42946298P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FIOL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256943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Y2945722B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ALAKA ABAYOMI KAMALDEEN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 DE S'AIGUA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3722334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43017912T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FERRER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ANSELM TURMEDA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9379863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X3038141W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WU SUMEI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ANSELM TURMEDA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3461583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06949326Z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ALONSO GARCIA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5094738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43047048H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CASTILLO VICENTE ASCENSION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ANSELM TURMEDA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8029903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78210986S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 RAMIS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6001227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43136201T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ALMAGRO VALLS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6007875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E07422850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SERMAC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6827547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37339831K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TORRENS AINA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526450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43064440E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 MAS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BIEL VALLES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3990199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41358558G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GUTIERREZ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 DE S'AIGUA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1726279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43190006P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MECA LUCAS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8600469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X2720156S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FAKIR RACHID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AURORA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365008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43036179M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PONS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CATEDRATIC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7189264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43032275B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CARBONELL SEBASTIAN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5071808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43208210L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FELIU FOLCH AINA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0324253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43068585G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GUASP RAMIS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0731370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51070723M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RAMIREZ JIMENEZ DAVID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3296471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Y7007147G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IMBACHI OCHOA MARIA DEL CARMEN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4464121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B57000960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DISNET QUIMIC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POU DE SA SINIA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23/02/2000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2145602"/>
                  </a:ext>
                </a:extLst>
              </a:tr>
              <a:tr h="21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B57000960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DISNET QUIMIC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390147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A2172C1-8B05-7807-1BFB-8EA411FF52D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21B8455-C349-923C-5F18-521E76AF77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9139908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7B49E83-D4BB-5632-5600-8E70A20CB7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356672"/>
              </p:ext>
            </p:extLst>
          </p:nvPr>
        </p:nvGraphicFramePr>
        <p:xfrm>
          <a:off x="927488" y="349008"/>
          <a:ext cx="10337021" cy="56869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7243">
                  <a:extLst>
                    <a:ext uri="{9D8B030D-6E8A-4147-A177-3AD203B41FA5}">
                      <a16:colId xmlns:a16="http://schemas.microsoft.com/office/drawing/2014/main" val="1119166681"/>
                    </a:ext>
                  </a:extLst>
                </a:gridCol>
                <a:gridCol w="1233880">
                  <a:extLst>
                    <a:ext uri="{9D8B030D-6E8A-4147-A177-3AD203B41FA5}">
                      <a16:colId xmlns:a16="http://schemas.microsoft.com/office/drawing/2014/main" val="2891201251"/>
                    </a:ext>
                  </a:extLst>
                </a:gridCol>
                <a:gridCol w="162178">
                  <a:extLst>
                    <a:ext uri="{9D8B030D-6E8A-4147-A177-3AD203B41FA5}">
                      <a16:colId xmlns:a16="http://schemas.microsoft.com/office/drawing/2014/main" val="3036123638"/>
                    </a:ext>
                  </a:extLst>
                </a:gridCol>
                <a:gridCol w="1056001">
                  <a:extLst>
                    <a:ext uri="{9D8B030D-6E8A-4147-A177-3AD203B41FA5}">
                      <a16:colId xmlns:a16="http://schemas.microsoft.com/office/drawing/2014/main" val="971796586"/>
                    </a:ext>
                  </a:extLst>
                </a:gridCol>
                <a:gridCol w="383330">
                  <a:extLst>
                    <a:ext uri="{9D8B030D-6E8A-4147-A177-3AD203B41FA5}">
                      <a16:colId xmlns:a16="http://schemas.microsoft.com/office/drawing/2014/main" val="4155159780"/>
                    </a:ext>
                  </a:extLst>
                </a:gridCol>
                <a:gridCol w="375959">
                  <a:extLst>
                    <a:ext uri="{9D8B030D-6E8A-4147-A177-3AD203B41FA5}">
                      <a16:colId xmlns:a16="http://schemas.microsoft.com/office/drawing/2014/main" val="3057791022"/>
                    </a:ext>
                  </a:extLst>
                </a:gridCol>
                <a:gridCol w="523393">
                  <a:extLst>
                    <a:ext uri="{9D8B030D-6E8A-4147-A177-3AD203B41FA5}">
                      <a16:colId xmlns:a16="http://schemas.microsoft.com/office/drawing/2014/main" val="3279784647"/>
                    </a:ext>
                  </a:extLst>
                </a:gridCol>
                <a:gridCol w="1098389">
                  <a:extLst>
                    <a:ext uri="{9D8B030D-6E8A-4147-A177-3AD203B41FA5}">
                      <a16:colId xmlns:a16="http://schemas.microsoft.com/office/drawing/2014/main" val="1235230033"/>
                    </a:ext>
                  </a:extLst>
                </a:gridCol>
                <a:gridCol w="552881">
                  <a:extLst>
                    <a:ext uri="{9D8B030D-6E8A-4147-A177-3AD203B41FA5}">
                      <a16:colId xmlns:a16="http://schemas.microsoft.com/office/drawing/2014/main" val="3103073460"/>
                    </a:ext>
                  </a:extLst>
                </a:gridCol>
                <a:gridCol w="503121">
                  <a:extLst>
                    <a:ext uri="{9D8B030D-6E8A-4147-A177-3AD203B41FA5}">
                      <a16:colId xmlns:a16="http://schemas.microsoft.com/office/drawing/2014/main" val="4127778518"/>
                    </a:ext>
                  </a:extLst>
                </a:gridCol>
                <a:gridCol w="663456">
                  <a:extLst>
                    <a:ext uri="{9D8B030D-6E8A-4147-A177-3AD203B41FA5}">
                      <a16:colId xmlns:a16="http://schemas.microsoft.com/office/drawing/2014/main" val="1133653108"/>
                    </a:ext>
                  </a:extLst>
                </a:gridCol>
                <a:gridCol w="259855">
                  <a:extLst>
                    <a:ext uri="{9D8B030D-6E8A-4147-A177-3AD203B41FA5}">
                      <a16:colId xmlns:a16="http://schemas.microsoft.com/office/drawing/2014/main" val="1117178188"/>
                    </a:ext>
                  </a:extLst>
                </a:gridCol>
                <a:gridCol w="2847335">
                  <a:extLst>
                    <a:ext uri="{9D8B030D-6E8A-4147-A177-3AD203B41FA5}">
                      <a16:colId xmlns:a16="http://schemas.microsoft.com/office/drawing/2014/main" val="2248897215"/>
                    </a:ext>
                  </a:extLst>
                </a:gridCol>
              </a:tblGrid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B57212268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FEIM FESTA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04/06/2003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0040426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43067845T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FERRER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4868240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42986521G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ABRAHAM COLOMAR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726838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43120996K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MATEU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9688317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E57655268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SANDRA Y MARINA 2010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4937090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E57183071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l-PL" sz="700" u="none" strike="noStrike">
                          <a:effectLst/>
                        </a:rPr>
                        <a:t>CA NA GORI C.B.</a:t>
                      </a:r>
                      <a:endParaRPr lang="pl-P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CONCEPCIO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4872209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E57674616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FRUITERIA ES RASQUELL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0232706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E57575417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FRUTERIA BINI NOU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2689752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E57060030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FILLES DE MIQUEL BESTARD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MARIA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6043241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E57613507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JUANA Y CATI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4087963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E57377087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DE VENTAS BINISALEM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608641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E06771513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ECOMVERT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FRANCINAINA CIRER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4591213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B16640799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COMESTIBLES JOYAS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PAYERAS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06/08/2019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9103955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B57220634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DOBLEC SLL.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JOAN JOSEP AMENGUAL I REUS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21/07/2003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5378593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B57111528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FEIM SPORT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6874417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B07820384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ROBINES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2117982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B57984171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QKDES MODA INFANTIL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FRANCINAINA CIRER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18/08/2016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1305761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B44771004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REBIS EQUIPACIONES INTEGRALES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9131474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B07636764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DISNET BALEAR DE DISTRIBUCIONES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POU DE SA SINIA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1761878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B57582280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HIDROILLES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POU DE 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18/08/2008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7373219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B57895211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COMESTIBLES DES PLA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FRANCINAINA CIRER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6908263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B16548372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COMESTIBLES FELANITX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FRANCINAINA CIRER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1791193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B57784829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SUPERMERCATS SERNA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FRANCINAINA CIRER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829787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B57884934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SUPERMERCATS TRAMUNTANA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FRANCINAINA CIRER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9427212"/>
                  </a:ext>
                </a:extLst>
              </a:tr>
              <a:tr h="2274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B16540585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COMESTIBLES RAIGUER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ANSELM TURMEDA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01/09/2017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7557059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CDF02CA7-0F29-D8A8-3E26-A32499751EA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4B322065-3DB8-7D09-7833-85289F0054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751746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5F0C30AE-D825-0D1B-F5F8-BCE79658C0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5389259"/>
              </p:ext>
            </p:extLst>
          </p:nvPr>
        </p:nvGraphicFramePr>
        <p:xfrm>
          <a:off x="938831" y="2525024"/>
          <a:ext cx="10414969" cy="9836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2748">
                  <a:extLst>
                    <a:ext uri="{9D8B030D-6E8A-4147-A177-3AD203B41FA5}">
                      <a16:colId xmlns:a16="http://schemas.microsoft.com/office/drawing/2014/main" val="3829047222"/>
                    </a:ext>
                  </a:extLst>
                </a:gridCol>
                <a:gridCol w="1342786">
                  <a:extLst>
                    <a:ext uri="{9D8B030D-6E8A-4147-A177-3AD203B41FA5}">
                      <a16:colId xmlns:a16="http://schemas.microsoft.com/office/drawing/2014/main" val="2138501131"/>
                    </a:ext>
                  </a:extLst>
                </a:gridCol>
                <a:gridCol w="163401">
                  <a:extLst>
                    <a:ext uri="{9D8B030D-6E8A-4147-A177-3AD203B41FA5}">
                      <a16:colId xmlns:a16="http://schemas.microsoft.com/office/drawing/2014/main" val="1004002017"/>
                    </a:ext>
                  </a:extLst>
                </a:gridCol>
                <a:gridCol w="1063964">
                  <a:extLst>
                    <a:ext uri="{9D8B030D-6E8A-4147-A177-3AD203B41FA5}">
                      <a16:colId xmlns:a16="http://schemas.microsoft.com/office/drawing/2014/main" val="3752193884"/>
                    </a:ext>
                  </a:extLst>
                </a:gridCol>
                <a:gridCol w="386221">
                  <a:extLst>
                    <a:ext uri="{9D8B030D-6E8A-4147-A177-3AD203B41FA5}">
                      <a16:colId xmlns:a16="http://schemas.microsoft.com/office/drawing/2014/main" val="911999810"/>
                    </a:ext>
                  </a:extLst>
                </a:gridCol>
                <a:gridCol w="378794">
                  <a:extLst>
                    <a:ext uri="{9D8B030D-6E8A-4147-A177-3AD203B41FA5}">
                      <a16:colId xmlns:a16="http://schemas.microsoft.com/office/drawing/2014/main" val="3487256604"/>
                    </a:ext>
                  </a:extLst>
                </a:gridCol>
                <a:gridCol w="527340">
                  <a:extLst>
                    <a:ext uri="{9D8B030D-6E8A-4147-A177-3AD203B41FA5}">
                      <a16:colId xmlns:a16="http://schemas.microsoft.com/office/drawing/2014/main" val="946319130"/>
                    </a:ext>
                  </a:extLst>
                </a:gridCol>
                <a:gridCol w="1106672">
                  <a:extLst>
                    <a:ext uri="{9D8B030D-6E8A-4147-A177-3AD203B41FA5}">
                      <a16:colId xmlns:a16="http://schemas.microsoft.com/office/drawing/2014/main" val="2635371428"/>
                    </a:ext>
                  </a:extLst>
                </a:gridCol>
                <a:gridCol w="557050">
                  <a:extLst>
                    <a:ext uri="{9D8B030D-6E8A-4147-A177-3AD203B41FA5}">
                      <a16:colId xmlns:a16="http://schemas.microsoft.com/office/drawing/2014/main" val="3203491464"/>
                    </a:ext>
                  </a:extLst>
                </a:gridCol>
                <a:gridCol w="506915">
                  <a:extLst>
                    <a:ext uri="{9D8B030D-6E8A-4147-A177-3AD203B41FA5}">
                      <a16:colId xmlns:a16="http://schemas.microsoft.com/office/drawing/2014/main" val="3515792857"/>
                    </a:ext>
                  </a:extLst>
                </a:gridCol>
                <a:gridCol w="668459">
                  <a:extLst>
                    <a:ext uri="{9D8B030D-6E8A-4147-A177-3AD203B41FA5}">
                      <a16:colId xmlns:a16="http://schemas.microsoft.com/office/drawing/2014/main" val="1568841070"/>
                    </a:ext>
                  </a:extLst>
                </a:gridCol>
                <a:gridCol w="261814">
                  <a:extLst>
                    <a:ext uri="{9D8B030D-6E8A-4147-A177-3AD203B41FA5}">
                      <a16:colId xmlns:a16="http://schemas.microsoft.com/office/drawing/2014/main" val="2345037808"/>
                    </a:ext>
                  </a:extLst>
                </a:gridCol>
                <a:gridCol w="2868805">
                  <a:extLst>
                    <a:ext uri="{9D8B030D-6E8A-4147-A177-3AD203B41FA5}">
                      <a16:colId xmlns:a16="http://schemas.microsoft.com/office/drawing/2014/main" val="2448122025"/>
                    </a:ext>
                  </a:extLst>
                </a:gridCol>
              </a:tblGrid>
              <a:tr h="2459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B57972408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TIZONA ALIMENTACIO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25/05/2016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4866834"/>
                  </a:ext>
                </a:extLst>
              </a:tr>
              <a:tr h="2459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B57326993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AGROJARDINERIA ILLES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POU COME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2647764"/>
                  </a:ext>
                </a:extLst>
              </a:tr>
              <a:tr h="2459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B07513435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CICLOS GOMILA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CONQUISTADOR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1341054"/>
                  </a:ext>
                </a:extLst>
              </a:tr>
              <a:tr h="2459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MARENGO ALIMENTACION Y DISTRIBUCION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6033267"/>
                  </a:ext>
                </a:extLst>
              </a:tr>
            </a:tbl>
          </a:graphicData>
        </a:graphic>
      </p:graphicFrame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BC7E434C-1E19-E7B5-70E8-2A4CB4BB97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4A8055F7-9B5B-A685-1886-676A84EAC9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1488251"/>
              </p:ext>
            </p:extLst>
          </p:nvPr>
        </p:nvGraphicFramePr>
        <p:xfrm>
          <a:off x="938831" y="3508656"/>
          <a:ext cx="10414969" cy="67943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8270">
                  <a:extLst>
                    <a:ext uri="{9D8B030D-6E8A-4147-A177-3AD203B41FA5}">
                      <a16:colId xmlns:a16="http://schemas.microsoft.com/office/drawing/2014/main" val="832661377"/>
                    </a:ext>
                  </a:extLst>
                </a:gridCol>
                <a:gridCol w="1327264">
                  <a:extLst>
                    <a:ext uri="{9D8B030D-6E8A-4147-A177-3AD203B41FA5}">
                      <a16:colId xmlns:a16="http://schemas.microsoft.com/office/drawing/2014/main" val="779509686"/>
                    </a:ext>
                  </a:extLst>
                </a:gridCol>
                <a:gridCol w="163401">
                  <a:extLst>
                    <a:ext uri="{9D8B030D-6E8A-4147-A177-3AD203B41FA5}">
                      <a16:colId xmlns:a16="http://schemas.microsoft.com/office/drawing/2014/main" val="2845069085"/>
                    </a:ext>
                  </a:extLst>
                </a:gridCol>
                <a:gridCol w="1063964">
                  <a:extLst>
                    <a:ext uri="{9D8B030D-6E8A-4147-A177-3AD203B41FA5}">
                      <a16:colId xmlns:a16="http://schemas.microsoft.com/office/drawing/2014/main" val="951991951"/>
                    </a:ext>
                  </a:extLst>
                </a:gridCol>
                <a:gridCol w="386221">
                  <a:extLst>
                    <a:ext uri="{9D8B030D-6E8A-4147-A177-3AD203B41FA5}">
                      <a16:colId xmlns:a16="http://schemas.microsoft.com/office/drawing/2014/main" val="3965776787"/>
                    </a:ext>
                  </a:extLst>
                </a:gridCol>
                <a:gridCol w="383291">
                  <a:extLst>
                    <a:ext uri="{9D8B030D-6E8A-4147-A177-3AD203B41FA5}">
                      <a16:colId xmlns:a16="http://schemas.microsoft.com/office/drawing/2014/main" val="3456447237"/>
                    </a:ext>
                  </a:extLst>
                </a:gridCol>
                <a:gridCol w="522843">
                  <a:extLst>
                    <a:ext uri="{9D8B030D-6E8A-4147-A177-3AD203B41FA5}">
                      <a16:colId xmlns:a16="http://schemas.microsoft.com/office/drawing/2014/main" val="1574116788"/>
                    </a:ext>
                  </a:extLst>
                </a:gridCol>
                <a:gridCol w="1106672">
                  <a:extLst>
                    <a:ext uri="{9D8B030D-6E8A-4147-A177-3AD203B41FA5}">
                      <a16:colId xmlns:a16="http://schemas.microsoft.com/office/drawing/2014/main" val="1633924529"/>
                    </a:ext>
                  </a:extLst>
                </a:gridCol>
                <a:gridCol w="557050">
                  <a:extLst>
                    <a:ext uri="{9D8B030D-6E8A-4147-A177-3AD203B41FA5}">
                      <a16:colId xmlns:a16="http://schemas.microsoft.com/office/drawing/2014/main" val="3318904651"/>
                    </a:ext>
                  </a:extLst>
                </a:gridCol>
                <a:gridCol w="506915">
                  <a:extLst>
                    <a:ext uri="{9D8B030D-6E8A-4147-A177-3AD203B41FA5}">
                      <a16:colId xmlns:a16="http://schemas.microsoft.com/office/drawing/2014/main" val="62191891"/>
                    </a:ext>
                  </a:extLst>
                </a:gridCol>
                <a:gridCol w="668459">
                  <a:extLst>
                    <a:ext uri="{9D8B030D-6E8A-4147-A177-3AD203B41FA5}">
                      <a16:colId xmlns:a16="http://schemas.microsoft.com/office/drawing/2014/main" val="1808227109"/>
                    </a:ext>
                  </a:extLst>
                </a:gridCol>
                <a:gridCol w="261814">
                  <a:extLst>
                    <a:ext uri="{9D8B030D-6E8A-4147-A177-3AD203B41FA5}">
                      <a16:colId xmlns:a16="http://schemas.microsoft.com/office/drawing/2014/main" val="2441802191"/>
                    </a:ext>
                  </a:extLst>
                </a:gridCol>
                <a:gridCol w="2868805">
                  <a:extLst>
                    <a:ext uri="{9D8B030D-6E8A-4147-A177-3AD203B41FA5}">
                      <a16:colId xmlns:a16="http://schemas.microsoft.com/office/drawing/2014/main" val="2748089286"/>
                    </a:ext>
                  </a:extLst>
                </a:gridCol>
              </a:tblGrid>
              <a:tr h="3397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 DE S'AIGUA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080517"/>
                  </a:ext>
                </a:extLst>
              </a:tr>
              <a:tr h="3397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CONQUISTADOR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BINISSALEM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1674272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41EC6944-9BE7-148E-B0A6-905B49C2A27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525024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79612311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8" name="CuadroTexto 7">
            <a:extLst>
              <a:ext uri="{FF2B5EF4-FFF2-40B4-BE49-F238E27FC236}">
                <a16:creationId xmlns:a16="http://schemas.microsoft.com/office/drawing/2014/main" id="{7016C77A-3BC2-D904-7D0F-176E5F05712C}"/>
              </a:ext>
            </a:extLst>
          </p:cNvPr>
          <p:cNvSpPr txBox="1"/>
          <p:nvPr/>
        </p:nvSpPr>
        <p:spPr>
          <a:xfrm>
            <a:off x="5191129" y="5031607"/>
            <a:ext cx="180668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Búger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7410" name="Picture 2">
            <a:extLst>
              <a:ext uri="{FF2B5EF4-FFF2-40B4-BE49-F238E27FC236}">
                <a16:creationId xmlns:a16="http://schemas.microsoft.com/office/drawing/2014/main" id="{4DED198D-2B0E-ABDA-EA64-690B952CB0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3081" y="396045"/>
            <a:ext cx="3662781" cy="42962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32C0E0C4-AB3E-610E-0A8A-22D52B3BFF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6095446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387D33FE-4EF3-EFC0-3D42-938CAAF5D4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2612286"/>
              </p:ext>
            </p:extLst>
          </p:nvPr>
        </p:nvGraphicFramePr>
        <p:xfrm>
          <a:off x="880083" y="2652458"/>
          <a:ext cx="10679049" cy="10978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7609">
                  <a:extLst>
                    <a:ext uri="{9D8B030D-6E8A-4147-A177-3AD203B41FA5}">
                      <a16:colId xmlns:a16="http://schemas.microsoft.com/office/drawing/2014/main" val="1133091477"/>
                    </a:ext>
                  </a:extLst>
                </a:gridCol>
                <a:gridCol w="1266748">
                  <a:extLst>
                    <a:ext uri="{9D8B030D-6E8A-4147-A177-3AD203B41FA5}">
                      <a16:colId xmlns:a16="http://schemas.microsoft.com/office/drawing/2014/main" val="4046310091"/>
                    </a:ext>
                  </a:extLst>
                </a:gridCol>
                <a:gridCol w="167544">
                  <a:extLst>
                    <a:ext uri="{9D8B030D-6E8A-4147-A177-3AD203B41FA5}">
                      <a16:colId xmlns:a16="http://schemas.microsoft.com/office/drawing/2014/main" val="1928069923"/>
                    </a:ext>
                  </a:extLst>
                </a:gridCol>
                <a:gridCol w="1090942">
                  <a:extLst>
                    <a:ext uri="{9D8B030D-6E8A-4147-A177-3AD203B41FA5}">
                      <a16:colId xmlns:a16="http://schemas.microsoft.com/office/drawing/2014/main" val="4191779801"/>
                    </a:ext>
                  </a:extLst>
                </a:gridCol>
                <a:gridCol w="396014">
                  <a:extLst>
                    <a:ext uri="{9D8B030D-6E8A-4147-A177-3AD203B41FA5}">
                      <a16:colId xmlns:a16="http://schemas.microsoft.com/office/drawing/2014/main" val="2373474868"/>
                    </a:ext>
                  </a:extLst>
                </a:gridCol>
                <a:gridCol w="388399">
                  <a:extLst>
                    <a:ext uri="{9D8B030D-6E8A-4147-A177-3AD203B41FA5}">
                      <a16:colId xmlns:a16="http://schemas.microsoft.com/office/drawing/2014/main" val="2620491036"/>
                    </a:ext>
                  </a:extLst>
                </a:gridCol>
                <a:gridCol w="540711">
                  <a:extLst>
                    <a:ext uri="{9D8B030D-6E8A-4147-A177-3AD203B41FA5}">
                      <a16:colId xmlns:a16="http://schemas.microsoft.com/office/drawing/2014/main" val="3933291143"/>
                    </a:ext>
                  </a:extLst>
                </a:gridCol>
                <a:gridCol w="1134732">
                  <a:extLst>
                    <a:ext uri="{9D8B030D-6E8A-4147-A177-3AD203B41FA5}">
                      <a16:colId xmlns:a16="http://schemas.microsoft.com/office/drawing/2014/main" val="1656895184"/>
                    </a:ext>
                  </a:extLst>
                </a:gridCol>
                <a:gridCol w="571175">
                  <a:extLst>
                    <a:ext uri="{9D8B030D-6E8A-4147-A177-3AD203B41FA5}">
                      <a16:colId xmlns:a16="http://schemas.microsoft.com/office/drawing/2014/main" val="3491854295"/>
                    </a:ext>
                  </a:extLst>
                </a:gridCol>
                <a:gridCol w="519768">
                  <a:extLst>
                    <a:ext uri="{9D8B030D-6E8A-4147-A177-3AD203B41FA5}">
                      <a16:colId xmlns:a16="http://schemas.microsoft.com/office/drawing/2014/main" val="3971109977"/>
                    </a:ext>
                  </a:extLst>
                </a:gridCol>
                <a:gridCol w="685408">
                  <a:extLst>
                    <a:ext uri="{9D8B030D-6E8A-4147-A177-3AD203B41FA5}">
                      <a16:colId xmlns:a16="http://schemas.microsoft.com/office/drawing/2014/main" val="1421337564"/>
                    </a:ext>
                  </a:extLst>
                </a:gridCol>
                <a:gridCol w="268453">
                  <a:extLst>
                    <a:ext uri="{9D8B030D-6E8A-4147-A177-3AD203B41FA5}">
                      <a16:colId xmlns:a16="http://schemas.microsoft.com/office/drawing/2014/main" val="603847609"/>
                    </a:ext>
                  </a:extLst>
                </a:gridCol>
                <a:gridCol w="2941546">
                  <a:extLst>
                    <a:ext uri="{9D8B030D-6E8A-4147-A177-3AD203B41FA5}">
                      <a16:colId xmlns:a16="http://schemas.microsoft.com/office/drawing/2014/main" val="800652093"/>
                    </a:ext>
                  </a:extLst>
                </a:gridCol>
              </a:tblGrid>
              <a:tr h="36409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794156442"/>
                  </a:ext>
                </a:extLst>
              </a:tr>
              <a:tr h="244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43008910Z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SALUD TOUS VIDAL ISABEL MARIA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SANT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6619361"/>
                  </a:ext>
                </a:extLst>
              </a:tr>
              <a:tr h="244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43169692A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AMENGUAL CRESPI BARTOMEU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1500416"/>
                  </a:ext>
                </a:extLst>
              </a:tr>
              <a:tr h="244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B57921512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BUGER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L'OBRER MIQUEL TORTELLA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11/06/2015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7015810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F9A2DC75-BDAB-90EF-210D-4329A9F729A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540394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46D80E5-8B71-4901-96D0-A3A31ABB4D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7628449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A86D5CF0-958F-201A-D32F-27278574A8CE}"/>
              </a:ext>
            </a:extLst>
          </p:cNvPr>
          <p:cNvSpPr txBox="1"/>
          <p:nvPr/>
        </p:nvSpPr>
        <p:spPr>
          <a:xfrm>
            <a:off x="4871886" y="4976397"/>
            <a:ext cx="244515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Bunyola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8434" name="Picture 2" descr="undefined">
            <a:extLst>
              <a:ext uri="{FF2B5EF4-FFF2-40B4-BE49-F238E27FC236}">
                <a16:creationId xmlns:a16="http://schemas.microsoft.com/office/drawing/2014/main" id="{48ABC410-1A13-CE9F-7062-0D093549F9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69878" y="421738"/>
            <a:ext cx="3249170" cy="41601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C535FB42-C919-E960-A928-A3136765B7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9888482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1CB8BCC-726A-5A3C-4B9A-FE6F7F93EB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9450590"/>
              </p:ext>
            </p:extLst>
          </p:nvPr>
        </p:nvGraphicFramePr>
        <p:xfrm>
          <a:off x="963843" y="572373"/>
          <a:ext cx="10518506" cy="53778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7781">
                  <a:extLst>
                    <a:ext uri="{9D8B030D-6E8A-4147-A177-3AD203B41FA5}">
                      <a16:colId xmlns:a16="http://schemas.microsoft.com/office/drawing/2014/main" val="1777327831"/>
                    </a:ext>
                  </a:extLst>
                </a:gridCol>
                <a:gridCol w="1286895">
                  <a:extLst>
                    <a:ext uri="{9D8B030D-6E8A-4147-A177-3AD203B41FA5}">
                      <a16:colId xmlns:a16="http://schemas.microsoft.com/office/drawing/2014/main" val="2118353269"/>
                    </a:ext>
                  </a:extLst>
                </a:gridCol>
                <a:gridCol w="165025">
                  <a:extLst>
                    <a:ext uri="{9D8B030D-6E8A-4147-A177-3AD203B41FA5}">
                      <a16:colId xmlns:a16="http://schemas.microsoft.com/office/drawing/2014/main" val="1799488681"/>
                    </a:ext>
                  </a:extLst>
                </a:gridCol>
                <a:gridCol w="1074541">
                  <a:extLst>
                    <a:ext uri="{9D8B030D-6E8A-4147-A177-3AD203B41FA5}">
                      <a16:colId xmlns:a16="http://schemas.microsoft.com/office/drawing/2014/main" val="3035078202"/>
                    </a:ext>
                  </a:extLst>
                </a:gridCol>
                <a:gridCol w="390060">
                  <a:extLst>
                    <a:ext uri="{9D8B030D-6E8A-4147-A177-3AD203B41FA5}">
                      <a16:colId xmlns:a16="http://schemas.microsoft.com/office/drawing/2014/main" val="302751066"/>
                    </a:ext>
                  </a:extLst>
                </a:gridCol>
                <a:gridCol w="382560">
                  <a:extLst>
                    <a:ext uri="{9D8B030D-6E8A-4147-A177-3AD203B41FA5}">
                      <a16:colId xmlns:a16="http://schemas.microsoft.com/office/drawing/2014/main" val="1517547958"/>
                    </a:ext>
                  </a:extLst>
                </a:gridCol>
                <a:gridCol w="532582">
                  <a:extLst>
                    <a:ext uri="{9D8B030D-6E8A-4147-A177-3AD203B41FA5}">
                      <a16:colId xmlns:a16="http://schemas.microsoft.com/office/drawing/2014/main" val="3548604276"/>
                    </a:ext>
                  </a:extLst>
                </a:gridCol>
                <a:gridCol w="1117674">
                  <a:extLst>
                    <a:ext uri="{9D8B030D-6E8A-4147-A177-3AD203B41FA5}">
                      <a16:colId xmlns:a16="http://schemas.microsoft.com/office/drawing/2014/main" val="3321986450"/>
                    </a:ext>
                  </a:extLst>
                </a:gridCol>
                <a:gridCol w="562588">
                  <a:extLst>
                    <a:ext uri="{9D8B030D-6E8A-4147-A177-3AD203B41FA5}">
                      <a16:colId xmlns:a16="http://schemas.microsoft.com/office/drawing/2014/main" val="3769981766"/>
                    </a:ext>
                  </a:extLst>
                </a:gridCol>
                <a:gridCol w="511954">
                  <a:extLst>
                    <a:ext uri="{9D8B030D-6E8A-4147-A177-3AD203B41FA5}">
                      <a16:colId xmlns:a16="http://schemas.microsoft.com/office/drawing/2014/main" val="2040577918"/>
                    </a:ext>
                  </a:extLst>
                </a:gridCol>
                <a:gridCol w="675104">
                  <a:extLst>
                    <a:ext uri="{9D8B030D-6E8A-4147-A177-3AD203B41FA5}">
                      <a16:colId xmlns:a16="http://schemas.microsoft.com/office/drawing/2014/main" val="2177263891"/>
                    </a:ext>
                  </a:extLst>
                </a:gridCol>
                <a:gridCol w="264417">
                  <a:extLst>
                    <a:ext uri="{9D8B030D-6E8A-4147-A177-3AD203B41FA5}">
                      <a16:colId xmlns:a16="http://schemas.microsoft.com/office/drawing/2014/main" val="3210365212"/>
                    </a:ext>
                  </a:extLst>
                </a:gridCol>
                <a:gridCol w="2897325">
                  <a:extLst>
                    <a:ext uri="{9D8B030D-6E8A-4147-A177-3AD203B41FA5}">
                      <a16:colId xmlns:a16="http://schemas.microsoft.com/office/drawing/2014/main" val="82395427"/>
                    </a:ext>
                  </a:extLst>
                </a:gridCol>
              </a:tblGrid>
              <a:tr h="326583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3405731529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05384643K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MORALES ROSADO MARIA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BUNYOLA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1983880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X2267432T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JESCHKE HENRY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HOSPITAL JOAN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6349704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50249065E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LOZADA PASCUAS JOHN JAIRO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MA-11 PALMA A 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6663507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42963704A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PASTOR RAMON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STA.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3279978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78209674Z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CABOT LLADO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 LES NEUS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3266663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05327990V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RAMIREZ TRINA JOSEFINA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MA-11 PALMA A 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6429033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43144224L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FUENTESPINA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 LES NEUS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9138149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43117174V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TRAPERO JIMENO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S'ESGLEIETA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4726927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Y0370785Q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SCHEU JASMIN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HORTENSIES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1685705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43080738J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MARTINEZ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BINISALAMER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0900855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B57774036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BOOMERANG HIDRO LOGICS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3464094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43173303A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FUENTES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4912764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42959570D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CERDA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1691843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52695345E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VALDERRAMA LOPEZ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1184973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37712648P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MORALES PALOMINO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1128235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42987601A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 AGUILO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6312086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43052090T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ALZINA FEMENIAS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GARROVER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5503833"/>
                  </a:ext>
                </a:extLst>
              </a:tr>
              <a:tr h="1122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B57671570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PANTOUF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ORQUIDIES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30/06/2010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5368068"/>
                  </a:ext>
                </a:extLst>
              </a:tr>
              <a:tr h="1122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B16582603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CHILI PEPPER SYSTEMS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05/06/2018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7028480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B07754492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LOOK BASIC BALEAR 95 SL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ASSUTZENES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7570194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B02943215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PALMANYOLA MERCAT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9336947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E02945368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 ECONOMAT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6781238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E57338774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RACO DE SES HERBES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MATEU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2926341"/>
                  </a:ext>
                </a:extLst>
              </a:tr>
              <a:tr h="2194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E07605249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PASTOR Y MIRALLES MIRALLES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STA.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01/11/1995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331804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D3C5871-7B58-DA84-5629-479FC835E87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2EFF45C-10A5-2890-CB26-DB70E06320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2313537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265BBC8E-1BD2-69A4-DB60-D24C51B7A1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2870128"/>
              </p:ext>
            </p:extLst>
          </p:nvPr>
        </p:nvGraphicFramePr>
        <p:xfrm>
          <a:off x="970714" y="1619395"/>
          <a:ext cx="9974164" cy="12059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6959">
                  <a:extLst>
                    <a:ext uri="{9D8B030D-6E8A-4147-A177-3AD203B41FA5}">
                      <a16:colId xmlns:a16="http://schemas.microsoft.com/office/drawing/2014/main" val="612192899"/>
                    </a:ext>
                  </a:extLst>
                </a:gridCol>
                <a:gridCol w="1287078">
                  <a:extLst>
                    <a:ext uri="{9D8B030D-6E8A-4147-A177-3AD203B41FA5}">
                      <a16:colId xmlns:a16="http://schemas.microsoft.com/office/drawing/2014/main" val="2847439"/>
                    </a:ext>
                  </a:extLst>
                </a:gridCol>
                <a:gridCol w="156485">
                  <a:extLst>
                    <a:ext uri="{9D8B030D-6E8A-4147-A177-3AD203B41FA5}">
                      <a16:colId xmlns:a16="http://schemas.microsoft.com/office/drawing/2014/main" val="1263995955"/>
                    </a:ext>
                  </a:extLst>
                </a:gridCol>
                <a:gridCol w="1018933">
                  <a:extLst>
                    <a:ext uri="{9D8B030D-6E8A-4147-A177-3AD203B41FA5}">
                      <a16:colId xmlns:a16="http://schemas.microsoft.com/office/drawing/2014/main" val="3856936862"/>
                    </a:ext>
                  </a:extLst>
                </a:gridCol>
                <a:gridCol w="369874">
                  <a:extLst>
                    <a:ext uri="{9D8B030D-6E8A-4147-A177-3AD203B41FA5}">
                      <a16:colId xmlns:a16="http://schemas.microsoft.com/office/drawing/2014/main" val="1781819782"/>
                    </a:ext>
                  </a:extLst>
                </a:gridCol>
                <a:gridCol w="362762">
                  <a:extLst>
                    <a:ext uri="{9D8B030D-6E8A-4147-A177-3AD203B41FA5}">
                      <a16:colId xmlns:a16="http://schemas.microsoft.com/office/drawing/2014/main" val="2410335579"/>
                    </a:ext>
                  </a:extLst>
                </a:gridCol>
                <a:gridCol w="505021">
                  <a:extLst>
                    <a:ext uri="{9D8B030D-6E8A-4147-A177-3AD203B41FA5}">
                      <a16:colId xmlns:a16="http://schemas.microsoft.com/office/drawing/2014/main" val="344889277"/>
                    </a:ext>
                  </a:extLst>
                </a:gridCol>
                <a:gridCol w="1059833">
                  <a:extLst>
                    <a:ext uri="{9D8B030D-6E8A-4147-A177-3AD203B41FA5}">
                      <a16:colId xmlns:a16="http://schemas.microsoft.com/office/drawing/2014/main" val="330650289"/>
                    </a:ext>
                  </a:extLst>
                </a:gridCol>
                <a:gridCol w="533474">
                  <a:extLst>
                    <a:ext uri="{9D8B030D-6E8A-4147-A177-3AD203B41FA5}">
                      <a16:colId xmlns:a16="http://schemas.microsoft.com/office/drawing/2014/main" val="3725659428"/>
                    </a:ext>
                  </a:extLst>
                </a:gridCol>
                <a:gridCol w="485460">
                  <a:extLst>
                    <a:ext uri="{9D8B030D-6E8A-4147-A177-3AD203B41FA5}">
                      <a16:colId xmlns:a16="http://schemas.microsoft.com/office/drawing/2014/main" val="1923424694"/>
                    </a:ext>
                  </a:extLst>
                </a:gridCol>
                <a:gridCol w="640167">
                  <a:extLst>
                    <a:ext uri="{9D8B030D-6E8A-4147-A177-3AD203B41FA5}">
                      <a16:colId xmlns:a16="http://schemas.microsoft.com/office/drawing/2014/main" val="2385997724"/>
                    </a:ext>
                  </a:extLst>
                </a:gridCol>
                <a:gridCol w="250733">
                  <a:extLst>
                    <a:ext uri="{9D8B030D-6E8A-4147-A177-3AD203B41FA5}">
                      <a16:colId xmlns:a16="http://schemas.microsoft.com/office/drawing/2014/main" val="337855447"/>
                    </a:ext>
                  </a:extLst>
                </a:gridCol>
                <a:gridCol w="2747385">
                  <a:extLst>
                    <a:ext uri="{9D8B030D-6E8A-4147-A177-3AD203B41FA5}">
                      <a16:colId xmlns:a16="http://schemas.microsoft.com/office/drawing/2014/main" val="1376272779"/>
                    </a:ext>
                  </a:extLst>
                </a:gridCol>
              </a:tblGrid>
              <a:tr h="1119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E57559056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PUNTADAS DIGITALES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VINYETES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7312276"/>
                  </a:ext>
                </a:extLst>
              </a:tr>
              <a:tr h="2188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E57369985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CONSORTES GARGANO-MAYOL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EXTREMERA 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857655"/>
                  </a:ext>
                </a:extLst>
              </a:tr>
              <a:tr h="2188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E57500464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GEKO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S'ULLASTRE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586976"/>
                  </a:ext>
                </a:extLst>
              </a:tr>
              <a:tr h="2188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E02881829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ADRIAN GARCIA Y LEONARDO GONZALEZ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8111293"/>
                  </a:ext>
                </a:extLst>
              </a:tr>
              <a:tr h="2188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B57826349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RUTES ILLES BALEARS SLNE.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27/09/2013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4189404"/>
                  </a:ext>
                </a:extLst>
              </a:tr>
              <a:tr h="2188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B16556987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LATO ALIMENT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CAPUTXI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29/12/2017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678242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1C1B178-4090-D96A-8278-86A29DB4B2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AD2C36A-7D5B-69BD-98A2-64E785FAAA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8849846"/>
              </p:ext>
            </p:extLst>
          </p:nvPr>
        </p:nvGraphicFramePr>
        <p:xfrm>
          <a:off x="970715" y="2819981"/>
          <a:ext cx="9974164" cy="5255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6959">
                  <a:extLst>
                    <a:ext uri="{9D8B030D-6E8A-4147-A177-3AD203B41FA5}">
                      <a16:colId xmlns:a16="http://schemas.microsoft.com/office/drawing/2014/main" val="1819476521"/>
                    </a:ext>
                  </a:extLst>
                </a:gridCol>
                <a:gridCol w="1287078">
                  <a:extLst>
                    <a:ext uri="{9D8B030D-6E8A-4147-A177-3AD203B41FA5}">
                      <a16:colId xmlns:a16="http://schemas.microsoft.com/office/drawing/2014/main" val="4167079419"/>
                    </a:ext>
                  </a:extLst>
                </a:gridCol>
                <a:gridCol w="156485">
                  <a:extLst>
                    <a:ext uri="{9D8B030D-6E8A-4147-A177-3AD203B41FA5}">
                      <a16:colId xmlns:a16="http://schemas.microsoft.com/office/drawing/2014/main" val="3866381116"/>
                    </a:ext>
                  </a:extLst>
                </a:gridCol>
                <a:gridCol w="1018933">
                  <a:extLst>
                    <a:ext uri="{9D8B030D-6E8A-4147-A177-3AD203B41FA5}">
                      <a16:colId xmlns:a16="http://schemas.microsoft.com/office/drawing/2014/main" val="107766762"/>
                    </a:ext>
                  </a:extLst>
                </a:gridCol>
                <a:gridCol w="369874">
                  <a:extLst>
                    <a:ext uri="{9D8B030D-6E8A-4147-A177-3AD203B41FA5}">
                      <a16:colId xmlns:a16="http://schemas.microsoft.com/office/drawing/2014/main" val="2969053777"/>
                    </a:ext>
                  </a:extLst>
                </a:gridCol>
                <a:gridCol w="362762">
                  <a:extLst>
                    <a:ext uri="{9D8B030D-6E8A-4147-A177-3AD203B41FA5}">
                      <a16:colId xmlns:a16="http://schemas.microsoft.com/office/drawing/2014/main" val="2104073040"/>
                    </a:ext>
                  </a:extLst>
                </a:gridCol>
                <a:gridCol w="505021">
                  <a:extLst>
                    <a:ext uri="{9D8B030D-6E8A-4147-A177-3AD203B41FA5}">
                      <a16:colId xmlns:a16="http://schemas.microsoft.com/office/drawing/2014/main" val="3619034758"/>
                    </a:ext>
                  </a:extLst>
                </a:gridCol>
                <a:gridCol w="1059833">
                  <a:extLst>
                    <a:ext uri="{9D8B030D-6E8A-4147-A177-3AD203B41FA5}">
                      <a16:colId xmlns:a16="http://schemas.microsoft.com/office/drawing/2014/main" val="1586133028"/>
                    </a:ext>
                  </a:extLst>
                </a:gridCol>
                <a:gridCol w="533474">
                  <a:extLst>
                    <a:ext uri="{9D8B030D-6E8A-4147-A177-3AD203B41FA5}">
                      <a16:colId xmlns:a16="http://schemas.microsoft.com/office/drawing/2014/main" val="4169870519"/>
                    </a:ext>
                  </a:extLst>
                </a:gridCol>
                <a:gridCol w="485460">
                  <a:extLst>
                    <a:ext uri="{9D8B030D-6E8A-4147-A177-3AD203B41FA5}">
                      <a16:colId xmlns:a16="http://schemas.microsoft.com/office/drawing/2014/main" val="1492629124"/>
                    </a:ext>
                  </a:extLst>
                </a:gridCol>
                <a:gridCol w="640167">
                  <a:extLst>
                    <a:ext uri="{9D8B030D-6E8A-4147-A177-3AD203B41FA5}">
                      <a16:colId xmlns:a16="http://schemas.microsoft.com/office/drawing/2014/main" val="2878309428"/>
                    </a:ext>
                  </a:extLst>
                </a:gridCol>
                <a:gridCol w="250733">
                  <a:extLst>
                    <a:ext uri="{9D8B030D-6E8A-4147-A177-3AD203B41FA5}">
                      <a16:colId xmlns:a16="http://schemas.microsoft.com/office/drawing/2014/main" val="1938254634"/>
                    </a:ext>
                  </a:extLst>
                </a:gridCol>
                <a:gridCol w="2747385">
                  <a:extLst>
                    <a:ext uri="{9D8B030D-6E8A-4147-A177-3AD203B41FA5}">
                      <a16:colId xmlns:a16="http://schemas.microsoft.com/office/drawing/2014/main" val="1862574757"/>
                    </a:ext>
                  </a:extLst>
                </a:gridCol>
              </a:tblGrid>
              <a:tr h="262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B57939258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CARBOALIMENT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CAPUTXI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BUNYOLA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5589396"/>
                  </a:ext>
                </a:extLst>
              </a:tr>
              <a:tr h="262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B57889149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PROULMALLORCA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DALIES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04/12/2014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6709215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5914D639-D0D1-E53A-F201-13A8450874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95604"/>
              </p:ext>
            </p:extLst>
          </p:nvPr>
        </p:nvGraphicFramePr>
        <p:xfrm>
          <a:off x="970715" y="3345507"/>
          <a:ext cx="9974164" cy="22189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9527">
                  <a:extLst>
                    <a:ext uri="{9D8B030D-6E8A-4147-A177-3AD203B41FA5}">
                      <a16:colId xmlns:a16="http://schemas.microsoft.com/office/drawing/2014/main" val="3797028290"/>
                    </a:ext>
                  </a:extLst>
                </a:gridCol>
                <a:gridCol w="1294510">
                  <a:extLst>
                    <a:ext uri="{9D8B030D-6E8A-4147-A177-3AD203B41FA5}">
                      <a16:colId xmlns:a16="http://schemas.microsoft.com/office/drawing/2014/main" val="1165878429"/>
                    </a:ext>
                  </a:extLst>
                </a:gridCol>
                <a:gridCol w="156485">
                  <a:extLst>
                    <a:ext uri="{9D8B030D-6E8A-4147-A177-3AD203B41FA5}">
                      <a16:colId xmlns:a16="http://schemas.microsoft.com/office/drawing/2014/main" val="3644568958"/>
                    </a:ext>
                  </a:extLst>
                </a:gridCol>
                <a:gridCol w="1018933">
                  <a:extLst>
                    <a:ext uri="{9D8B030D-6E8A-4147-A177-3AD203B41FA5}">
                      <a16:colId xmlns:a16="http://schemas.microsoft.com/office/drawing/2014/main" val="4005954594"/>
                    </a:ext>
                  </a:extLst>
                </a:gridCol>
                <a:gridCol w="369874">
                  <a:extLst>
                    <a:ext uri="{9D8B030D-6E8A-4147-A177-3AD203B41FA5}">
                      <a16:colId xmlns:a16="http://schemas.microsoft.com/office/drawing/2014/main" val="3099679754"/>
                    </a:ext>
                  </a:extLst>
                </a:gridCol>
                <a:gridCol w="362762">
                  <a:extLst>
                    <a:ext uri="{9D8B030D-6E8A-4147-A177-3AD203B41FA5}">
                      <a16:colId xmlns:a16="http://schemas.microsoft.com/office/drawing/2014/main" val="3491472814"/>
                    </a:ext>
                  </a:extLst>
                </a:gridCol>
                <a:gridCol w="505021">
                  <a:extLst>
                    <a:ext uri="{9D8B030D-6E8A-4147-A177-3AD203B41FA5}">
                      <a16:colId xmlns:a16="http://schemas.microsoft.com/office/drawing/2014/main" val="43748657"/>
                    </a:ext>
                  </a:extLst>
                </a:gridCol>
                <a:gridCol w="1059833">
                  <a:extLst>
                    <a:ext uri="{9D8B030D-6E8A-4147-A177-3AD203B41FA5}">
                      <a16:colId xmlns:a16="http://schemas.microsoft.com/office/drawing/2014/main" val="3183425615"/>
                    </a:ext>
                  </a:extLst>
                </a:gridCol>
                <a:gridCol w="533474">
                  <a:extLst>
                    <a:ext uri="{9D8B030D-6E8A-4147-A177-3AD203B41FA5}">
                      <a16:colId xmlns:a16="http://schemas.microsoft.com/office/drawing/2014/main" val="431715239"/>
                    </a:ext>
                  </a:extLst>
                </a:gridCol>
                <a:gridCol w="485460">
                  <a:extLst>
                    <a:ext uri="{9D8B030D-6E8A-4147-A177-3AD203B41FA5}">
                      <a16:colId xmlns:a16="http://schemas.microsoft.com/office/drawing/2014/main" val="765921870"/>
                    </a:ext>
                  </a:extLst>
                </a:gridCol>
                <a:gridCol w="640167">
                  <a:extLst>
                    <a:ext uri="{9D8B030D-6E8A-4147-A177-3AD203B41FA5}">
                      <a16:colId xmlns:a16="http://schemas.microsoft.com/office/drawing/2014/main" val="621550673"/>
                    </a:ext>
                  </a:extLst>
                </a:gridCol>
                <a:gridCol w="250733">
                  <a:extLst>
                    <a:ext uri="{9D8B030D-6E8A-4147-A177-3AD203B41FA5}">
                      <a16:colId xmlns:a16="http://schemas.microsoft.com/office/drawing/2014/main" val="2257147204"/>
                    </a:ext>
                  </a:extLst>
                </a:gridCol>
                <a:gridCol w="2747385">
                  <a:extLst>
                    <a:ext uri="{9D8B030D-6E8A-4147-A177-3AD203B41FA5}">
                      <a16:colId xmlns:a16="http://schemas.microsoft.com/office/drawing/2014/main" val="3855061108"/>
                    </a:ext>
                  </a:extLst>
                </a:gridCol>
              </a:tblGrid>
              <a:tr h="2218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SUPERMERCADOS COP,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D'ANDREU ESTARELLAS FOLKLORISTA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8726354"/>
                  </a:ext>
                </a:extLst>
              </a:tr>
            </a:tbl>
          </a:graphicData>
        </a:graphic>
      </p:graphicFrame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34136194-1A46-EA5B-B1B7-2E6BAD54C8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0067992"/>
              </p:ext>
            </p:extLst>
          </p:nvPr>
        </p:nvGraphicFramePr>
        <p:xfrm>
          <a:off x="970714" y="3550923"/>
          <a:ext cx="9974165" cy="12723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6961">
                  <a:extLst>
                    <a:ext uri="{9D8B030D-6E8A-4147-A177-3AD203B41FA5}">
                      <a16:colId xmlns:a16="http://schemas.microsoft.com/office/drawing/2014/main" val="4093592861"/>
                    </a:ext>
                  </a:extLst>
                </a:gridCol>
                <a:gridCol w="1287076">
                  <a:extLst>
                    <a:ext uri="{9D8B030D-6E8A-4147-A177-3AD203B41FA5}">
                      <a16:colId xmlns:a16="http://schemas.microsoft.com/office/drawing/2014/main" val="782183214"/>
                    </a:ext>
                  </a:extLst>
                </a:gridCol>
                <a:gridCol w="156485">
                  <a:extLst>
                    <a:ext uri="{9D8B030D-6E8A-4147-A177-3AD203B41FA5}">
                      <a16:colId xmlns:a16="http://schemas.microsoft.com/office/drawing/2014/main" val="3635732761"/>
                    </a:ext>
                  </a:extLst>
                </a:gridCol>
                <a:gridCol w="1018933">
                  <a:extLst>
                    <a:ext uri="{9D8B030D-6E8A-4147-A177-3AD203B41FA5}">
                      <a16:colId xmlns:a16="http://schemas.microsoft.com/office/drawing/2014/main" val="1811464246"/>
                    </a:ext>
                  </a:extLst>
                </a:gridCol>
                <a:gridCol w="369874">
                  <a:extLst>
                    <a:ext uri="{9D8B030D-6E8A-4147-A177-3AD203B41FA5}">
                      <a16:colId xmlns:a16="http://schemas.microsoft.com/office/drawing/2014/main" val="3165332837"/>
                    </a:ext>
                  </a:extLst>
                </a:gridCol>
                <a:gridCol w="362762">
                  <a:extLst>
                    <a:ext uri="{9D8B030D-6E8A-4147-A177-3AD203B41FA5}">
                      <a16:colId xmlns:a16="http://schemas.microsoft.com/office/drawing/2014/main" val="2349714326"/>
                    </a:ext>
                  </a:extLst>
                </a:gridCol>
                <a:gridCol w="505021">
                  <a:extLst>
                    <a:ext uri="{9D8B030D-6E8A-4147-A177-3AD203B41FA5}">
                      <a16:colId xmlns:a16="http://schemas.microsoft.com/office/drawing/2014/main" val="2833050840"/>
                    </a:ext>
                  </a:extLst>
                </a:gridCol>
                <a:gridCol w="1059833">
                  <a:extLst>
                    <a:ext uri="{9D8B030D-6E8A-4147-A177-3AD203B41FA5}">
                      <a16:colId xmlns:a16="http://schemas.microsoft.com/office/drawing/2014/main" val="2017569118"/>
                    </a:ext>
                  </a:extLst>
                </a:gridCol>
                <a:gridCol w="533474">
                  <a:extLst>
                    <a:ext uri="{9D8B030D-6E8A-4147-A177-3AD203B41FA5}">
                      <a16:colId xmlns:a16="http://schemas.microsoft.com/office/drawing/2014/main" val="2177683067"/>
                    </a:ext>
                  </a:extLst>
                </a:gridCol>
                <a:gridCol w="485460">
                  <a:extLst>
                    <a:ext uri="{9D8B030D-6E8A-4147-A177-3AD203B41FA5}">
                      <a16:colId xmlns:a16="http://schemas.microsoft.com/office/drawing/2014/main" val="3411368459"/>
                    </a:ext>
                  </a:extLst>
                </a:gridCol>
                <a:gridCol w="640167">
                  <a:extLst>
                    <a:ext uri="{9D8B030D-6E8A-4147-A177-3AD203B41FA5}">
                      <a16:colId xmlns:a16="http://schemas.microsoft.com/office/drawing/2014/main" val="2004141215"/>
                    </a:ext>
                  </a:extLst>
                </a:gridCol>
                <a:gridCol w="250733">
                  <a:extLst>
                    <a:ext uri="{9D8B030D-6E8A-4147-A177-3AD203B41FA5}">
                      <a16:colId xmlns:a16="http://schemas.microsoft.com/office/drawing/2014/main" val="371980464"/>
                    </a:ext>
                  </a:extLst>
                </a:gridCol>
                <a:gridCol w="2747386">
                  <a:extLst>
                    <a:ext uri="{9D8B030D-6E8A-4147-A177-3AD203B41FA5}">
                      <a16:colId xmlns:a16="http://schemas.microsoft.com/office/drawing/2014/main" val="3941418066"/>
                    </a:ext>
                  </a:extLst>
                </a:gridCol>
              </a:tblGrid>
              <a:tr h="4241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1380673"/>
                  </a:ext>
                </a:extLst>
              </a:tr>
              <a:tr h="4241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825307"/>
                  </a:ext>
                </a:extLst>
              </a:tr>
              <a:tr h="4241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8206959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07CE61D3-ECB7-B112-1ECF-25FC18CD4E1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8170" y="2446131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759641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B8DE4FF-CF07-64EB-9DE3-B42C91FDD9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7582738"/>
              </p:ext>
            </p:extLst>
          </p:nvPr>
        </p:nvGraphicFramePr>
        <p:xfrm>
          <a:off x="1009795" y="397868"/>
          <a:ext cx="10626120" cy="59140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724">
                  <a:extLst>
                    <a:ext uri="{9D8B030D-6E8A-4147-A177-3AD203B41FA5}">
                      <a16:colId xmlns:a16="http://schemas.microsoft.com/office/drawing/2014/main" val="2509258893"/>
                    </a:ext>
                  </a:extLst>
                </a:gridCol>
                <a:gridCol w="1492848">
                  <a:extLst>
                    <a:ext uri="{9D8B030D-6E8A-4147-A177-3AD203B41FA5}">
                      <a16:colId xmlns:a16="http://schemas.microsoft.com/office/drawing/2014/main" val="2845625666"/>
                    </a:ext>
                  </a:extLst>
                </a:gridCol>
                <a:gridCol w="166713">
                  <a:extLst>
                    <a:ext uri="{9D8B030D-6E8A-4147-A177-3AD203B41FA5}">
                      <a16:colId xmlns:a16="http://schemas.microsoft.com/office/drawing/2014/main" val="1715622505"/>
                    </a:ext>
                  </a:extLst>
                </a:gridCol>
                <a:gridCol w="1085535">
                  <a:extLst>
                    <a:ext uri="{9D8B030D-6E8A-4147-A177-3AD203B41FA5}">
                      <a16:colId xmlns:a16="http://schemas.microsoft.com/office/drawing/2014/main" val="356605168"/>
                    </a:ext>
                  </a:extLst>
                </a:gridCol>
                <a:gridCol w="394051">
                  <a:extLst>
                    <a:ext uri="{9D8B030D-6E8A-4147-A177-3AD203B41FA5}">
                      <a16:colId xmlns:a16="http://schemas.microsoft.com/office/drawing/2014/main" val="4075505688"/>
                    </a:ext>
                  </a:extLst>
                </a:gridCol>
                <a:gridCol w="386474">
                  <a:extLst>
                    <a:ext uri="{9D8B030D-6E8A-4147-A177-3AD203B41FA5}">
                      <a16:colId xmlns:a16="http://schemas.microsoft.com/office/drawing/2014/main" val="1121933910"/>
                    </a:ext>
                  </a:extLst>
                </a:gridCol>
                <a:gridCol w="538031">
                  <a:extLst>
                    <a:ext uri="{9D8B030D-6E8A-4147-A177-3AD203B41FA5}">
                      <a16:colId xmlns:a16="http://schemas.microsoft.com/office/drawing/2014/main" val="2529602536"/>
                    </a:ext>
                  </a:extLst>
                </a:gridCol>
                <a:gridCol w="1129108">
                  <a:extLst>
                    <a:ext uri="{9D8B030D-6E8A-4147-A177-3AD203B41FA5}">
                      <a16:colId xmlns:a16="http://schemas.microsoft.com/office/drawing/2014/main" val="1282363093"/>
                    </a:ext>
                  </a:extLst>
                </a:gridCol>
                <a:gridCol w="568344">
                  <a:extLst>
                    <a:ext uri="{9D8B030D-6E8A-4147-A177-3AD203B41FA5}">
                      <a16:colId xmlns:a16="http://schemas.microsoft.com/office/drawing/2014/main" val="4101231165"/>
                    </a:ext>
                  </a:extLst>
                </a:gridCol>
                <a:gridCol w="517192">
                  <a:extLst>
                    <a:ext uri="{9D8B030D-6E8A-4147-A177-3AD203B41FA5}">
                      <a16:colId xmlns:a16="http://schemas.microsoft.com/office/drawing/2014/main" val="869934890"/>
                    </a:ext>
                  </a:extLst>
                </a:gridCol>
                <a:gridCol w="682011">
                  <a:extLst>
                    <a:ext uri="{9D8B030D-6E8A-4147-A177-3AD203B41FA5}">
                      <a16:colId xmlns:a16="http://schemas.microsoft.com/office/drawing/2014/main" val="1848990894"/>
                    </a:ext>
                  </a:extLst>
                </a:gridCol>
                <a:gridCol w="267122">
                  <a:extLst>
                    <a:ext uri="{9D8B030D-6E8A-4147-A177-3AD203B41FA5}">
                      <a16:colId xmlns:a16="http://schemas.microsoft.com/office/drawing/2014/main" val="1213150467"/>
                    </a:ext>
                  </a:extLst>
                </a:gridCol>
                <a:gridCol w="2926967">
                  <a:extLst>
                    <a:ext uri="{9D8B030D-6E8A-4147-A177-3AD203B41FA5}">
                      <a16:colId xmlns:a16="http://schemas.microsoft.com/office/drawing/2014/main" val="3808406010"/>
                    </a:ext>
                  </a:extLst>
                </a:gridCol>
              </a:tblGrid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Y0182961X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SHOHAG M 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2777078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41393726M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CORTEY ROIG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7918034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42966290J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MOLINA GONZALEZ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6981256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43062804L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GUERRERO PEDREGOSA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7042909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43144856F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CORREA MARTIN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CARACAS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1292698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43224753W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ALCALA RUBEN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0801021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49919311L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PAREDES MOSQUERA LESLIE YENIFER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44118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Y0141592H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GURWINDER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3781376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Y3291920J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SIDDIKA LIMA HABIBA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0539510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Y6626553Z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CHEEMA MUHAMMAD AWAIS IFTIKHAR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6310619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43002493Z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CANTARELLAS MARTORELL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3050383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43181382D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NAVARRO ESTEFANIA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4032260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45191651D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HERRERA MEDINA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8081622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B57950289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MOTOR CLEAN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9780638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X3156552D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VOLONTA PIERANGELO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MONTDRAGO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742183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43061081K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SAMPOL JOANA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PUIG DE LA TALAIA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644264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43137724M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RUEDA RODRIGUEZ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LLOMBARDS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195190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43147464Q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CUENCA NICOLAS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SOCIES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8024843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45697126J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GRILLIA MORRA MARCELO FABIAN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3130183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55089373A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PELATTI MARIA SOLEDAD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085712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X6474270T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XIAOHUAN YU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7295619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X9528958N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LEKHMAN GURUNG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3708909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43142475H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PERICAS PEREZ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9904101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77988744E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MOHAMMADI KHIMOUCH SALAH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PICOS DE URBION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0768262"/>
                  </a:ext>
                </a:extLst>
              </a:tr>
              <a:tr h="2365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B07701154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MUÑOZ-ESPARRAGOSO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LLUIS JAUME VALLESPIR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16/01/1995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496602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31CD459-2F0D-DF3A-B20C-11B536FFD77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2E20C03-AA19-2682-D300-BAF46642A7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1795177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76A6EA34-2768-296B-3933-3ED494378BE0}"/>
              </a:ext>
            </a:extLst>
          </p:cNvPr>
          <p:cNvSpPr txBox="1"/>
          <p:nvPr/>
        </p:nvSpPr>
        <p:spPr>
          <a:xfrm>
            <a:off x="5001955" y="5085259"/>
            <a:ext cx="207335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Calvià</a:t>
            </a:r>
          </a:p>
        </p:txBody>
      </p:sp>
      <p:pic>
        <p:nvPicPr>
          <p:cNvPr id="19458" name="Picture 2" descr="undefined">
            <a:extLst>
              <a:ext uri="{FF2B5EF4-FFF2-40B4-BE49-F238E27FC236}">
                <a16:creationId xmlns:a16="http://schemas.microsoft.com/office/drawing/2014/main" id="{62CD1FC4-6E77-3E90-98BC-FE08E79749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9796" y="147361"/>
            <a:ext cx="2557673" cy="4652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2EA25FA9-8074-EF5A-9B91-8D949D49D8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4323906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CE71807-5930-D8B7-8796-706E298BC4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8457636"/>
              </p:ext>
            </p:extLst>
          </p:nvPr>
        </p:nvGraphicFramePr>
        <p:xfrm>
          <a:off x="1005726" y="440165"/>
          <a:ext cx="10050837" cy="57878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888">
                  <a:extLst>
                    <a:ext uri="{9D8B030D-6E8A-4147-A177-3AD203B41FA5}">
                      <a16:colId xmlns:a16="http://schemas.microsoft.com/office/drawing/2014/main" val="3166361081"/>
                    </a:ext>
                  </a:extLst>
                </a:gridCol>
                <a:gridCol w="1321325">
                  <a:extLst>
                    <a:ext uri="{9D8B030D-6E8A-4147-A177-3AD203B41FA5}">
                      <a16:colId xmlns:a16="http://schemas.microsoft.com/office/drawing/2014/main" val="522133657"/>
                    </a:ext>
                  </a:extLst>
                </a:gridCol>
                <a:gridCol w="157688">
                  <a:extLst>
                    <a:ext uri="{9D8B030D-6E8A-4147-A177-3AD203B41FA5}">
                      <a16:colId xmlns:a16="http://schemas.microsoft.com/office/drawing/2014/main" val="2129610939"/>
                    </a:ext>
                  </a:extLst>
                </a:gridCol>
                <a:gridCol w="1026765">
                  <a:extLst>
                    <a:ext uri="{9D8B030D-6E8A-4147-A177-3AD203B41FA5}">
                      <a16:colId xmlns:a16="http://schemas.microsoft.com/office/drawing/2014/main" val="3733584551"/>
                    </a:ext>
                  </a:extLst>
                </a:gridCol>
                <a:gridCol w="372718">
                  <a:extLst>
                    <a:ext uri="{9D8B030D-6E8A-4147-A177-3AD203B41FA5}">
                      <a16:colId xmlns:a16="http://schemas.microsoft.com/office/drawing/2014/main" val="3598010313"/>
                    </a:ext>
                  </a:extLst>
                </a:gridCol>
                <a:gridCol w="365551">
                  <a:extLst>
                    <a:ext uri="{9D8B030D-6E8A-4147-A177-3AD203B41FA5}">
                      <a16:colId xmlns:a16="http://schemas.microsoft.com/office/drawing/2014/main" val="2686240236"/>
                    </a:ext>
                  </a:extLst>
                </a:gridCol>
                <a:gridCol w="508903">
                  <a:extLst>
                    <a:ext uri="{9D8B030D-6E8A-4147-A177-3AD203B41FA5}">
                      <a16:colId xmlns:a16="http://schemas.microsoft.com/office/drawing/2014/main" val="1681591796"/>
                    </a:ext>
                  </a:extLst>
                </a:gridCol>
                <a:gridCol w="1067980">
                  <a:extLst>
                    <a:ext uri="{9D8B030D-6E8A-4147-A177-3AD203B41FA5}">
                      <a16:colId xmlns:a16="http://schemas.microsoft.com/office/drawing/2014/main" val="2123820706"/>
                    </a:ext>
                  </a:extLst>
                </a:gridCol>
                <a:gridCol w="537574">
                  <a:extLst>
                    <a:ext uri="{9D8B030D-6E8A-4147-A177-3AD203B41FA5}">
                      <a16:colId xmlns:a16="http://schemas.microsoft.com/office/drawing/2014/main" val="1960498295"/>
                    </a:ext>
                  </a:extLst>
                </a:gridCol>
                <a:gridCol w="489192">
                  <a:extLst>
                    <a:ext uri="{9D8B030D-6E8A-4147-A177-3AD203B41FA5}">
                      <a16:colId xmlns:a16="http://schemas.microsoft.com/office/drawing/2014/main" val="3699933687"/>
                    </a:ext>
                  </a:extLst>
                </a:gridCol>
                <a:gridCol w="645088">
                  <a:extLst>
                    <a:ext uri="{9D8B030D-6E8A-4147-A177-3AD203B41FA5}">
                      <a16:colId xmlns:a16="http://schemas.microsoft.com/office/drawing/2014/main" val="925946848"/>
                    </a:ext>
                  </a:extLst>
                </a:gridCol>
                <a:gridCol w="252660">
                  <a:extLst>
                    <a:ext uri="{9D8B030D-6E8A-4147-A177-3AD203B41FA5}">
                      <a16:colId xmlns:a16="http://schemas.microsoft.com/office/drawing/2014/main" val="2047192288"/>
                    </a:ext>
                  </a:extLst>
                </a:gridCol>
                <a:gridCol w="2768505">
                  <a:extLst>
                    <a:ext uri="{9D8B030D-6E8A-4147-A177-3AD203B41FA5}">
                      <a16:colId xmlns:a16="http://schemas.microsoft.com/office/drawing/2014/main" val="1646073177"/>
                    </a:ext>
                  </a:extLst>
                </a:gridCol>
              </a:tblGrid>
              <a:tr h="338006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3877477325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B57642274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ABIPALMA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(EL TORO)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2526266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B57642274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ABIPALMA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9891073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43066065Z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 MIRANDA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GAVINES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0719172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B57654220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AREA DELUXE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CANARIES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2301650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E07862972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CONFECCIONES CARBONELL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3973354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42964591Q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PLAZA TESIAS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9210512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41433669C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CONSOLACION BONET ORDINAS MARGARITA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S'OLIVERA (CAS CATALA-ILLETES)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7721104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78203967B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CALDENTEY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2041336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42941680J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GIMENO MARI CATALINA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3822444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X0752042B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MURR TATJANA SONJA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8935608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09760065S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SANTOS EUGENIO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2489648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05167957H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HERVAS MARTINEZ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3222112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71412493T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FUENTE APARICIO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0889450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X2409205R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TULSI DADLANI NILU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4404608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49926157B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NUÑEZ ALICIA JUSSARA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2333094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43134307S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RUIZ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MALGRAT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1177512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Y3343472E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BARTECZKO MARIOLA IRENE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2147416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Y7989368X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HENKEL SWEN KLAUS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2673123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X4503150A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DIDIER  RICHARD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7916445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X1810025V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KACHLER GLASER MARGIT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2238359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Y3746298A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GIORDANO GEB WIEZOREK PETRA GABRIELE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4742535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43076727G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CORRO JORGE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5145284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43191776F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CAPARROS BONNIN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0964346"/>
                  </a:ext>
                </a:extLst>
              </a:tr>
              <a:tr h="2270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42958715M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GUTIERREZ FERNANDEZ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EUCALIPTUS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6393227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A230C1C8-D7B1-0DEC-AB17-E2EDF7BFFBA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AD09D37-3F3F-AC00-F33D-FFBE55EB33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5302503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982FEB9-1464-6BBE-178C-B012963686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2690233"/>
              </p:ext>
            </p:extLst>
          </p:nvPr>
        </p:nvGraphicFramePr>
        <p:xfrm>
          <a:off x="984784" y="600293"/>
          <a:ext cx="10022916" cy="54926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1973">
                  <a:extLst>
                    <a:ext uri="{9D8B030D-6E8A-4147-A177-3AD203B41FA5}">
                      <a16:colId xmlns:a16="http://schemas.microsoft.com/office/drawing/2014/main" val="785652030"/>
                    </a:ext>
                  </a:extLst>
                </a:gridCol>
                <a:gridCol w="1271078">
                  <a:extLst>
                    <a:ext uri="{9D8B030D-6E8A-4147-A177-3AD203B41FA5}">
                      <a16:colId xmlns:a16="http://schemas.microsoft.com/office/drawing/2014/main" val="789068903"/>
                    </a:ext>
                  </a:extLst>
                </a:gridCol>
                <a:gridCol w="157250">
                  <a:extLst>
                    <a:ext uri="{9D8B030D-6E8A-4147-A177-3AD203B41FA5}">
                      <a16:colId xmlns:a16="http://schemas.microsoft.com/office/drawing/2014/main" val="708855695"/>
                    </a:ext>
                  </a:extLst>
                </a:gridCol>
                <a:gridCol w="1023913">
                  <a:extLst>
                    <a:ext uri="{9D8B030D-6E8A-4147-A177-3AD203B41FA5}">
                      <a16:colId xmlns:a16="http://schemas.microsoft.com/office/drawing/2014/main" val="4137097528"/>
                    </a:ext>
                  </a:extLst>
                </a:gridCol>
                <a:gridCol w="371682">
                  <a:extLst>
                    <a:ext uri="{9D8B030D-6E8A-4147-A177-3AD203B41FA5}">
                      <a16:colId xmlns:a16="http://schemas.microsoft.com/office/drawing/2014/main" val="2135794572"/>
                    </a:ext>
                  </a:extLst>
                </a:gridCol>
                <a:gridCol w="364535">
                  <a:extLst>
                    <a:ext uri="{9D8B030D-6E8A-4147-A177-3AD203B41FA5}">
                      <a16:colId xmlns:a16="http://schemas.microsoft.com/office/drawing/2014/main" val="1681259262"/>
                    </a:ext>
                  </a:extLst>
                </a:gridCol>
                <a:gridCol w="507489">
                  <a:extLst>
                    <a:ext uri="{9D8B030D-6E8A-4147-A177-3AD203B41FA5}">
                      <a16:colId xmlns:a16="http://schemas.microsoft.com/office/drawing/2014/main" val="3172213124"/>
                    </a:ext>
                  </a:extLst>
                </a:gridCol>
                <a:gridCol w="1065013">
                  <a:extLst>
                    <a:ext uri="{9D8B030D-6E8A-4147-A177-3AD203B41FA5}">
                      <a16:colId xmlns:a16="http://schemas.microsoft.com/office/drawing/2014/main" val="4177059953"/>
                    </a:ext>
                  </a:extLst>
                </a:gridCol>
                <a:gridCol w="536081">
                  <a:extLst>
                    <a:ext uri="{9D8B030D-6E8A-4147-A177-3AD203B41FA5}">
                      <a16:colId xmlns:a16="http://schemas.microsoft.com/office/drawing/2014/main" val="4207374062"/>
                    </a:ext>
                  </a:extLst>
                </a:gridCol>
                <a:gridCol w="487833">
                  <a:extLst>
                    <a:ext uri="{9D8B030D-6E8A-4147-A177-3AD203B41FA5}">
                      <a16:colId xmlns:a16="http://schemas.microsoft.com/office/drawing/2014/main" val="3355640015"/>
                    </a:ext>
                  </a:extLst>
                </a:gridCol>
                <a:gridCol w="643296">
                  <a:extLst>
                    <a:ext uri="{9D8B030D-6E8A-4147-A177-3AD203B41FA5}">
                      <a16:colId xmlns:a16="http://schemas.microsoft.com/office/drawing/2014/main" val="1085581856"/>
                    </a:ext>
                  </a:extLst>
                </a:gridCol>
                <a:gridCol w="251959">
                  <a:extLst>
                    <a:ext uri="{9D8B030D-6E8A-4147-A177-3AD203B41FA5}">
                      <a16:colId xmlns:a16="http://schemas.microsoft.com/office/drawing/2014/main" val="4046628206"/>
                    </a:ext>
                  </a:extLst>
                </a:gridCol>
                <a:gridCol w="2760814">
                  <a:extLst>
                    <a:ext uri="{9D8B030D-6E8A-4147-A177-3AD203B41FA5}">
                      <a16:colId xmlns:a16="http://schemas.microsoft.com/office/drawing/2014/main" val="3075195540"/>
                    </a:ext>
                  </a:extLst>
                </a:gridCol>
              </a:tblGrid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24214420C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REYES ZAMORA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7891754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43033449N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MIRALLES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5866107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X2163640F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PURSNANI PRAKASH MOHAN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425964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X2251496A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ALOYS DEHN STEFAN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0048140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X5819439W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TINGTING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522789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42994899X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NOGUEROL MULET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5126248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46753481R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ZAPATER ENRIQUE MERITXELL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5821786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34064929C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CURSACH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2831069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43066708J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 HESFORD PEDRO JORGE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8862068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Y0778854L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KULJIT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7965328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46395441W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RICHERD SERRALTA JEAN 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1173085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34064813L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CANO ROBERTO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0076357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X8333408W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YIHANG MEI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4030895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X4628884L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9811489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X3125013A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LIU LILING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3794722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43181287Y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KRAMER GIMENO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8180024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43477642Y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AMRAOUI BELKACIM YOUNES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0527835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43118745R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GONZALEZ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3185122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Y4690192T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ESCOBAR ROSA SILVANA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FORNELLS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8198656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X4989686C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YOLETI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7289208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47367702F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CASABE HAMICHA JAIME VICTOR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7707033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43481110R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ASBAI MOUH 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7309986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X0355167R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PEREIRA CARNEIRO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EUCALIPTUS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2449633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X2776759S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MURA NICOLA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8304417"/>
                  </a:ext>
                </a:extLst>
              </a:tr>
              <a:tr h="2197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X2523041X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WILKE GEB PFUETZENREUTER HEIKE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4257726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3ED0A1BD-02D1-9316-6C25-06B771F2BEF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67D2EEB6-845C-208B-64E6-3011CAD8D9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0986722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6A9B8754-FDEF-3866-A96A-E61543A529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9115249"/>
              </p:ext>
            </p:extLst>
          </p:nvPr>
        </p:nvGraphicFramePr>
        <p:xfrm>
          <a:off x="1077560" y="621234"/>
          <a:ext cx="10036879" cy="54825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0345">
                  <a:extLst>
                    <a:ext uri="{9D8B030D-6E8A-4147-A177-3AD203B41FA5}">
                      <a16:colId xmlns:a16="http://schemas.microsoft.com/office/drawing/2014/main" val="442580745"/>
                    </a:ext>
                  </a:extLst>
                </a:gridCol>
                <a:gridCol w="1295287">
                  <a:extLst>
                    <a:ext uri="{9D8B030D-6E8A-4147-A177-3AD203B41FA5}">
                      <a16:colId xmlns:a16="http://schemas.microsoft.com/office/drawing/2014/main" val="921541578"/>
                    </a:ext>
                  </a:extLst>
                </a:gridCol>
                <a:gridCol w="157469">
                  <a:extLst>
                    <a:ext uri="{9D8B030D-6E8A-4147-A177-3AD203B41FA5}">
                      <a16:colId xmlns:a16="http://schemas.microsoft.com/office/drawing/2014/main" val="1412901952"/>
                    </a:ext>
                  </a:extLst>
                </a:gridCol>
                <a:gridCol w="1025339">
                  <a:extLst>
                    <a:ext uri="{9D8B030D-6E8A-4147-A177-3AD203B41FA5}">
                      <a16:colId xmlns:a16="http://schemas.microsoft.com/office/drawing/2014/main" val="1097925382"/>
                    </a:ext>
                  </a:extLst>
                </a:gridCol>
                <a:gridCol w="372200">
                  <a:extLst>
                    <a:ext uri="{9D8B030D-6E8A-4147-A177-3AD203B41FA5}">
                      <a16:colId xmlns:a16="http://schemas.microsoft.com/office/drawing/2014/main" val="689384505"/>
                    </a:ext>
                  </a:extLst>
                </a:gridCol>
                <a:gridCol w="365043">
                  <a:extLst>
                    <a:ext uri="{9D8B030D-6E8A-4147-A177-3AD203B41FA5}">
                      <a16:colId xmlns:a16="http://schemas.microsoft.com/office/drawing/2014/main" val="1914430344"/>
                    </a:ext>
                  </a:extLst>
                </a:gridCol>
                <a:gridCol w="508196">
                  <a:extLst>
                    <a:ext uri="{9D8B030D-6E8A-4147-A177-3AD203B41FA5}">
                      <a16:colId xmlns:a16="http://schemas.microsoft.com/office/drawing/2014/main" val="1832665869"/>
                    </a:ext>
                  </a:extLst>
                </a:gridCol>
                <a:gridCol w="1066497">
                  <a:extLst>
                    <a:ext uri="{9D8B030D-6E8A-4147-A177-3AD203B41FA5}">
                      <a16:colId xmlns:a16="http://schemas.microsoft.com/office/drawing/2014/main" val="706535386"/>
                    </a:ext>
                  </a:extLst>
                </a:gridCol>
                <a:gridCol w="536828">
                  <a:extLst>
                    <a:ext uri="{9D8B030D-6E8A-4147-A177-3AD203B41FA5}">
                      <a16:colId xmlns:a16="http://schemas.microsoft.com/office/drawing/2014/main" val="2205955277"/>
                    </a:ext>
                  </a:extLst>
                </a:gridCol>
                <a:gridCol w="488513">
                  <a:extLst>
                    <a:ext uri="{9D8B030D-6E8A-4147-A177-3AD203B41FA5}">
                      <a16:colId xmlns:a16="http://schemas.microsoft.com/office/drawing/2014/main" val="170264850"/>
                    </a:ext>
                  </a:extLst>
                </a:gridCol>
                <a:gridCol w="644192">
                  <a:extLst>
                    <a:ext uri="{9D8B030D-6E8A-4147-A177-3AD203B41FA5}">
                      <a16:colId xmlns:a16="http://schemas.microsoft.com/office/drawing/2014/main" val="2091908732"/>
                    </a:ext>
                  </a:extLst>
                </a:gridCol>
                <a:gridCol w="252310">
                  <a:extLst>
                    <a:ext uri="{9D8B030D-6E8A-4147-A177-3AD203B41FA5}">
                      <a16:colId xmlns:a16="http://schemas.microsoft.com/office/drawing/2014/main" val="2422567098"/>
                    </a:ext>
                  </a:extLst>
                </a:gridCol>
                <a:gridCol w="2764660">
                  <a:extLst>
                    <a:ext uri="{9D8B030D-6E8A-4147-A177-3AD203B41FA5}">
                      <a16:colId xmlns:a16="http://schemas.microsoft.com/office/drawing/2014/main" val="937011042"/>
                    </a:ext>
                  </a:extLst>
                </a:gridCol>
              </a:tblGrid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Y9305588D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WULF MARLIES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4986375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43212479X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DE LA FUENTE SOFIA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1357716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Y9232400F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GREINERT BRIAN JORDAN RENE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0488120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Y3392980B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ROEHL JANA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9211898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X4145315W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JIANRONG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6996648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43077817J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ZELLER NICOLAS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0244087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41664794H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CHENTOUF SOUSSI REDOUANE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0775441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43150469P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FUENTE AMENGUAL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1300393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A07126949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TIENDAS DEPORTIVAS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19/01/1984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3575045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A07126949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TIENDAS DEPORTIVAS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7084567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78177060Z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AULET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9615459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10049291Q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ALVAREZ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1534823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43030315Y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TOUS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694567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26192199Y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FERNANDEZ AMBROSIO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0861915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43035797Z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SALVA JUAN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5673376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24084165Z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GALVEZ AGUILERA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7364000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X2447105C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HIOB INGO JENS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5987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43097726G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CADIZ GALAN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1602128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43050518S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COZAR PUJADAS ADORACION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7256150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X8038907Q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LLEWELLYN ELISA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19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2031815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43090884Q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 MIGUEL PANADERO JOSE ESTEBAN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6570139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49606674K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TOLOZA SANTIAGO RUBEN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 ANETO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3456396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X2312027K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BUTTNER HANS GUNTER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7019218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Y5427105Q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SOERENSEN SVEN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9539178"/>
                  </a:ext>
                </a:extLst>
              </a:tr>
              <a:tr h="2193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Y4902271L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HABERMEHL STEFAN JOHANNES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224902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20F895E3-6C75-E3B9-4DBB-E5C7FCDA6BC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0AB85723-B221-94AD-8A0F-0C8C2EA8A9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6351740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831504D1-B65C-8CCB-330E-4A027A83D8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7808550"/>
              </p:ext>
            </p:extLst>
          </p:nvPr>
        </p:nvGraphicFramePr>
        <p:xfrm>
          <a:off x="1173248" y="532034"/>
          <a:ext cx="10036879" cy="55660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223">
                  <a:extLst>
                    <a:ext uri="{9D8B030D-6E8A-4147-A177-3AD203B41FA5}">
                      <a16:colId xmlns:a16="http://schemas.microsoft.com/office/drawing/2014/main" val="3545860154"/>
                    </a:ext>
                  </a:extLst>
                </a:gridCol>
                <a:gridCol w="1250409">
                  <a:extLst>
                    <a:ext uri="{9D8B030D-6E8A-4147-A177-3AD203B41FA5}">
                      <a16:colId xmlns:a16="http://schemas.microsoft.com/office/drawing/2014/main" val="1034260831"/>
                    </a:ext>
                  </a:extLst>
                </a:gridCol>
                <a:gridCol w="157469">
                  <a:extLst>
                    <a:ext uri="{9D8B030D-6E8A-4147-A177-3AD203B41FA5}">
                      <a16:colId xmlns:a16="http://schemas.microsoft.com/office/drawing/2014/main" val="2097775297"/>
                    </a:ext>
                  </a:extLst>
                </a:gridCol>
                <a:gridCol w="1025339">
                  <a:extLst>
                    <a:ext uri="{9D8B030D-6E8A-4147-A177-3AD203B41FA5}">
                      <a16:colId xmlns:a16="http://schemas.microsoft.com/office/drawing/2014/main" val="1826293423"/>
                    </a:ext>
                  </a:extLst>
                </a:gridCol>
                <a:gridCol w="372200">
                  <a:extLst>
                    <a:ext uri="{9D8B030D-6E8A-4147-A177-3AD203B41FA5}">
                      <a16:colId xmlns:a16="http://schemas.microsoft.com/office/drawing/2014/main" val="847511717"/>
                    </a:ext>
                  </a:extLst>
                </a:gridCol>
                <a:gridCol w="365043">
                  <a:extLst>
                    <a:ext uri="{9D8B030D-6E8A-4147-A177-3AD203B41FA5}">
                      <a16:colId xmlns:a16="http://schemas.microsoft.com/office/drawing/2014/main" val="3853495366"/>
                    </a:ext>
                  </a:extLst>
                </a:gridCol>
                <a:gridCol w="508196">
                  <a:extLst>
                    <a:ext uri="{9D8B030D-6E8A-4147-A177-3AD203B41FA5}">
                      <a16:colId xmlns:a16="http://schemas.microsoft.com/office/drawing/2014/main" val="2711885766"/>
                    </a:ext>
                  </a:extLst>
                </a:gridCol>
                <a:gridCol w="1066497">
                  <a:extLst>
                    <a:ext uri="{9D8B030D-6E8A-4147-A177-3AD203B41FA5}">
                      <a16:colId xmlns:a16="http://schemas.microsoft.com/office/drawing/2014/main" val="4261496110"/>
                    </a:ext>
                  </a:extLst>
                </a:gridCol>
                <a:gridCol w="536828">
                  <a:extLst>
                    <a:ext uri="{9D8B030D-6E8A-4147-A177-3AD203B41FA5}">
                      <a16:colId xmlns:a16="http://schemas.microsoft.com/office/drawing/2014/main" val="2583872014"/>
                    </a:ext>
                  </a:extLst>
                </a:gridCol>
                <a:gridCol w="488513">
                  <a:extLst>
                    <a:ext uri="{9D8B030D-6E8A-4147-A177-3AD203B41FA5}">
                      <a16:colId xmlns:a16="http://schemas.microsoft.com/office/drawing/2014/main" val="3727244448"/>
                    </a:ext>
                  </a:extLst>
                </a:gridCol>
                <a:gridCol w="644192">
                  <a:extLst>
                    <a:ext uri="{9D8B030D-6E8A-4147-A177-3AD203B41FA5}">
                      <a16:colId xmlns:a16="http://schemas.microsoft.com/office/drawing/2014/main" val="4069264154"/>
                    </a:ext>
                  </a:extLst>
                </a:gridCol>
                <a:gridCol w="252310">
                  <a:extLst>
                    <a:ext uri="{9D8B030D-6E8A-4147-A177-3AD203B41FA5}">
                      <a16:colId xmlns:a16="http://schemas.microsoft.com/office/drawing/2014/main" val="2168998531"/>
                    </a:ext>
                  </a:extLst>
                </a:gridCol>
                <a:gridCol w="2764660">
                  <a:extLst>
                    <a:ext uri="{9D8B030D-6E8A-4147-A177-3AD203B41FA5}">
                      <a16:colId xmlns:a16="http://schemas.microsoft.com/office/drawing/2014/main" val="2897394153"/>
                    </a:ext>
                  </a:extLst>
                </a:gridCol>
              </a:tblGrid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Y3348024C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WALLART FRANCK ANDRE JACQUES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8522265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55236268C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ZAPPETTINI ANIBAL HERNAN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2155437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43108452N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LARA VILLACAÑAS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0140612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Y7035282X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CUMBER OLIVIA ALEXANDRA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5473887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43071717P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GALLEGO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1005081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X8912173H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SHANGSHANG SUN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5963907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43104734C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JOHANSSON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PUIG DEL TEIX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1956431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43046452C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ANTICH SIQUIER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6206810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78209179W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PLANAS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0015906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43210797F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SEOANE DURAN SERGIO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LISBOA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406955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49898317R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URRUTIA VERONICA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PORRASSA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3128542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Y2339180W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SHRESTHA SURUCHI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7168421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43183226J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PIPKIN SANTARELLI MARINA SARA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607939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X5341248G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ANGELOV ANGELOV DIMITAR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PUIG DEL TEIX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0409042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04308175E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ZDRAVKOVA IVANOVA GERGANA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2341020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X2196872G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MUIR ALAN ALEXANDER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MONTPELLIER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5034216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Y4451606Q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HOFFMANN DIRK HANS KARL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9774122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43182896M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WOOD ANDRES JACK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SALOBRAR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3646146"/>
                  </a:ext>
                </a:extLst>
              </a:tr>
              <a:tr h="3231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42999369H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VILLANUEVA BORRALLO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GASPAR MELCHOR JOVELLANOS (SANTA PONÇA)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6997705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Y8989096C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SIAGH NADJIB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1484256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42963805N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GONZALEZ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715220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34066779F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SUAREZ COTARELO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3317150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41397776F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SERVERA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903412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43072766E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GIRALDE RODRIGUEZ JOSE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763769"/>
                  </a:ext>
                </a:extLst>
              </a:tr>
              <a:tr h="2170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50290064N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DAVILA ROMERO ANTONIA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58679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72C07200-DD7C-EA73-3C57-42996823B53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DF5BCEDA-3C52-2483-500C-2212927F8A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4677612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EE44213E-3EA4-D866-7A0B-EAEED8E539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3566344"/>
              </p:ext>
            </p:extLst>
          </p:nvPr>
        </p:nvGraphicFramePr>
        <p:xfrm>
          <a:off x="969369" y="556813"/>
          <a:ext cx="10253261" cy="5459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2318">
                  <a:extLst>
                    <a:ext uri="{9D8B030D-6E8A-4147-A177-3AD203B41FA5}">
                      <a16:colId xmlns:a16="http://schemas.microsoft.com/office/drawing/2014/main" val="3239058815"/>
                    </a:ext>
                  </a:extLst>
                </a:gridCol>
                <a:gridCol w="1193319">
                  <a:extLst>
                    <a:ext uri="{9D8B030D-6E8A-4147-A177-3AD203B41FA5}">
                      <a16:colId xmlns:a16="http://schemas.microsoft.com/office/drawing/2014/main" val="4042215371"/>
                    </a:ext>
                  </a:extLst>
                </a:gridCol>
                <a:gridCol w="160864">
                  <a:extLst>
                    <a:ext uri="{9D8B030D-6E8A-4147-A177-3AD203B41FA5}">
                      <a16:colId xmlns:a16="http://schemas.microsoft.com/office/drawing/2014/main" val="2135623479"/>
                    </a:ext>
                  </a:extLst>
                </a:gridCol>
                <a:gridCol w="1047445">
                  <a:extLst>
                    <a:ext uri="{9D8B030D-6E8A-4147-A177-3AD203B41FA5}">
                      <a16:colId xmlns:a16="http://schemas.microsoft.com/office/drawing/2014/main" val="122634660"/>
                    </a:ext>
                  </a:extLst>
                </a:gridCol>
                <a:gridCol w="380224">
                  <a:extLst>
                    <a:ext uri="{9D8B030D-6E8A-4147-A177-3AD203B41FA5}">
                      <a16:colId xmlns:a16="http://schemas.microsoft.com/office/drawing/2014/main" val="230803527"/>
                    </a:ext>
                  </a:extLst>
                </a:gridCol>
                <a:gridCol w="372913">
                  <a:extLst>
                    <a:ext uri="{9D8B030D-6E8A-4147-A177-3AD203B41FA5}">
                      <a16:colId xmlns:a16="http://schemas.microsoft.com/office/drawing/2014/main" val="3790120627"/>
                    </a:ext>
                  </a:extLst>
                </a:gridCol>
                <a:gridCol w="519152">
                  <a:extLst>
                    <a:ext uri="{9D8B030D-6E8A-4147-A177-3AD203B41FA5}">
                      <a16:colId xmlns:a16="http://schemas.microsoft.com/office/drawing/2014/main" val="835789823"/>
                    </a:ext>
                  </a:extLst>
                </a:gridCol>
                <a:gridCol w="1089489">
                  <a:extLst>
                    <a:ext uri="{9D8B030D-6E8A-4147-A177-3AD203B41FA5}">
                      <a16:colId xmlns:a16="http://schemas.microsoft.com/office/drawing/2014/main" val="3118957999"/>
                    </a:ext>
                  </a:extLst>
                </a:gridCol>
                <a:gridCol w="548401">
                  <a:extLst>
                    <a:ext uri="{9D8B030D-6E8A-4147-A177-3AD203B41FA5}">
                      <a16:colId xmlns:a16="http://schemas.microsoft.com/office/drawing/2014/main" val="1154883283"/>
                    </a:ext>
                  </a:extLst>
                </a:gridCol>
                <a:gridCol w="499044">
                  <a:extLst>
                    <a:ext uri="{9D8B030D-6E8A-4147-A177-3AD203B41FA5}">
                      <a16:colId xmlns:a16="http://schemas.microsoft.com/office/drawing/2014/main" val="170339476"/>
                    </a:ext>
                  </a:extLst>
                </a:gridCol>
                <a:gridCol w="658080">
                  <a:extLst>
                    <a:ext uri="{9D8B030D-6E8A-4147-A177-3AD203B41FA5}">
                      <a16:colId xmlns:a16="http://schemas.microsoft.com/office/drawing/2014/main" val="4107432306"/>
                    </a:ext>
                  </a:extLst>
                </a:gridCol>
                <a:gridCol w="257749">
                  <a:extLst>
                    <a:ext uri="{9D8B030D-6E8A-4147-A177-3AD203B41FA5}">
                      <a16:colId xmlns:a16="http://schemas.microsoft.com/office/drawing/2014/main" val="491064541"/>
                    </a:ext>
                  </a:extLst>
                </a:gridCol>
                <a:gridCol w="2824263">
                  <a:extLst>
                    <a:ext uri="{9D8B030D-6E8A-4147-A177-3AD203B41FA5}">
                      <a16:colId xmlns:a16="http://schemas.microsoft.com/office/drawing/2014/main" val="2558274680"/>
                    </a:ext>
                  </a:extLst>
                </a:gridCol>
              </a:tblGrid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43070022S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SAAVEDRA PUJOL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 SIL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5380952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X2430531Y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MESSERSCHMIDT RUEDIGER GERD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7046473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43172579S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MOYA ALEXANDRE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PUIG DEL TEIX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6821567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43209482A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RIBAS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 VISTA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3320623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Y2925656R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RESTREPO PINEDA CARLOS ORLANDO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9489572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X3158086W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ALEXANDROV IVANOV BORISLAV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454975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43101227D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GALLEGO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b-NO" sz="700" u="none" strike="noStrike">
                          <a:effectLst/>
                        </a:rPr>
                        <a:t>GRAN VIA PUIG DE TEIX</a:t>
                      </a:r>
                      <a:endParaRPr lang="nb-NO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5118158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Y8497296Y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TAIEB FOZIA KHAN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6743417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43064096T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CARMONA ROJO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6526638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Y6389544C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SLAVKOVA KAMENOVA LILYANA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571296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43103946Z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ZOLLA ALVAREZ FERNANDO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4767415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X1861725J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FRANKE MARION LIESEL MARTHA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2729024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X8881979T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LENK COBB JAMES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1789743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43192834F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CARBONELL TORTELLA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1230919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01874416P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TALESKI ATANASOSKI 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180149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04306053Q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VITKIN DIMITRIY BERNABE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CALO DEN PALLICER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8442083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43021953Q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MAIMO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780643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Y3523187S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SIEBEN VANESSA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MAGALLUF-SANTA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8829583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43081378D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BARQUEROS BLANCO MARIA DEL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PUIG DEL TEIX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496216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X8370770N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 JINHAI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2735883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43113243L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MORENO MARIA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8222758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X6333705B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TALESKA GRASHESKA MERI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7189171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Y0035647B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BHULLAR RAMANDEEP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2881243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72448718Y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RIVAS JIMENEZ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1829058"/>
                  </a:ext>
                </a:extLst>
              </a:tr>
              <a:tr h="218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43125134L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JUAN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DE SARAGOSSA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072278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70F3DF49-506E-C47F-0F69-29299F6518D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B44AA3A0-2A8B-2662-1A7E-FF6ED5E47F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8213621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97D476FE-B218-E397-5322-430EDF01F2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8974628"/>
              </p:ext>
            </p:extLst>
          </p:nvPr>
        </p:nvGraphicFramePr>
        <p:xfrm>
          <a:off x="910038" y="537472"/>
          <a:ext cx="10371924" cy="557140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9531">
                  <a:extLst>
                    <a:ext uri="{9D8B030D-6E8A-4147-A177-3AD203B41FA5}">
                      <a16:colId xmlns:a16="http://schemas.microsoft.com/office/drawing/2014/main" val="2307957900"/>
                    </a:ext>
                  </a:extLst>
                </a:gridCol>
                <a:gridCol w="1238045">
                  <a:extLst>
                    <a:ext uri="{9D8B030D-6E8A-4147-A177-3AD203B41FA5}">
                      <a16:colId xmlns:a16="http://schemas.microsoft.com/office/drawing/2014/main" val="4292009958"/>
                    </a:ext>
                  </a:extLst>
                </a:gridCol>
                <a:gridCol w="162725">
                  <a:extLst>
                    <a:ext uri="{9D8B030D-6E8A-4147-A177-3AD203B41FA5}">
                      <a16:colId xmlns:a16="http://schemas.microsoft.com/office/drawing/2014/main" val="1230392852"/>
                    </a:ext>
                  </a:extLst>
                </a:gridCol>
                <a:gridCol w="1059567">
                  <a:extLst>
                    <a:ext uri="{9D8B030D-6E8A-4147-A177-3AD203B41FA5}">
                      <a16:colId xmlns:a16="http://schemas.microsoft.com/office/drawing/2014/main" val="220299497"/>
                    </a:ext>
                  </a:extLst>
                </a:gridCol>
                <a:gridCol w="384625">
                  <a:extLst>
                    <a:ext uri="{9D8B030D-6E8A-4147-A177-3AD203B41FA5}">
                      <a16:colId xmlns:a16="http://schemas.microsoft.com/office/drawing/2014/main" val="1197268537"/>
                    </a:ext>
                  </a:extLst>
                </a:gridCol>
                <a:gridCol w="377229">
                  <a:extLst>
                    <a:ext uri="{9D8B030D-6E8A-4147-A177-3AD203B41FA5}">
                      <a16:colId xmlns:a16="http://schemas.microsoft.com/office/drawing/2014/main" val="2755602389"/>
                    </a:ext>
                  </a:extLst>
                </a:gridCol>
                <a:gridCol w="525160">
                  <a:extLst>
                    <a:ext uri="{9D8B030D-6E8A-4147-A177-3AD203B41FA5}">
                      <a16:colId xmlns:a16="http://schemas.microsoft.com/office/drawing/2014/main" val="559291180"/>
                    </a:ext>
                  </a:extLst>
                </a:gridCol>
                <a:gridCol w="1102098">
                  <a:extLst>
                    <a:ext uri="{9D8B030D-6E8A-4147-A177-3AD203B41FA5}">
                      <a16:colId xmlns:a16="http://schemas.microsoft.com/office/drawing/2014/main" val="995719618"/>
                    </a:ext>
                  </a:extLst>
                </a:gridCol>
                <a:gridCol w="554748">
                  <a:extLst>
                    <a:ext uri="{9D8B030D-6E8A-4147-A177-3AD203B41FA5}">
                      <a16:colId xmlns:a16="http://schemas.microsoft.com/office/drawing/2014/main" val="2644536879"/>
                    </a:ext>
                  </a:extLst>
                </a:gridCol>
                <a:gridCol w="504820">
                  <a:extLst>
                    <a:ext uri="{9D8B030D-6E8A-4147-A177-3AD203B41FA5}">
                      <a16:colId xmlns:a16="http://schemas.microsoft.com/office/drawing/2014/main" val="2423702210"/>
                    </a:ext>
                  </a:extLst>
                </a:gridCol>
                <a:gridCol w="665696">
                  <a:extLst>
                    <a:ext uri="{9D8B030D-6E8A-4147-A177-3AD203B41FA5}">
                      <a16:colId xmlns:a16="http://schemas.microsoft.com/office/drawing/2014/main" val="2121467536"/>
                    </a:ext>
                  </a:extLst>
                </a:gridCol>
                <a:gridCol w="260732">
                  <a:extLst>
                    <a:ext uri="{9D8B030D-6E8A-4147-A177-3AD203B41FA5}">
                      <a16:colId xmlns:a16="http://schemas.microsoft.com/office/drawing/2014/main" val="2906369650"/>
                    </a:ext>
                  </a:extLst>
                </a:gridCol>
                <a:gridCol w="2856948">
                  <a:extLst>
                    <a:ext uri="{9D8B030D-6E8A-4147-A177-3AD203B41FA5}">
                      <a16:colId xmlns:a16="http://schemas.microsoft.com/office/drawing/2014/main" val="1173649867"/>
                    </a:ext>
                  </a:extLst>
                </a:gridCol>
              </a:tblGrid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A07126949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TIENDAS DEPORTIVAS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473891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43147454Y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DUARTE ALVAREZ VICTORIA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507174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43027380S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BESTARD JUANA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SERVET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0246552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78185777Z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SERRA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7366806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43019640A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SERVERA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MATIES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8680141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12702475N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SALINAS VALBUENA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8144756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43030317P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TOUS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5756177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42970475N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 TELLERIA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KM 7 CARRETERA 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5297828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43119240J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CHRISTE ALEJO GUSTAVO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9387458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18233960C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VIDAL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8828334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41338920P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MERCANT PEDROS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6815089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43042587L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GARCIA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5560366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43115436G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ENSEÑAT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8117452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X2974863C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ALEXANDRA LE FEVRE ISABELLE MARIE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9287389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43138290L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CAUBET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7820196"/>
                  </a:ext>
                </a:extLst>
              </a:tr>
              <a:tr h="3253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X0170623D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SIBYL TANIT JADE MALMESTROEM CRUTCHLEY DENISE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4874979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43030316F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TOUS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 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9734333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50679816Y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SANCHEZ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4856543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X5385062A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HAVERHOEK FILIP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0167852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43132117X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BALSA MONTAGUE SARA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7177852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52190582V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FERRE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MARROIG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0069304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06992504K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POLO SALAZAR MARIA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9038597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45290719Q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MOHAMED MOHAMED HOSSAIN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567731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43103950H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FIOL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1192295"/>
                  </a:ext>
                </a:extLst>
              </a:tr>
              <a:tr h="2185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33837060N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RUA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872283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6D2F903-AA96-BF38-DB58-7F763B449FC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83150B34-BEA9-C814-75D5-5E7E8C3826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8180540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158BDAA-A0F1-9049-6A00-ED554D82C1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4967873"/>
              </p:ext>
            </p:extLst>
          </p:nvPr>
        </p:nvGraphicFramePr>
        <p:xfrm>
          <a:off x="928944" y="663115"/>
          <a:ext cx="10085737" cy="52800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0460">
                  <a:extLst>
                    <a:ext uri="{9D8B030D-6E8A-4147-A177-3AD203B41FA5}">
                      <a16:colId xmlns:a16="http://schemas.microsoft.com/office/drawing/2014/main" val="1687505733"/>
                    </a:ext>
                  </a:extLst>
                </a:gridCol>
                <a:gridCol w="1354205">
                  <a:extLst>
                    <a:ext uri="{9D8B030D-6E8A-4147-A177-3AD203B41FA5}">
                      <a16:colId xmlns:a16="http://schemas.microsoft.com/office/drawing/2014/main" val="3782827222"/>
                    </a:ext>
                  </a:extLst>
                </a:gridCol>
                <a:gridCol w="158235">
                  <a:extLst>
                    <a:ext uri="{9D8B030D-6E8A-4147-A177-3AD203B41FA5}">
                      <a16:colId xmlns:a16="http://schemas.microsoft.com/office/drawing/2014/main" val="2359800099"/>
                    </a:ext>
                  </a:extLst>
                </a:gridCol>
                <a:gridCol w="1030331">
                  <a:extLst>
                    <a:ext uri="{9D8B030D-6E8A-4147-A177-3AD203B41FA5}">
                      <a16:colId xmlns:a16="http://schemas.microsoft.com/office/drawing/2014/main" val="2233330385"/>
                    </a:ext>
                  </a:extLst>
                </a:gridCol>
                <a:gridCol w="374012">
                  <a:extLst>
                    <a:ext uri="{9D8B030D-6E8A-4147-A177-3AD203B41FA5}">
                      <a16:colId xmlns:a16="http://schemas.microsoft.com/office/drawing/2014/main" val="1505288781"/>
                    </a:ext>
                  </a:extLst>
                </a:gridCol>
                <a:gridCol w="366820">
                  <a:extLst>
                    <a:ext uri="{9D8B030D-6E8A-4147-A177-3AD203B41FA5}">
                      <a16:colId xmlns:a16="http://schemas.microsoft.com/office/drawing/2014/main" val="3359889900"/>
                    </a:ext>
                  </a:extLst>
                </a:gridCol>
                <a:gridCol w="510670">
                  <a:extLst>
                    <a:ext uri="{9D8B030D-6E8A-4147-A177-3AD203B41FA5}">
                      <a16:colId xmlns:a16="http://schemas.microsoft.com/office/drawing/2014/main" val="1450284651"/>
                    </a:ext>
                  </a:extLst>
                </a:gridCol>
                <a:gridCol w="1071688">
                  <a:extLst>
                    <a:ext uri="{9D8B030D-6E8A-4147-A177-3AD203B41FA5}">
                      <a16:colId xmlns:a16="http://schemas.microsoft.com/office/drawing/2014/main" val="2973958751"/>
                    </a:ext>
                  </a:extLst>
                </a:gridCol>
                <a:gridCol w="539441">
                  <a:extLst>
                    <a:ext uri="{9D8B030D-6E8A-4147-A177-3AD203B41FA5}">
                      <a16:colId xmlns:a16="http://schemas.microsoft.com/office/drawing/2014/main" val="3335619811"/>
                    </a:ext>
                  </a:extLst>
                </a:gridCol>
                <a:gridCol w="490891">
                  <a:extLst>
                    <a:ext uri="{9D8B030D-6E8A-4147-A177-3AD203B41FA5}">
                      <a16:colId xmlns:a16="http://schemas.microsoft.com/office/drawing/2014/main" val="3263392994"/>
                    </a:ext>
                  </a:extLst>
                </a:gridCol>
                <a:gridCol w="647328">
                  <a:extLst>
                    <a:ext uri="{9D8B030D-6E8A-4147-A177-3AD203B41FA5}">
                      <a16:colId xmlns:a16="http://schemas.microsoft.com/office/drawing/2014/main" val="3506017039"/>
                    </a:ext>
                  </a:extLst>
                </a:gridCol>
                <a:gridCol w="253538">
                  <a:extLst>
                    <a:ext uri="{9D8B030D-6E8A-4147-A177-3AD203B41FA5}">
                      <a16:colId xmlns:a16="http://schemas.microsoft.com/office/drawing/2014/main" val="1148375716"/>
                    </a:ext>
                  </a:extLst>
                </a:gridCol>
                <a:gridCol w="2778118">
                  <a:extLst>
                    <a:ext uri="{9D8B030D-6E8A-4147-A177-3AD203B41FA5}">
                      <a16:colId xmlns:a16="http://schemas.microsoft.com/office/drawing/2014/main" val="2881802938"/>
                    </a:ext>
                  </a:extLst>
                </a:gridCol>
              </a:tblGrid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43090453E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JANSON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FALCO (SON FERRER)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0568952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X3802114F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NUNEZ EZEQUIEL MARIO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VAQUER 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9222112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43047886M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OLIVES MARIA EULALIA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2607570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43099566G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PAEZ ROBLES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6625480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X3370589P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TAMAS CRISTIAN VALENTIN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Autónomos extranjeros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024152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43170652C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CARBONELL UMBON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4072253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X6960004C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 LINJIE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1895522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41538132V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PERELLO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5095619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43178067Y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LESCAUDEY DE MANEVILLE VICENS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BUENAVISTA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5282196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49770818Z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VELASQUEZ LILIANA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8467053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Y8208336H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SESKO NATALIE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CARIB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9875920"/>
                  </a:ext>
                </a:extLst>
              </a:tr>
              <a:tr h="112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X6054175T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HODGES RACHAEL SARAH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CALIFORNIA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8709866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X5757481Y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MILANOV RADEV HRISTO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5633269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X5241149R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JULIA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660538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X1446043X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ZHONGFEN 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3776925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77572717L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SANCHEZ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MATIES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1363501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X6039482G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KONSTANTINOVA GEORGIEVA IRENA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9979757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43133733Q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SAMPEDRO VEGA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0625476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Y5041900S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GUERRA FORNERINO MONICA KATHERINE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GARCILASO VEGA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7693436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43116443E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HOMAR ACOSTA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3755179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Y6310404T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LINZER STEVE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3586845"/>
                  </a:ext>
                </a:extLst>
              </a:tr>
              <a:tr h="112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X3434286H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XIN YANG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AVOSTARDA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8176687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42977131K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BALLESTER CLADERA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2860233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X6469727B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0819245"/>
                  </a:ext>
                </a:extLst>
              </a:tr>
              <a:tr h="2197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42963497A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MUÑOZ DOMINGO GUZMAN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CIGNE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1129672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C41CBFAF-63DE-1B43-9C9C-5A130F6EDDF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86713A95-87CC-D4F5-0ACF-C7D4CEDEC4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1837789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3588C28-4DF2-49C5-FB96-F3CF98DF8F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1449822"/>
              </p:ext>
            </p:extLst>
          </p:nvPr>
        </p:nvGraphicFramePr>
        <p:xfrm>
          <a:off x="742514" y="558413"/>
          <a:ext cx="10706971" cy="55066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9670">
                  <a:extLst>
                    <a:ext uri="{9D8B030D-6E8A-4147-A177-3AD203B41FA5}">
                      <a16:colId xmlns:a16="http://schemas.microsoft.com/office/drawing/2014/main" val="1062605643"/>
                    </a:ext>
                  </a:extLst>
                </a:gridCol>
                <a:gridCol w="1349849">
                  <a:extLst>
                    <a:ext uri="{9D8B030D-6E8A-4147-A177-3AD203B41FA5}">
                      <a16:colId xmlns:a16="http://schemas.microsoft.com/office/drawing/2014/main" val="438954990"/>
                    </a:ext>
                  </a:extLst>
                </a:gridCol>
                <a:gridCol w="167982">
                  <a:extLst>
                    <a:ext uri="{9D8B030D-6E8A-4147-A177-3AD203B41FA5}">
                      <a16:colId xmlns:a16="http://schemas.microsoft.com/office/drawing/2014/main" val="1404525450"/>
                    </a:ext>
                  </a:extLst>
                </a:gridCol>
                <a:gridCol w="1093795">
                  <a:extLst>
                    <a:ext uri="{9D8B030D-6E8A-4147-A177-3AD203B41FA5}">
                      <a16:colId xmlns:a16="http://schemas.microsoft.com/office/drawing/2014/main" val="375059756"/>
                    </a:ext>
                  </a:extLst>
                </a:gridCol>
                <a:gridCol w="397050">
                  <a:extLst>
                    <a:ext uri="{9D8B030D-6E8A-4147-A177-3AD203B41FA5}">
                      <a16:colId xmlns:a16="http://schemas.microsoft.com/office/drawing/2014/main" val="177833307"/>
                    </a:ext>
                  </a:extLst>
                </a:gridCol>
                <a:gridCol w="389415">
                  <a:extLst>
                    <a:ext uri="{9D8B030D-6E8A-4147-A177-3AD203B41FA5}">
                      <a16:colId xmlns:a16="http://schemas.microsoft.com/office/drawing/2014/main" val="2774847857"/>
                    </a:ext>
                  </a:extLst>
                </a:gridCol>
                <a:gridCol w="542124">
                  <a:extLst>
                    <a:ext uri="{9D8B030D-6E8A-4147-A177-3AD203B41FA5}">
                      <a16:colId xmlns:a16="http://schemas.microsoft.com/office/drawing/2014/main" val="1659989836"/>
                    </a:ext>
                  </a:extLst>
                </a:gridCol>
                <a:gridCol w="1137699">
                  <a:extLst>
                    <a:ext uri="{9D8B030D-6E8A-4147-A177-3AD203B41FA5}">
                      <a16:colId xmlns:a16="http://schemas.microsoft.com/office/drawing/2014/main" val="2489350625"/>
                    </a:ext>
                  </a:extLst>
                </a:gridCol>
                <a:gridCol w="572668">
                  <a:extLst>
                    <a:ext uri="{9D8B030D-6E8A-4147-A177-3AD203B41FA5}">
                      <a16:colId xmlns:a16="http://schemas.microsoft.com/office/drawing/2014/main" val="1503010598"/>
                    </a:ext>
                  </a:extLst>
                </a:gridCol>
                <a:gridCol w="521128">
                  <a:extLst>
                    <a:ext uri="{9D8B030D-6E8A-4147-A177-3AD203B41FA5}">
                      <a16:colId xmlns:a16="http://schemas.microsoft.com/office/drawing/2014/main" val="902475991"/>
                    </a:ext>
                  </a:extLst>
                </a:gridCol>
                <a:gridCol w="687200">
                  <a:extLst>
                    <a:ext uri="{9D8B030D-6E8A-4147-A177-3AD203B41FA5}">
                      <a16:colId xmlns:a16="http://schemas.microsoft.com/office/drawing/2014/main" val="2202788074"/>
                    </a:ext>
                  </a:extLst>
                </a:gridCol>
                <a:gridCol w="269154">
                  <a:extLst>
                    <a:ext uri="{9D8B030D-6E8A-4147-A177-3AD203B41FA5}">
                      <a16:colId xmlns:a16="http://schemas.microsoft.com/office/drawing/2014/main" val="3043860825"/>
                    </a:ext>
                  </a:extLst>
                </a:gridCol>
                <a:gridCol w="2949237">
                  <a:extLst>
                    <a:ext uri="{9D8B030D-6E8A-4147-A177-3AD203B41FA5}">
                      <a16:colId xmlns:a16="http://schemas.microsoft.com/office/drawing/2014/main" val="1106394577"/>
                    </a:ext>
                  </a:extLst>
                </a:gridCol>
              </a:tblGrid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Y0982905Z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MINGHUI SHI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753056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43040085R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DOLS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7123613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43044150H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BESTARD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4853742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09791437S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OLANO ARIAS MARIA SOLEDAD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BARRANC (CAS CATALA-ILLETES)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2186674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45283381S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MOHAMED BENAISA SALIMA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2538415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Y5614643N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KHURAM AZAM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5435696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X2054298F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DALY JOHN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GAVINES (MAGALUF)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0253537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17139203V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MANUEL TIRADO PUEO PEDRO ANGEL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BENITO J. FEIJOO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2208508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43036972Q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CORRO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9133220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X3221601Z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HOLMEN HANNE CHRISTINE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 (PORTALS NOUS)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5186156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X0305255E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NYS RENEE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NOTARI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6341249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X2664180K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ERNA HINZE GEB STROHE ELSA LUISE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4184487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49613851E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MOLINARI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MALAGA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2895355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43070982D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MOLLA ANDESNER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ZARAGOZA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5054367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Y4839116E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BORGING HANS JOERGEN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9915130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43151860L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CANTERO CORINA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CARLOS SAENZ DE TEJADA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3742338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43097545F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FONT CARLOS FEDERICO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0384422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49613453S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CALUMAYAN MALLANAO MARICEL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ZARAGOZA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6398011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42972904A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 JAUME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4264425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23804794R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LOPEZ ANGEL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JARDIEL PONCELA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1037881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Y6020697R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DIAZ CAROLINA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004280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43234025M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YAAKOUBI LARBI MUSTAPHA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NOTARI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6323281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43081761R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HERRERA MARTINEZ YOLANDA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1496492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Y5823242R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OAKLEY SARAH ELIZABETH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TEIDE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9751713"/>
                  </a:ext>
                </a:extLst>
              </a:tr>
              <a:tr h="2202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X1764511C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PHILLIPS DUNCAN ANTHONY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ALZINA (BENDINAT)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7012235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165B95FB-0BB8-CE09-9997-C7F2EED8F7C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56F515B4-C857-C231-1A94-D1884DECDE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2087669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DD11C4C-0D8B-E8BA-73FC-8CCE3702D2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8085662"/>
              </p:ext>
            </p:extLst>
          </p:nvPr>
        </p:nvGraphicFramePr>
        <p:xfrm>
          <a:off x="976349" y="509551"/>
          <a:ext cx="10239300" cy="56482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2166">
                  <a:extLst>
                    <a:ext uri="{9D8B030D-6E8A-4147-A177-3AD203B41FA5}">
                      <a16:colId xmlns:a16="http://schemas.microsoft.com/office/drawing/2014/main" val="2311869171"/>
                    </a:ext>
                  </a:extLst>
                </a:gridCol>
                <a:gridCol w="1290890">
                  <a:extLst>
                    <a:ext uri="{9D8B030D-6E8A-4147-A177-3AD203B41FA5}">
                      <a16:colId xmlns:a16="http://schemas.microsoft.com/office/drawing/2014/main" val="3681135197"/>
                    </a:ext>
                  </a:extLst>
                </a:gridCol>
                <a:gridCol w="160645">
                  <a:extLst>
                    <a:ext uri="{9D8B030D-6E8A-4147-A177-3AD203B41FA5}">
                      <a16:colId xmlns:a16="http://schemas.microsoft.com/office/drawing/2014/main" val="3236076575"/>
                    </a:ext>
                  </a:extLst>
                </a:gridCol>
                <a:gridCol w="1046018">
                  <a:extLst>
                    <a:ext uri="{9D8B030D-6E8A-4147-A177-3AD203B41FA5}">
                      <a16:colId xmlns:a16="http://schemas.microsoft.com/office/drawing/2014/main" val="3126961982"/>
                    </a:ext>
                  </a:extLst>
                </a:gridCol>
                <a:gridCol w="379707">
                  <a:extLst>
                    <a:ext uri="{9D8B030D-6E8A-4147-A177-3AD203B41FA5}">
                      <a16:colId xmlns:a16="http://schemas.microsoft.com/office/drawing/2014/main" val="3890253804"/>
                    </a:ext>
                  </a:extLst>
                </a:gridCol>
                <a:gridCol w="372405">
                  <a:extLst>
                    <a:ext uri="{9D8B030D-6E8A-4147-A177-3AD203B41FA5}">
                      <a16:colId xmlns:a16="http://schemas.microsoft.com/office/drawing/2014/main" val="2193943227"/>
                    </a:ext>
                  </a:extLst>
                </a:gridCol>
                <a:gridCol w="518445">
                  <a:extLst>
                    <a:ext uri="{9D8B030D-6E8A-4147-A177-3AD203B41FA5}">
                      <a16:colId xmlns:a16="http://schemas.microsoft.com/office/drawing/2014/main" val="2684576827"/>
                    </a:ext>
                  </a:extLst>
                </a:gridCol>
                <a:gridCol w="1088006">
                  <a:extLst>
                    <a:ext uri="{9D8B030D-6E8A-4147-A177-3AD203B41FA5}">
                      <a16:colId xmlns:a16="http://schemas.microsoft.com/office/drawing/2014/main" val="1920129301"/>
                    </a:ext>
                  </a:extLst>
                </a:gridCol>
                <a:gridCol w="547654">
                  <a:extLst>
                    <a:ext uri="{9D8B030D-6E8A-4147-A177-3AD203B41FA5}">
                      <a16:colId xmlns:a16="http://schemas.microsoft.com/office/drawing/2014/main" val="2388895361"/>
                    </a:ext>
                  </a:extLst>
                </a:gridCol>
                <a:gridCol w="498365">
                  <a:extLst>
                    <a:ext uri="{9D8B030D-6E8A-4147-A177-3AD203B41FA5}">
                      <a16:colId xmlns:a16="http://schemas.microsoft.com/office/drawing/2014/main" val="2773840745"/>
                    </a:ext>
                  </a:extLst>
                </a:gridCol>
                <a:gridCol w="657184">
                  <a:extLst>
                    <a:ext uri="{9D8B030D-6E8A-4147-A177-3AD203B41FA5}">
                      <a16:colId xmlns:a16="http://schemas.microsoft.com/office/drawing/2014/main" val="959316162"/>
                    </a:ext>
                  </a:extLst>
                </a:gridCol>
                <a:gridCol w="257398">
                  <a:extLst>
                    <a:ext uri="{9D8B030D-6E8A-4147-A177-3AD203B41FA5}">
                      <a16:colId xmlns:a16="http://schemas.microsoft.com/office/drawing/2014/main" val="1769911603"/>
                    </a:ext>
                  </a:extLst>
                </a:gridCol>
                <a:gridCol w="2820417">
                  <a:extLst>
                    <a:ext uri="{9D8B030D-6E8A-4147-A177-3AD203B41FA5}">
                      <a16:colId xmlns:a16="http://schemas.microsoft.com/office/drawing/2014/main" val="956933586"/>
                    </a:ext>
                  </a:extLst>
                </a:gridCol>
              </a:tblGrid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X4419908K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BUTTAZZONI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FALCO (SON FERRER)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3110758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43160547N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MANTECON CARRERO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0738428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43110469M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VILCHEZ SALVADOR FRANCISCO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ALBATROS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7046094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41401318F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TARANCON TORRES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FALCO (SON FERRER)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3906844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43038295M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BLANES JAUME MARIA INMACULADA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CARREGADO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243305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42955592X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MENDOZA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5668297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15123058Y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ESCRIBANO MARTIN AGUSTIN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ALIGA (SON FERRER)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4596207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26205571S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BUSTOS NAVARRO JUAN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7296248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43184242V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OMI ASNANI KISHNANI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6948212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X0225405M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FRIEDA MARTINEZ CRESPI ANGELIKA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2049637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42999914B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JAUME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GARCILASO VEGA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0118900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X6823490B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MUHAMMAD NADEEM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5651324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43104447D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PALOMARES CAMILA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COLIBRI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7896989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E07962582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 AMI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3773263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43052321R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ROS DOS SANTOS MARIA ZELIA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662045"/>
                  </a:ext>
                </a:extLst>
              </a:tr>
              <a:tr h="3298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N0102448H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AEROBIQUINI COM LING UNI LDA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375410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43137001H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GRAU PALMER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1547504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46542204W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SANCHO PACHAN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5473100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X2509745P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DISSINGER SONJA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CONTRALMIRALL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1692438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X5224585C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GUIMIAO ZHOU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0307855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43087023L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VILANOVA MURET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5768819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41394849R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ROSSELLO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CARAVEL·LA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0736229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23768736F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FERNANDEZ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3627506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X4020310W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JIANHAI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2683178"/>
                  </a:ext>
                </a:extLst>
              </a:tr>
              <a:tr h="2215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Y2659710G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ASIEDU GIFTY JANE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912863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C45FA659-1C72-7403-D332-571D3F04932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9EC702E-45D4-890A-56B5-D0BCB5A6EC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052836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E65B260-BFD7-2661-2328-AAFB71F1D2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907774"/>
              </p:ext>
            </p:extLst>
          </p:nvPr>
        </p:nvGraphicFramePr>
        <p:xfrm>
          <a:off x="1090637" y="377648"/>
          <a:ext cx="10148001" cy="5934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6679">
                  <a:extLst>
                    <a:ext uri="{9D8B030D-6E8A-4147-A177-3AD203B41FA5}">
                      <a16:colId xmlns:a16="http://schemas.microsoft.com/office/drawing/2014/main" val="3963661803"/>
                    </a:ext>
                  </a:extLst>
                </a:gridCol>
                <a:gridCol w="1319498">
                  <a:extLst>
                    <a:ext uri="{9D8B030D-6E8A-4147-A177-3AD203B41FA5}">
                      <a16:colId xmlns:a16="http://schemas.microsoft.com/office/drawing/2014/main" val="2123789688"/>
                    </a:ext>
                  </a:extLst>
                </a:gridCol>
                <a:gridCol w="159212">
                  <a:extLst>
                    <a:ext uri="{9D8B030D-6E8A-4147-A177-3AD203B41FA5}">
                      <a16:colId xmlns:a16="http://schemas.microsoft.com/office/drawing/2014/main" val="3059741307"/>
                    </a:ext>
                  </a:extLst>
                </a:gridCol>
                <a:gridCol w="1036692">
                  <a:extLst>
                    <a:ext uri="{9D8B030D-6E8A-4147-A177-3AD203B41FA5}">
                      <a16:colId xmlns:a16="http://schemas.microsoft.com/office/drawing/2014/main" val="2025371721"/>
                    </a:ext>
                  </a:extLst>
                </a:gridCol>
                <a:gridCol w="376321">
                  <a:extLst>
                    <a:ext uri="{9D8B030D-6E8A-4147-A177-3AD203B41FA5}">
                      <a16:colId xmlns:a16="http://schemas.microsoft.com/office/drawing/2014/main" val="22796899"/>
                    </a:ext>
                  </a:extLst>
                </a:gridCol>
                <a:gridCol w="369084">
                  <a:extLst>
                    <a:ext uri="{9D8B030D-6E8A-4147-A177-3AD203B41FA5}">
                      <a16:colId xmlns:a16="http://schemas.microsoft.com/office/drawing/2014/main" val="373314469"/>
                    </a:ext>
                  </a:extLst>
                </a:gridCol>
                <a:gridCol w="513822">
                  <a:extLst>
                    <a:ext uri="{9D8B030D-6E8A-4147-A177-3AD203B41FA5}">
                      <a16:colId xmlns:a16="http://schemas.microsoft.com/office/drawing/2014/main" val="3672446425"/>
                    </a:ext>
                  </a:extLst>
                </a:gridCol>
                <a:gridCol w="1078304">
                  <a:extLst>
                    <a:ext uri="{9D8B030D-6E8A-4147-A177-3AD203B41FA5}">
                      <a16:colId xmlns:a16="http://schemas.microsoft.com/office/drawing/2014/main" val="3912176238"/>
                    </a:ext>
                  </a:extLst>
                </a:gridCol>
                <a:gridCol w="542771">
                  <a:extLst>
                    <a:ext uri="{9D8B030D-6E8A-4147-A177-3AD203B41FA5}">
                      <a16:colId xmlns:a16="http://schemas.microsoft.com/office/drawing/2014/main" val="3127613611"/>
                    </a:ext>
                  </a:extLst>
                </a:gridCol>
                <a:gridCol w="493922">
                  <a:extLst>
                    <a:ext uri="{9D8B030D-6E8A-4147-A177-3AD203B41FA5}">
                      <a16:colId xmlns:a16="http://schemas.microsoft.com/office/drawing/2014/main" val="2443199819"/>
                    </a:ext>
                  </a:extLst>
                </a:gridCol>
                <a:gridCol w="651325">
                  <a:extLst>
                    <a:ext uri="{9D8B030D-6E8A-4147-A177-3AD203B41FA5}">
                      <a16:colId xmlns:a16="http://schemas.microsoft.com/office/drawing/2014/main" val="3047750318"/>
                    </a:ext>
                  </a:extLst>
                </a:gridCol>
                <a:gridCol w="255102">
                  <a:extLst>
                    <a:ext uri="{9D8B030D-6E8A-4147-A177-3AD203B41FA5}">
                      <a16:colId xmlns:a16="http://schemas.microsoft.com/office/drawing/2014/main" val="4115242575"/>
                    </a:ext>
                  </a:extLst>
                </a:gridCol>
                <a:gridCol w="2795269">
                  <a:extLst>
                    <a:ext uri="{9D8B030D-6E8A-4147-A177-3AD203B41FA5}">
                      <a16:colId xmlns:a16="http://schemas.microsoft.com/office/drawing/2014/main" val="89993577"/>
                    </a:ext>
                  </a:extLst>
                </a:gridCol>
              </a:tblGrid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Y1565080J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HARPAL SINGH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66641410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Y6535847C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ISLAM MOHAMAD RAFIQUL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FIDEUS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56070195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43064640S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MARTORELL MARIA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30191225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43206292X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MOYA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CALATAYUD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60155641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78978814B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MATEO MENDOZA PATRICIA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47047087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X6248427V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BEDUINO IVANA FLAVIA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03375498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Y4774602T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NOGULIC NINA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55295180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Y5481719M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DEMENECK JONAS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26339208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42986249P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BAUTISTA HEREDIA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CARACAS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9690528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43026271X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MUSSONS RAIMUNDO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L'AVISADOR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19843621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43030638F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GIMENEZ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43155652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43086990D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MARIANO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68556303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43111335C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GARCIA MARIA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EULALIA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87743143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43194641C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CASTAÑEDA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RICARD ANKERMAN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99594480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71105585G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ALONSO MARIA 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30906406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X3260748S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VELEZ GOMEZ JUAN EMILIO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40541686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Y5670346D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PEÑALVER RODRIGUEZ JOSE GREGORIO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26218148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Y7297147C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CHOQUEVILLCA RAMIREZ MAYKEN EDITH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PI I MARGALL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39060458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43167397P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DAVILA JUAN MORA FERNANDEZ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49081861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43182775E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DELGADO MORENO ISRAEL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DE FORMENTOR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83451828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43463852Q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RAMOS PUERTAS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37991171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Y2441248L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RUPINDER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334331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Y7174836T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ROSENSTIEL SIMONE ILSE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89660756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21683785Y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GALIANO LUIS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64392020"/>
                  </a:ext>
                </a:extLst>
              </a:tr>
              <a:tr h="2373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43053597N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ALVAREZ JUAN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6307719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4D43DD1-9AC0-5A93-B53A-FF7D92AE89B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93B212F-4893-584C-06AD-4E74E2D192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3037730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B75C729-B86F-30D5-5C27-CEF4209FC9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5403149"/>
              </p:ext>
            </p:extLst>
          </p:nvPr>
        </p:nvGraphicFramePr>
        <p:xfrm>
          <a:off x="803302" y="600293"/>
          <a:ext cx="10295141" cy="5491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3811">
                  <a:extLst>
                    <a:ext uri="{9D8B030D-6E8A-4147-A177-3AD203B41FA5}">
                      <a16:colId xmlns:a16="http://schemas.microsoft.com/office/drawing/2014/main" val="2642905039"/>
                    </a:ext>
                  </a:extLst>
                </a:gridCol>
                <a:gridCol w="1259569">
                  <a:extLst>
                    <a:ext uri="{9D8B030D-6E8A-4147-A177-3AD203B41FA5}">
                      <a16:colId xmlns:a16="http://schemas.microsoft.com/office/drawing/2014/main" val="335147439"/>
                    </a:ext>
                  </a:extLst>
                </a:gridCol>
                <a:gridCol w="161521">
                  <a:extLst>
                    <a:ext uri="{9D8B030D-6E8A-4147-A177-3AD203B41FA5}">
                      <a16:colId xmlns:a16="http://schemas.microsoft.com/office/drawing/2014/main" val="132762"/>
                    </a:ext>
                  </a:extLst>
                </a:gridCol>
                <a:gridCol w="1051723">
                  <a:extLst>
                    <a:ext uri="{9D8B030D-6E8A-4147-A177-3AD203B41FA5}">
                      <a16:colId xmlns:a16="http://schemas.microsoft.com/office/drawing/2014/main" val="237845788"/>
                    </a:ext>
                  </a:extLst>
                </a:gridCol>
                <a:gridCol w="381777">
                  <a:extLst>
                    <a:ext uri="{9D8B030D-6E8A-4147-A177-3AD203B41FA5}">
                      <a16:colId xmlns:a16="http://schemas.microsoft.com/office/drawing/2014/main" val="4027988300"/>
                    </a:ext>
                  </a:extLst>
                </a:gridCol>
                <a:gridCol w="374436">
                  <a:extLst>
                    <a:ext uri="{9D8B030D-6E8A-4147-A177-3AD203B41FA5}">
                      <a16:colId xmlns:a16="http://schemas.microsoft.com/office/drawing/2014/main" val="3919201412"/>
                    </a:ext>
                  </a:extLst>
                </a:gridCol>
                <a:gridCol w="521273">
                  <a:extLst>
                    <a:ext uri="{9D8B030D-6E8A-4147-A177-3AD203B41FA5}">
                      <a16:colId xmlns:a16="http://schemas.microsoft.com/office/drawing/2014/main" val="3113930048"/>
                    </a:ext>
                  </a:extLst>
                </a:gridCol>
                <a:gridCol w="1093939">
                  <a:extLst>
                    <a:ext uri="{9D8B030D-6E8A-4147-A177-3AD203B41FA5}">
                      <a16:colId xmlns:a16="http://schemas.microsoft.com/office/drawing/2014/main" val="169513107"/>
                    </a:ext>
                  </a:extLst>
                </a:gridCol>
                <a:gridCol w="550641">
                  <a:extLst>
                    <a:ext uri="{9D8B030D-6E8A-4147-A177-3AD203B41FA5}">
                      <a16:colId xmlns:a16="http://schemas.microsoft.com/office/drawing/2014/main" val="1987696519"/>
                    </a:ext>
                  </a:extLst>
                </a:gridCol>
                <a:gridCol w="501083">
                  <a:extLst>
                    <a:ext uri="{9D8B030D-6E8A-4147-A177-3AD203B41FA5}">
                      <a16:colId xmlns:a16="http://schemas.microsoft.com/office/drawing/2014/main" val="1373536437"/>
                    </a:ext>
                  </a:extLst>
                </a:gridCol>
                <a:gridCol w="660768">
                  <a:extLst>
                    <a:ext uri="{9D8B030D-6E8A-4147-A177-3AD203B41FA5}">
                      <a16:colId xmlns:a16="http://schemas.microsoft.com/office/drawing/2014/main" val="1669756259"/>
                    </a:ext>
                  </a:extLst>
                </a:gridCol>
                <a:gridCol w="258802">
                  <a:extLst>
                    <a:ext uri="{9D8B030D-6E8A-4147-A177-3AD203B41FA5}">
                      <a16:colId xmlns:a16="http://schemas.microsoft.com/office/drawing/2014/main" val="3865404554"/>
                    </a:ext>
                  </a:extLst>
                </a:gridCol>
                <a:gridCol w="2835798">
                  <a:extLst>
                    <a:ext uri="{9D8B030D-6E8A-4147-A177-3AD203B41FA5}">
                      <a16:colId xmlns:a16="http://schemas.microsoft.com/office/drawing/2014/main" val="3617215679"/>
                    </a:ext>
                  </a:extLst>
                </a:gridCol>
              </a:tblGrid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43064998M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NOGUERA PONS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9798712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43071764D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ORTIZ CANO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2006016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Y2197298F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FIRTH REBECCA JANE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MARGALIDA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4337426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43041381D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CUART SINTES JUAN IGNACIO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CARREGADO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8906366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18398550E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ALVARO GARCES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9501463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43079158C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QUIROGA GARCIA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6015075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X6941233V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XUEME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9431803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46514038B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GARCIA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PELICA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912891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01929131Y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CIMADEVILLA MIGUEL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8128632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Y1876435V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DIVANIA RAMIRES LIMA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 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3574557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01112091H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LORENZO JULIETA 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 (PORTALS NOUS)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0598819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Y4027524P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LEZZERI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4396451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X7714437F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VIGNOLO FRANCISCO NICOLAS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0608476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02830829N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LOZANO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MATIES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981697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41537162J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MATAS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759353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Y1073324C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PAIM PANESSA MATHEUS JOAO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5134526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43068370L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TRUYOLS ENRIQUEZ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VAQUER 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3171971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43064369C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BAKER WILLIAMS CRISTINA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1871788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43187188L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DEV LAKHWANI ASNANI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SABONERS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8144817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X1907073M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ACA LUKIC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2245087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52759172R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LOPEZ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8143693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43161008J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NOCEDA CANO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8744300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Y5588985E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KULVINDER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 DE LIRIA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5194224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54631048E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JOVIC MITROVIC LJILJANA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7485230"/>
                  </a:ext>
                </a:extLst>
              </a:tr>
              <a:tr h="21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23002070T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CUESTA CERRADA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4523994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18C5F71-348E-783F-9E46-E30E00E6F0F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0F356AB-1C65-D7A7-F2DF-F047B8FCDCC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660910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CDD3B7F9-D7EF-01FC-21D0-1EF38A5359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6724231"/>
              </p:ext>
            </p:extLst>
          </p:nvPr>
        </p:nvGraphicFramePr>
        <p:xfrm>
          <a:off x="910038" y="607275"/>
          <a:ext cx="10371924" cy="54507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3592">
                  <a:extLst>
                    <a:ext uri="{9D8B030D-6E8A-4147-A177-3AD203B41FA5}">
                      <a16:colId xmlns:a16="http://schemas.microsoft.com/office/drawing/2014/main" val="1514874061"/>
                    </a:ext>
                  </a:extLst>
                </a:gridCol>
                <a:gridCol w="1353984">
                  <a:extLst>
                    <a:ext uri="{9D8B030D-6E8A-4147-A177-3AD203B41FA5}">
                      <a16:colId xmlns:a16="http://schemas.microsoft.com/office/drawing/2014/main" val="119630232"/>
                    </a:ext>
                  </a:extLst>
                </a:gridCol>
                <a:gridCol w="162725">
                  <a:extLst>
                    <a:ext uri="{9D8B030D-6E8A-4147-A177-3AD203B41FA5}">
                      <a16:colId xmlns:a16="http://schemas.microsoft.com/office/drawing/2014/main" val="2746219903"/>
                    </a:ext>
                  </a:extLst>
                </a:gridCol>
                <a:gridCol w="1059567">
                  <a:extLst>
                    <a:ext uri="{9D8B030D-6E8A-4147-A177-3AD203B41FA5}">
                      <a16:colId xmlns:a16="http://schemas.microsoft.com/office/drawing/2014/main" val="1893362733"/>
                    </a:ext>
                  </a:extLst>
                </a:gridCol>
                <a:gridCol w="384625">
                  <a:extLst>
                    <a:ext uri="{9D8B030D-6E8A-4147-A177-3AD203B41FA5}">
                      <a16:colId xmlns:a16="http://schemas.microsoft.com/office/drawing/2014/main" val="3224962652"/>
                    </a:ext>
                  </a:extLst>
                </a:gridCol>
                <a:gridCol w="377229">
                  <a:extLst>
                    <a:ext uri="{9D8B030D-6E8A-4147-A177-3AD203B41FA5}">
                      <a16:colId xmlns:a16="http://schemas.microsoft.com/office/drawing/2014/main" val="910034141"/>
                    </a:ext>
                  </a:extLst>
                </a:gridCol>
                <a:gridCol w="525160">
                  <a:extLst>
                    <a:ext uri="{9D8B030D-6E8A-4147-A177-3AD203B41FA5}">
                      <a16:colId xmlns:a16="http://schemas.microsoft.com/office/drawing/2014/main" val="3788679890"/>
                    </a:ext>
                  </a:extLst>
                </a:gridCol>
                <a:gridCol w="1102097">
                  <a:extLst>
                    <a:ext uri="{9D8B030D-6E8A-4147-A177-3AD203B41FA5}">
                      <a16:colId xmlns:a16="http://schemas.microsoft.com/office/drawing/2014/main" val="2198216941"/>
                    </a:ext>
                  </a:extLst>
                </a:gridCol>
                <a:gridCol w="554748">
                  <a:extLst>
                    <a:ext uri="{9D8B030D-6E8A-4147-A177-3AD203B41FA5}">
                      <a16:colId xmlns:a16="http://schemas.microsoft.com/office/drawing/2014/main" val="2060265560"/>
                    </a:ext>
                  </a:extLst>
                </a:gridCol>
                <a:gridCol w="504820">
                  <a:extLst>
                    <a:ext uri="{9D8B030D-6E8A-4147-A177-3AD203B41FA5}">
                      <a16:colId xmlns:a16="http://schemas.microsoft.com/office/drawing/2014/main" val="842635312"/>
                    </a:ext>
                  </a:extLst>
                </a:gridCol>
                <a:gridCol w="665696">
                  <a:extLst>
                    <a:ext uri="{9D8B030D-6E8A-4147-A177-3AD203B41FA5}">
                      <a16:colId xmlns:a16="http://schemas.microsoft.com/office/drawing/2014/main" val="1231675989"/>
                    </a:ext>
                  </a:extLst>
                </a:gridCol>
                <a:gridCol w="260732">
                  <a:extLst>
                    <a:ext uri="{9D8B030D-6E8A-4147-A177-3AD203B41FA5}">
                      <a16:colId xmlns:a16="http://schemas.microsoft.com/office/drawing/2014/main" val="3480910872"/>
                    </a:ext>
                  </a:extLst>
                </a:gridCol>
                <a:gridCol w="2856949">
                  <a:extLst>
                    <a:ext uri="{9D8B030D-6E8A-4147-A177-3AD203B41FA5}">
                      <a16:colId xmlns:a16="http://schemas.microsoft.com/office/drawing/2014/main" val="717747719"/>
                    </a:ext>
                  </a:extLst>
                </a:gridCol>
              </a:tblGrid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X2399196C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NEITZEL DAJANA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569305"/>
                  </a:ext>
                </a:extLst>
              </a:tr>
              <a:tr h="1137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X9985159P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RADOVIC OLGA KATARZYNA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3416835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43175361Z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CHANGSHENG XU DU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501912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X4449610F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CORRIERI LEILA MILLICENT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(COSTA DE LA CALMA)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3351435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X3917944D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BAOHONG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(COSTA DE LA CALMA)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5290458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42980457N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FELIU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1151702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41379594H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EUGENIA TERRASSA CAFFARO FRANCISCA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NOTARI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2212583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43074210V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ENSEÑAT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7342665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43057189Q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MORALES MIGUEL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QUARTERADES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5196593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41401378K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CLADERA CIRER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(CALVIA)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9861988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43054741Y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BESTARD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ALT (PORTALS NOUS)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4695415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X8533363H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CONZADORI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CA'S TRAGINER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2500968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B57619967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BLUMAST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1008414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43209163Y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KOPRA DESIREE CATERINA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MUSIC JOAN M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395261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78214095L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AGUILO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(CALVIA)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3955196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43136631Q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MORENO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(CALVIA)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3988440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43164637P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MOLINA PEDERSEN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1811261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42947610D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GOMILA MARGARITA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8014246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Y6341100Z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 NATHALIE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CAPELLETA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4052244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Y1184771D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BONNARDEL JEAN MICHEL HENRI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3835806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E07260912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ODISEA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4145697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42971451E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CAMPANER MORA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ESTADES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7085450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07537108P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CIFUENTES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7078204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78209253F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 GUILLAMET MARIA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0433883"/>
                  </a:ext>
                </a:extLst>
              </a:tr>
              <a:tr h="222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43120156D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TORRES LUIS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(CALVIA)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01/11/1996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053875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FAE8A25E-F106-CADD-B5AB-1F505C770DD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A3F7264-FC33-45B0-7E1B-F8D30ACC65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77849483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1AA6A9B-A264-51F7-B302-CA1D630D78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7545138"/>
              </p:ext>
            </p:extLst>
          </p:nvPr>
        </p:nvGraphicFramePr>
        <p:xfrm>
          <a:off x="810279" y="622301"/>
          <a:ext cx="10571442" cy="56133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1701">
                  <a:extLst>
                    <a:ext uri="{9D8B030D-6E8A-4147-A177-3AD203B41FA5}">
                      <a16:colId xmlns:a16="http://schemas.microsoft.com/office/drawing/2014/main" val="1664538417"/>
                    </a:ext>
                  </a:extLst>
                </a:gridCol>
                <a:gridCol w="1332761">
                  <a:extLst>
                    <a:ext uri="{9D8B030D-6E8A-4147-A177-3AD203B41FA5}">
                      <a16:colId xmlns:a16="http://schemas.microsoft.com/office/drawing/2014/main" val="2145043974"/>
                    </a:ext>
                  </a:extLst>
                </a:gridCol>
                <a:gridCol w="165856">
                  <a:extLst>
                    <a:ext uri="{9D8B030D-6E8A-4147-A177-3AD203B41FA5}">
                      <a16:colId xmlns:a16="http://schemas.microsoft.com/office/drawing/2014/main" val="2672507443"/>
                    </a:ext>
                  </a:extLst>
                </a:gridCol>
                <a:gridCol w="1079949">
                  <a:extLst>
                    <a:ext uri="{9D8B030D-6E8A-4147-A177-3AD203B41FA5}">
                      <a16:colId xmlns:a16="http://schemas.microsoft.com/office/drawing/2014/main" val="4294727895"/>
                    </a:ext>
                  </a:extLst>
                </a:gridCol>
                <a:gridCol w="392024">
                  <a:extLst>
                    <a:ext uri="{9D8B030D-6E8A-4147-A177-3AD203B41FA5}">
                      <a16:colId xmlns:a16="http://schemas.microsoft.com/office/drawing/2014/main" val="3184826645"/>
                    </a:ext>
                  </a:extLst>
                </a:gridCol>
                <a:gridCol w="384486">
                  <a:extLst>
                    <a:ext uri="{9D8B030D-6E8A-4147-A177-3AD203B41FA5}">
                      <a16:colId xmlns:a16="http://schemas.microsoft.com/office/drawing/2014/main" val="789642579"/>
                    </a:ext>
                  </a:extLst>
                </a:gridCol>
                <a:gridCol w="535263">
                  <a:extLst>
                    <a:ext uri="{9D8B030D-6E8A-4147-A177-3AD203B41FA5}">
                      <a16:colId xmlns:a16="http://schemas.microsoft.com/office/drawing/2014/main" val="4031496540"/>
                    </a:ext>
                  </a:extLst>
                </a:gridCol>
                <a:gridCol w="1123298">
                  <a:extLst>
                    <a:ext uri="{9D8B030D-6E8A-4147-A177-3AD203B41FA5}">
                      <a16:colId xmlns:a16="http://schemas.microsoft.com/office/drawing/2014/main" val="3475182630"/>
                    </a:ext>
                  </a:extLst>
                </a:gridCol>
                <a:gridCol w="565420">
                  <a:extLst>
                    <a:ext uri="{9D8B030D-6E8A-4147-A177-3AD203B41FA5}">
                      <a16:colId xmlns:a16="http://schemas.microsoft.com/office/drawing/2014/main" val="407683067"/>
                    </a:ext>
                  </a:extLst>
                </a:gridCol>
                <a:gridCol w="514530">
                  <a:extLst>
                    <a:ext uri="{9D8B030D-6E8A-4147-A177-3AD203B41FA5}">
                      <a16:colId xmlns:a16="http://schemas.microsoft.com/office/drawing/2014/main" val="4227175819"/>
                    </a:ext>
                  </a:extLst>
                </a:gridCol>
                <a:gridCol w="678501">
                  <a:extLst>
                    <a:ext uri="{9D8B030D-6E8A-4147-A177-3AD203B41FA5}">
                      <a16:colId xmlns:a16="http://schemas.microsoft.com/office/drawing/2014/main" val="2282197967"/>
                    </a:ext>
                  </a:extLst>
                </a:gridCol>
                <a:gridCol w="265748">
                  <a:extLst>
                    <a:ext uri="{9D8B030D-6E8A-4147-A177-3AD203B41FA5}">
                      <a16:colId xmlns:a16="http://schemas.microsoft.com/office/drawing/2014/main" val="944193174"/>
                    </a:ext>
                  </a:extLst>
                </a:gridCol>
                <a:gridCol w="2911905">
                  <a:extLst>
                    <a:ext uri="{9D8B030D-6E8A-4147-A177-3AD203B41FA5}">
                      <a16:colId xmlns:a16="http://schemas.microsoft.com/office/drawing/2014/main" val="3029454330"/>
                    </a:ext>
                  </a:extLst>
                </a:gridCol>
              </a:tblGrid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E07930589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GALIANO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BENDINAT ILLETAS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833179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42974011Y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NOMBRE CARRETERO DE OLEZA MARIA DULCE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6799243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08096148X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MATAS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CONTRALMIRALL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6246130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X2511590J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BOULAHIA MAROUANE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725624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X6141007F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GHANSHAMDAS VALECHA JEETENDRA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6547852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43017515V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GARRIDO CRISANTA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DEL PUIG MAJOR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4116119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42963881L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MARTINEZ VALERIANA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REI JAUME I CENTRO EROS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4653723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43070162V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MENENDEZ PRIETO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ADRIANO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6725236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43114716C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CUBINO ALGABA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3095738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43063438D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MORALES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SERRALET (ES CAPDELLA)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4724264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00219771Y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JAMES WARNE PERCIVAL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948974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42957678A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CAMPANER MORA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5187342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J07426828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PAGUERA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S'OLIVERA (CAS CATALA-ILLETES)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1329183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43040589E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RAMOS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8326559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Y2928590Z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UDAH WIOLETTA KATARZYNA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1977796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13671103H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TOME HUMBERTO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6459125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43079723X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REQUIN VILLAMOR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ZARAGOZA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5873663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X7998363K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TANG EV HOF WOOI LING ADRIANA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BERNARDO CALVET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9451306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43108688H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MOCSARY MARIA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JOANA NOGUES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5143553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43162445R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ARANCE SIMON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5968564"/>
                  </a:ext>
                </a:extLst>
              </a:tr>
              <a:tr h="117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X9903803A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CHANDI BALJEET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PLATGES (CAPDELLA)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373913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43104868Q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POU JUAN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PLATGES (CAPDELLA)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5259712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B07820699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CREATIVE DESIGN EL TORO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13/03/1997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7312563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B26517557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DIMAR SALUT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CALO DEN PALLICER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6588755"/>
                  </a:ext>
                </a:extLst>
              </a:tr>
              <a:tr h="229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B57149106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FUSION KARLUIS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073083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06691483-7933-47C2-0AF4-E973711CA9D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1D1B4A3-D029-5C11-CEE8-B0BD04F672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2312804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F23CF70-37DC-64DA-B0E4-65E264C96E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1670151"/>
              </p:ext>
            </p:extLst>
          </p:nvPr>
        </p:nvGraphicFramePr>
        <p:xfrm>
          <a:off x="838200" y="488611"/>
          <a:ext cx="10288162" cy="58232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5708">
                  <a:extLst>
                    <a:ext uri="{9D8B030D-6E8A-4147-A177-3AD203B41FA5}">
                      <a16:colId xmlns:a16="http://schemas.microsoft.com/office/drawing/2014/main" val="2389353423"/>
                    </a:ext>
                  </a:extLst>
                </a:gridCol>
                <a:gridCol w="1266382">
                  <a:extLst>
                    <a:ext uri="{9D8B030D-6E8A-4147-A177-3AD203B41FA5}">
                      <a16:colId xmlns:a16="http://schemas.microsoft.com/office/drawing/2014/main" val="1035942421"/>
                    </a:ext>
                  </a:extLst>
                </a:gridCol>
                <a:gridCol w="161411">
                  <a:extLst>
                    <a:ext uri="{9D8B030D-6E8A-4147-A177-3AD203B41FA5}">
                      <a16:colId xmlns:a16="http://schemas.microsoft.com/office/drawing/2014/main" val="2820410417"/>
                    </a:ext>
                  </a:extLst>
                </a:gridCol>
                <a:gridCol w="1051010">
                  <a:extLst>
                    <a:ext uri="{9D8B030D-6E8A-4147-A177-3AD203B41FA5}">
                      <a16:colId xmlns:a16="http://schemas.microsoft.com/office/drawing/2014/main" val="2800761269"/>
                    </a:ext>
                  </a:extLst>
                </a:gridCol>
                <a:gridCol w="381519">
                  <a:extLst>
                    <a:ext uri="{9D8B030D-6E8A-4147-A177-3AD203B41FA5}">
                      <a16:colId xmlns:a16="http://schemas.microsoft.com/office/drawing/2014/main" val="2609332866"/>
                    </a:ext>
                  </a:extLst>
                </a:gridCol>
                <a:gridCol w="374182">
                  <a:extLst>
                    <a:ext uri="{9D8B030D-6E8A-4147-A177-3AD203B41FA5}">
                      <a16:colId xmlns:a16="http://schemas.microsoft.com/office/drawing/2014/main" val="443080901"/>
                    </a:ext>
                  </a:extLst>
                </a:gridCol>
                <a:gridCol w="520919">
                  <a:extLst>
                    <a:ext uri="{9D8B030D-6E8A-4147-A177-3AD203B41FA5}">
                      <a16:colId xmlns:a16="http://schemas.microsoft.com/office/drawing/2014/main" val="1129034717"/>
                    </a:ext>
                  </a:extLst>
                </a:gridCol>
                <a:gridCol w="1093198">
                  <a:extLst>
                    <a:ext uri="{9D8B030D-6E8A-4147-A177-3AD203B41FA5}">
                      <a16:colId xmlns:a16="http://schemas.microsoft.com/office/drawing/2014/main" val="1488189738"/>
                    </a:ext>
                  </a:extLst>
                </a:gridCol>
                <a:gridCol w="550268">
                  <a:extLst>
                    <a:ext uri="{9D8B030D-6E8A-4147-A177-3AD203B41FA5}">
                      <a16:colId xmlns:a16="http://schemas.microsoft.com/office/drawing/2014/main" val="1548734639"/>
                    </a:ext>
                  </a:extLst>
                </a:gridCol>
                <a:gridCol w="500743">
                  <a:extLst>
                    <a:ext uri="{9D8B030D-6E8A-4147-A177-3AD203B41FA5}">
                      <a16:colId xmlns:a16="http://schemas.microsoft.com/office/drawing/2014/main" val="3143697483"/>
                    </a:ext>
                  </a:extLst>
                </a:gridCol>
                <a:gridCol w="660320">
                  <a:extLst>
                    <a:ext uri="{9D8B030D-6E8A-4147-A177-3AD203B41FA5}">
                      <a16:colId xmlns:a16="http://schemas.microsoft.com/office/drawing/2014/main" val="3008444611"/>
                    </a:ext>
                  </a:extLst>
                </a:gridCol>
                <a:gridCol w="258626">
                  <a:extLst>
                    <a:ext uri="{9D8B030D-6E8A-4147-A177-3AD203B41FA5}">
                      <a16:colId xmlns:a16="http://schemas.microsoft.com/office/drawing/2014/main" val="616897687"/>
                    </a:ext>
                  </a:extLst>
                </a:gridCol>
                <a:gridCol w="2833876">
                  <a:extLst>
                    <a:ext uri="{9D8B030D-6E8A-4147-A177-3AD203B41FA5}">
                      <a16:colId xmlns:a16="http://schemas.microsoft.com/office/drawing/2014/main" val="1020463128"/>
                    </a:ext>
                  </a:extLst>
                </a:gridCol>
              </a:tblGrid>
              <a:tr h="327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B07949621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 ANMI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ILLA CONILLERA (SANTA PONS)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744271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B57762627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LICORES ARTHURS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1194153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B16566127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LICORES MONOPOLE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1860023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B57067571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MONDEX FENSTER UND TUREN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 VISTA (COSTA DE LA CALMA)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4480932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B57297996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MUCHA'S CRISTALES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8241675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B07822349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MUEBLES ELEGAN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03/04/1997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5171461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B07647654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PONSATABAC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PUIG DEL TEIX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6170340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B16529737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ROCK GARDEN RECORDS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grabaciones de música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4483761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B57411100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SPECTRUM COLOR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6438184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B16555906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LA DILIGENCIA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NOTARI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8227161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B57955916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MALIBU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GAVINES (MAGALUF)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1485265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B57886103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TOP SOLUTION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879156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B16619892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YURLIWEN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BLAI BONET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3661250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B44868024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2G TEC 2023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SALOBRAR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1082057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B09611039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AS DREAMS CHARTER COMPANY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8750202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AUTOSERVICIOS CONYPA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AVOSTARDA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7054161"/>
                  </a:ext>
                </a:extLst>
              </a:tr>
              <a:tr h="327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W0027386B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SOULOSOFIE AB ESTABLECIMIENTO PERMANENTE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CANARIES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8955914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N2760208E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DRETTMANN YACHTS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4588224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B09881996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BARCO LEVEL 33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5963633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B44600112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BASTELA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RESIDENCIA SOL Y VIDA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2837244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B67847061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BEACH POINT REALE ESTATE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4632523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N0371476C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BEMER INT AG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7687009"/>
                  </a:ext>
                </a:extLst>
              </a:tr>
              <a:tr h="327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W8265099E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CONTAURUS LIMITED SUCURSAL EN ESPAÑA.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6314067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B72400443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BM MANAGEMENT 2022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ESPRONCEDA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03/08/2022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6373663"/>
                  </a:ext>
                </a:extLst>
              </a:tr>
              <a:tr h="2200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B56171200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CHARO OUBIÑA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06/07/2023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581789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23DC72F0-1615-9497-698F-B0AF73CBE9E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A717295-078E-85DF-BE69-6272DC40C8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754781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F75CA4D-A070-5B40-6595-17CE512CBE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7626303"/>
              </p:ext>
            </p:extLst>
          </p:nvPr>
        </p:nvGraphicFramePr>
        <p:xfrm>
          <a:off x="949884" y="642174"/>
          <a:ext cx="10141579" cy="53688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24899">
                  <a:extLst>
                    <a:ext uri="{9D8B030D-6E8A-4147-A177-3AD203B41FA5}">
                      <a16:colId xmlns:a16="http://schemas.microsoft.com/office/drawing/2014/main" val="68001494"/>
                    </a:ext>
                  </a:extLst>
                </a:gridCol>
                <a:gridCol w="1150090">
                  <a:extLst>
                    <a:ext uri="{9D8B030D-6E8A-4147-A177-3AD203B41FA5}">
                      <a16:colId xmlns:a16="http://schemas.microsoft.com/office/drawing/2014/main" val="2475561207"/>
                    </a:ext>
                  </a:extLst>
                </a:gridCol>
                <a:gridCol w="159111">
                  <a:extLst>
                    <a:ext uri="{9D8B030D-6E8A-4147-A177-3AD203B41FA5}">
                      <a16:colId xmlns:a16="http://schemas.microsoft.com/office/drawing/2014/main" val="1416994202"/>
                    </a:ext>
                  </a:extLst>
                </a:gridCol>
                <a:gridCol w="1036035">
                  <a:extLst>
                    <a:ext uri="{9D8B030D-6E8A-4147-A177-3AD203B41FA5}">
                      <a16:colId xmlns:a16="http://schemas.microsoft.com/office/drawing/2014/main" val="1196118981"/>
                    </a:ext>
                  </a:extLst>
                </a:gridCol>
                <a:gridCol w="376083">
                  <a:extLst>
                    <a:ext uri="{9D8B030D-6E8A-4147-A177-3AD203B41FA5}">
                      <a16:colId xmlns:a16="http://schemas.microsoft.com/office/drawing/2014/main" val="3738614731"/>
                    </a:ext>
                  </a:extLst>
                </a:gridCol>
                <a:gridCol w="368851">
                  <a:extLst>
                    <a:ext uri="{9D8B030D-6E8A-4147-A177-3AD203B41FA5}">
                      <a16:colId xmlns:a16="http://schemas.microsoft.com/office/drawing/2014/main" val="2040066703"/>
                    </a:ext>
                  </a:extLst>
                </a:gridCol>
                <a:gridCol w="513497">
                  <a:extLst>
                    <a:ext uri="{9D8B030D-6E8A-4147-A177-3AD203B41FA5}">
                      <a16:colId xmlns:a16="http://schemas.microsoft.com/office/drawing/2014/main" val="3894357563"/>
                    </a:ext>
                  </a:extLst>
                </a:gridCol>
                <a:gridCol w="1077622">
                  <a:extLst>
                    <a:ext uri="{9D8B030D-6E8A-4147-A177-3AD203B41FA5}">
                      <a16:colId xmlns:a16="http://schemas.microsoft.com/office/drawing/2014/main" val="3703412841"/>
                    </a:ext>
                  </a:extLst>
                </a:gridCol>
                <a:gridCol w="542428">
                  <a:extLst>
                    <a:ext uri="{9D8B030D-6E8A-4147-A177-3AD203B41FA5}">
                      <a16:colId xmlns:a16="http://schemas.microsoft.com/office/drawing/2014/main" val="3831773396"/>
                    </a:ext>
                  </a:extLst>
                </a:gridCol>
                <a:gridCol w="493609">
                  <a:extLst>
                    <a:ext uri="{9D8B030D-6E8A-4147-A177-3AD203B41FA5}">
                      <a16:colId xmlns:a16="http://schemas.microsoft.com/office/drawing/2014/main" val="3544367842"/>
                    </a:ext>
                  </a:extLst>
                </a:gridCol>
                <a:gridCol w="650912">
                  <a:extLst>
                    <a:ext uri="{9D8B030D-6E8A-4147-A177-3AD203B41FA5}">
                      <a16:colId xmlns:a16="http://schemas.microsoft.com/office/drawing/2014/main" val="69974850"/>
                    </a:ext>
                  </a:extLst>
                </a:gridCol>
                <a:gridCol w="254942">
                  <a:extLst>
                    <a:ext uri="{9D8B030D-6E8A-4147-A177-3AD203B41FA5}">
                      <a16:colId xmlns:a16="http://schemas.microsoft.com/office/drawing/2014/main" val="1633881439"/>
                    </a:ext>
                  </a:extLst>
                </a:gridCol>
                <a:gridCol w="2793500">
                  <a:extLst>
                    <a:ext uri="{9D8B030D-6E8A-4147-A177-3AD203B41FA5}">
                      <a16:colId xmlns:a16="http://schemas.microsoft.com/office/drawing/2014/main" val="4277633855"/>
                    </a:ext>
                  </a:extLst>
                </a:gridCol>
              </a:tblGrid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B13740915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CHICO MALO CHARTERS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6600659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B13923149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DJW SERVICE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 VISTA (COSTA DE LA CALMA)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8068698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B44691392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DREAM PROPERTIES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343561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B13684675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DRETTMANN YACHTS BALEARIC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LUGAR OFFICE SPACE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89605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B13666904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ECN AMOROSI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6229017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B16664526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ESSENZ SHOPS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9687788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B57910283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FAHRSCHULE ADRIANO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ADRIANO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3797052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B56165269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FATEH SUKHMANI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4287384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B44596559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FRABECA SUPERMERCADOS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OLIVERA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883556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B56204365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GAMUSET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6422109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B01690320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GESTION DE INVERSIONES PACHECO ESTELRICH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 PARADIS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5576520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B16579377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GLOGOURMET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890637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B16662215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GRISELIDIS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244158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B16931289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HENDRIKS ANTIQUE TREASURE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2083704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B09781071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STORE MULTI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9468083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B57110868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ORATORI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(PORTALS NOUS)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720612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B57110868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ORATORI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9653727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B57110868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ORATORI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1088912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B13954649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ISLAND HOLI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TORO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9485038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B05415906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JAYNOE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BONAVIDA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2824845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B13675970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JZ BOATS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MAGALLUF A SANTA PONSA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1124628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B10657146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KAB SAND GLASS CO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7169971"/>
                  </a:ext>
                </a:extLst>
              </a:tr>
              <a:tr h="1120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B57777948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KOHN &amp; PARTNER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ILLA CABRERA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22/10/2012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8608047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B56160534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KOLK BRAND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CALIFORNIA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0514389"/>
                  </a:ext>
                </a:extLst>
              </a:tr>
              <a:tr h="2190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B10883007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LAURIAN SUPERMERCADOS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01/07/2022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4363390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6F7712A8-3056-48D0-8399-E11AA6F5D2E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4D1CF02-CAE2-5235-E00F-24ACE65D28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0427406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FFA2D9F0-6312-B5AC-04B4-9CD095CF39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3052816"/>
              </p:ext>
            </p:extLst>
          </p:nvPr>
        </p:nvGraphicFramePr>
        <p:xfrm>
          <a:off x="995835" y="488611"/>
          <a:ext cx="10357965" cy="5559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4585">
                  <a:extLst>
                    <a:ext uri="{9D8B030D-6E8A-4147-A177-3AD203B41FA5}">
                      <a16:colId xmlns:a16="http://schemas.microsoft.com/office/drawing/2014/main" val="3391462789"/>
                    </a:ext>
                  </a:extLst>
                </a:gridCol>
                <a:gridCol w="1290410">
                  <a:extLst>
                    <a:ext uri="{9D8B030D-6E8A-4147-A177-3AD203B41FA5}">
                      <a16:colId xmlns:a16="http://schemas.microsoft.com/office/drawing/2014/main" val="2371835157"/>
                    </a:ext>
                  </a:extLst>
                </a:gridCol>
                <a:gridCol w="162506">
                  <a:extLst>
                    <a:ext uri="{9D8B030D-6E8A-4147-A177-3AD203B41FA5}">
                      <a16:colId xmlns:a16="http://schemas.microsoft.com/office/drawing/2014/main" val="3424866402"/>
                    </a:ext>
                  </a:extLst>
                </a:gridCol>
                <a:gridCol w="1058141">
                  <a:extLst>
                    <a:ext uri="{9D8B030D-6E8A-4147-A177-3AD203B41FA5}">
                      <a16:colId xmlns:a16="http://schemas.microsoft.com/office/drawing/2014/main" val="3717176500"/>
                    </a:ext>
                  </a:extLst>
                </a:gridCol>
                <a:gridCol w="384107">
                  <a:extLst>
                    <a:ext uri="{9D8B030D-6E8A-4147-A177-3AD203B41FA5}">
                      <a16:colId xmlns:a16="http://schemas.microsoft.com/office/drawing/2014/main" val="2215259435"/>
                    </a:ext>
                  </a:extLst>
                </a:gridCol>
                <a:gridCol w="376721">
                  <a:extLst>
                    <a:ext uri="{9D8B030D-6E8A-4147-A177-3AD203B41FA5}">
                      <a16:colId xmlns:a16="http://schemas.microsoft.com/office/drawing/2014/main" val="2944724560"/>
                    </a:ext>
                  </a:extLst>
                </a:gridCol>
                <a:gridCol w="524454">
                  <a:extLst>
                    <a:ext uri="{9D8B030D-6E8A-4147-A177-3AD203B41FA5}">
                      <a16:colId xmlns:a16="http://schemas.microsoft.com/office/drawing/2014/main" val="3632457077"/>
                    </a:ext>
                  </a:extLst>
                </a:gridCol>
                <a:gridCol w="1100615">
                  <a:extLst>
                    <a:ext uri="{9D8B030D-6E8A-4147-A177-3AD203B41FA5}">
                      <a16:colId xmlns:a16="http://schemas.microsoft.com/office/drawing/2014/main" val="2996182126"/>
                    </a:ext>
                  </a:extLst>
                </a:gridCol>
                <a:gridCol w="554001">
                  <a:extLst>
                    <a:ext uri="{9D8B030D-6E8A-4147-A177-3AD203B41FA5}">
                      <a16:colId xmlns:a16="http://schemas.microsoft.com/office/drawing/2014/main" val="3708332826"/>
                    </a:ext>
                  </a:extLst>
                </a:gridCol>
                <a:gridCol w="504141">
                  <a:extLst>
                    <a:ext uri="{9D8B030D-6E8A-4147-A177-3AD203B41FA5}">
                      <a16:colId xmlns:a16="http://schemas.microsoft.com/office/drawing/2014/main" val="2516015873"/>
                    </a:ext>
                  </a:extLst>
                </a:gridCol>
                <a:gridCol w="664800">
                  <a:extLst>
                    <a:ext uri="{9D8B030D-6E8A-4147-A177-3AD203B41FA5}">
                      <a16:colId xmlns:a16="http://schemas.microsoft.com/office/drawing/2014/main" val="189317486"/>
                    </a:ext>
                  </a:extLst>
                </a:gridCol>
                <a:gridCol w="260381">
                  <a:extLst>
                    <a:ext uri="{9D8B030D-6E8A-4147-A177-3AD203B41FA5}">
                      <a16:colId xmlns:a16="http://schemas.microsoft.com/office/drawing/2014/main" val="227136323"/>
                    </a:ext>
                  </a:extLst>
                </a:gridCol>
                <a:gridCol w="2853103">
                  <a:extLst>
                    <a:ext uri="{9D8B030D-6E8A-4147-A177-3AD203B41FA5}">
                      <a16:colId xmlns:a16="http://schemas.microsoft.com/office/drawing/2014/main" val="161265776"/>
                    </a:ext>
                  </a:extLst>
                </a:gridCol>
              </a:tblGrid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B13923453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LG CHARTER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BALNEARI (EL TORO)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6738648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B16559312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LUXURY VILLAS MALLORCA BY KAY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NA CUCO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326596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MAFF JEWELLERY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9687249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B72823081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CANDY BRICK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3512738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B56363054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MP3 DRINKS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 (PORTALS NOUS)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05/09/2023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618916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B44829190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NATURAL TREATS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8084158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B02869717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OCEAN-BEAST 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3061895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B09937293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OHANA MARKET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6191005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B10574820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PIERS UNITED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7884518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B13734728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PORTASOUTO SUPERMARKET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5228219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B57927410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PROYECTOS BIENES LUX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30/07/2015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1394002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B13927058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PURE NATURE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7248006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B16658585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REPRESENTACIONES MARISOL VALLS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l-NL" sz="700" u="none" strike="noStrike">
                          <a:effectLst/>
                        </a:rPr>
                        <a:t>GRAN VIA PUIG DE RANDA</a:t>
                      </a:r>
                      <a:endParaRPr lang="nl-N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Intermediarios del comercio de muebles, artículos para el hogar y ferretería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4013671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B02632370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 ACTIVITIES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EDUARD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5272296"/>
                  </a:ext>
                </a:extLst>
              </a:tr>
              <a:tr h="118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B10524882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SCHOLA BRAND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7348854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B57857948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SPORTHUGO SOLUCIONES Y SERVICIOS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1796860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B44647576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BELLAMAR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NOTARI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4104591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B67736033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SWISS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8386257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B10680148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TERRAMAR SPORTS CLUB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8822423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B16822090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TF HOLDING GLOBAL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DE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20/08/2021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7042271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B67679951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CBD DREAMS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9711552"/>
                  </a:ext>
                </a:extLst>
              </a:tr>
              <a:tr h="118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B10669323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UNIVERSO LASER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0306333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B09941998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 REALIS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57172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B09821083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WHITEE BRAND 2022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2446657"/>
                  </a:ext>
                </a:extLst>
              </a:tr>
              <a:tr h="231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B13643606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YACHTDROP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BLANES TOLOSA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13/04/2023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366348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FA01036C-E4F9-6ECD-27A7-BFB06A3FAB0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9516DCE-5446-5C80-395A-6A4642222F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249254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00C9221-1205-B311-0114-B1A269580A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4343093"/>
              </p:ext>
            </p:extLst>
          </p:nvPr>
        </p:nvGraphicFramePr>
        <p:xfrm>
          <a:off x="1005726" y="600293"/>
          <a:ext cx="10560389" cy="5558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310">
                  <a:extLst>
                    <a:ext uri="{9D8B030D-6E8A-4147-A177-3AD203B41FA5}">
                      <a16:colId xmlns:a16="http://schemas.microsoft.com/office/drawing/2014/main" val="1893738712"/>
                    </a:ext>
                  </a:extLst>
                </a:gridCol>
                <a:gridCol w="1347109">
                  <a:extLst>
                    <a:ext uri="{9D8B030D-6E8A-4147-A177-3AD203B41FA5}">
                      <a16:colId xmlns:a16="http://schemas.microsoft.com/office/drawing/2014/main" val="1273583805"/>
                    </a:ext>
                  </a:extLst>
                </a:gridCol>
                <a:gridCol w="165682">
                  <a:extLst>
                    <a:ext uri="{9D8B030D-6E8A-4147-A177-3AD203B41FA5}">
                      <a16:colId xmlns:a16="http://schemas.microsoft.com/office/drawing/2014/main" val="2130456289"/>
                    </a:ext>
                  </a:extLst>
                </a:gridCol>
                <a:gridCol w="1078820">
                  <a:extLst>
                    <a:ext uri="{9D8B030D-6E8A-4147-A177-3AD203B41FA5}">
                      <a16:colId xmlns:a16="http://schemas.microsoft.com/office/drawing/2014/main" val="1059493173"/>
                    </a:ext>
                  </a:extLst>
                </a:gridCol>
                <a:gridCol w="391614">
                  <a:extLst>
                    <a:ext uri="{9D8B030D-6E8A-4147-A177-3AD203B41FA5}">
                      <a16:colId xmlns:a16="http://schemas.microsoft.com/office/drawing/2014/main" val="2421409513"/>
                    </a:ext>
                  </a:extLst>
                </a:gridCol>
                <a:gridCol w="384083">
                  <a:extLst>
                    <a:ext uri="{9D8B030D-6E8A-4147-A177-3AD203B41FA5}">
                      <a16:colId xmlns:a16="http://schemas.microsoft.com/office/drawing/2014/main" val="882283723"/>
                    </a:ext>
                  </a:extLst>
                </a:gridCol>
                <a:gridCol w="534703">
                  <a:extLst>
                    <a:ext uri="{9D8B030D-6E8A-4147-A177-3AD203B41FA5}">
                      <a16:colId xmlns:a16="http://schemas.microsoft.com/office/drawing/2014/main" val="3836965247"/>
                    </a:ext>
                  </a:extLst>
                </a:gridCol>
                <a:gridCol w="1122124">
                  <a:extLst>
                    <a:ext uri="{9D8B030D-6E8A-4147-A177-3AD203B41FA5}">
                      <a16:colId xmlns:a16="http://schemas.microsoft.com/office/drawing/2014/main" val="4230045153"/>
                    </a:ext>
                  </a:extLst>
                </a:gridCol>
                <a:gridCol w="564828">
                  <a:extLst>
                    <a:ext uri="{9D8B030D-6E8A-4147-A177-3AD203B41FA5}">
                      <a16:colId xmlns:a16="http://schemas.microsoft.com/office/drawing/2014/main" val="1038311884"/>
                    </a:ext>
                  </a:extLst>
                </a:gridCol>
                <a:gridCol w="513993">
                  <a:extLst>
                    <a:ext uri="{9D8B030D-6E8A-4147-A177-3AD203B41FA5}">
                      <a16:colId xmlns:a16="http://schemas.microsoft.com/office/drawing/2014/main" val="1142844439"/>
                    </a:ext>
                  </a:extLst>
                </a:gridCol>
                <a:gridCol w="677792">
                  <a:extLst>
                    <a:ext uri="{9D8B030D-6E8A-4147-A177-3AD203B41FA5}">
                      <a16:colId xmlns:a16="http://schemas.microsoft.com/office/drawing/2014/main" val="932834350"/>
                    </a:ext>
                  </a:extLst>
                </a:gridCol>
                <a:gridCol w="265470">
                  <a:extLst>
                    <a:ext uri="{9D8B030D-6E8A-4147-A177-3AD203B41FA5}">
                      <a16:colId xmlns:a16="http://schemas.microsoft.com/office/drawing/2014/main" val="603776091"/>
                    </a:ext>
                  </a:extLst>
                </a:gridCol>
                <a:gridCol w="2908861">
                  <a:extLst>
                    <a:ext uri="{9D8B030D-6E8A-4147-A177-3AD203B41FA5}">
                      <a16:colId xmlns:a16="http://schemas.microsoft.com/office/drawing/2014/main" val="1031471377"/>
                    </a:ext>
                  </a:extLst>
                </a:gridCol>
              </a:tblGrid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E57799165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HARJEET RAVINDER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8631334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E57799173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ONKAR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5534433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E57968927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PASTELERIA CAMPOMAR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6330240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E02759371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MERIDEÑO-BONET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1146669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E57567166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 EN MIS ZAPATOS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8516581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J57413304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HERMANOS DI CLAUDIO S.C.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1817349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E09781170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MODA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EUCALIPTUS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880117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J57560203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SOUVENIR BOULEVARD DE PAGUERA S.C.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1569440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E57221210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TORRENS LUQUE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3229835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J10775062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VIEJO BAVARO &amp; 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MORADUIX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648596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E16659351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a-DK" sz="700" u="none" strike="noStrike">
                          <a:effectLst/>
                        </a:rPr>
                        <a:t>HERMANOS POL HESFORD C.B.</a:t>
                      </a:r>
                      <a:endParaRPr lang="da-DK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4185505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E57660516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BEVERLY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960419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E57702987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PHOTO EUROPA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2173180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E57706210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DANLUI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6682977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18237900G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CALAFELL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5240112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E57797623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BOUTIQUE EUROPA 2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0569565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E57788697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BOMBONSHOP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4494579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E57272486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MODAS TALI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0868532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E57334716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EGEA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3527760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ARTAMTAM IMAGING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5039768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B57699506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ATLANTICO INTERNET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VIC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5542697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B57699506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ATLANTICO INTERNET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VICH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6047989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E57457947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PARADISE SANTA PONÇA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970119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X1469338Y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POLLETT AMANDA JANE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4520566"/>
                  </a:ext>
                </a:extLst>
              </a:tr>
              <a:tr h="22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E57651325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NINONINA 2010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902406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0F6FACC-4FC1-1C35-8178-1DB042789E2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33DF483-D778-2510-3E7E-8012229E61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6009340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30F4D6F-07D9-3E53-F534-8FB2340181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810940"/>
              </p:ext>
            </p:extLst>
          </p:nvPr>
        </p:nvGraphicFramePr>
        <p:xfrm>
          <a:off x="796319" y="544452"/>
          <a:ext cx="10483607" cy="55682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3411">
                  <a:extLst>
                    <a:ext uri="{9D8B030D-6E8A-4147-A177-3AD203B41FA5}">
                      <a16:colId xmlns:a16="http://schemas.microsoft.com/office/drawing/2014/main" val="2359978382"/>
                    </a:ext>
                  </a:extLst>
                </a:gridCol>
                <a:gridCol w="1274813">
                  <a:extLst>
                    <a:ext uri="{9D8B030D-6E8A-4147-A177-3AD203B41FA5}">
                      <a16:colId xmlns:a16="http://schemas.microsoft.com/office/drawing/2014/main" val="3164781687"/>
                    </a:ext>
                  </a:extLst>
                </a:gridCol>
                <a:gridCol w="164477">
                  <a:extLst>
                    <a:ext uri="{9D8B030D-6E8A-4147-A177-3AD203B41FA5}">
                      <a16:colId xmlns:a16="http://schemas.microsoft.com/office/drawing/2014/main" val="439225593"/>
                    </a:ext>
                  </a:extLst>
                </a:gridCol>
                <a:gridCol w="1070976">
                  <a:extLst>
                    <a:ext uri="{9D8B030D-6E8A-4147-A177-3AD203B41FA5}">
                      <a16:colId xmlns:a16="http://schemas.microsoft.com/office/drawing/2014/main" val="2272062882"/>
                    </a:ext>
                  </a:extLst>
                </a:gridCol>
                <a:gridCol w="388766">
                  <a:extLst>
                    <a:ext uri="{9D8B030D-6E8A-4147-A177-3AD203B41FA5}">
                      <a16:colId xmlns:a16="http://schemas.microsoft.com/office/drawing/2014/main" val="787106670"/>
                    </a:ext>
                  </a:extLst>
                </a:gridCol>
                <a:gridCol w="381291">
                  <a:extLst>
                    <a:ext uri="{9D8B030D-6E8A-4147-A177-3AD203B41FA5}">
                      <a16:colId xmlns:a16="http://schemas.microsoft.com/office/drawing/2014/main" val="3255068713"/>
                    </a:ext>
                  </a:extLst>
                </a:gridCol>
                <a:gridCol w="530815">
                  <a:extLst>
                    <a:ext uri="{9D8B030D-6E8A-4147-A177-3AD203B41FA5}">
                      <a16:colId xmlns:a16="http://schemas.microsoft.com/office/drawing/2014/main" val="313803150"/>
                    </a:ext>
                  </a:extLst>
                </a:gridCol>
                <a:gridCol w="1113965">
                  <a:extLst>
                    <a:ext uri="{9D8B030D-6E8A-4147-A177-3AD203B41FA5}">
                      <a16:colId xmlns:a16="http://schemas.microsoft.com/office/drawing/2014/main" val="2416575399"/>
                    </a:ext>
                  </a:extLst>
                </a:gridCol>
                <a:gridCol w="560721">
                  <a:extLst>
                    <a:ext uri="{9D8B030D-6E8A-4147-A177-3AD203B41FA5}">
                      <a16:colId xmlns:a16="http://schemas.microsoft.com/office/drawing/2014/main" val="2175747394"/>
                    </a:ext>
                  </a:extLst>
                </a:gridCol>
                <a:gridCol w="510256">
                  <a:extLst>
                    <a:ext uri="{9D8B030D-6E8A-4147-A177-3AD203B41FA5}">
                      <a16:colId xmlns:a16="http://schemas.microsoft.com/office/drawing/2014/main" val="53233817"/>
                    </a:ext>
                  </a:extLst>
                </a:gridCol>
                <a:gridCol w="672864">
                  <a:extLst>
                    <a:ext uri="{9D8B030D-6E8A-4147-A177-3AD203B41FA5}">
                      <a16:colId xmlns:a16="http://schemas.microsoft.com/office/drawing/2014/main" val="2417668820"/>
                    </a:ext>
                  </a:extLst>
                </a:gridCol>
                <a:gridCol w="263540">
                  <a:extLst>
                    <a:ext uri="{9D8B030D-6E8A-4147-A177-3AD203B41FA5}">
                      <a16:colId xmlns:a16="http://schemas.microsoft.com/office/drawing/2014/main" val="2726462877"/>
                    </a:ext>
                  </a:extLst>
                </a:gridCol>
                <a:gridCol w="2887712">
                  <a:extLst>
                    <a:ext uri="{9D8B030D-6E8A-4147-A177-3AD203B41FA5}">
                      <a16:colId xmlns:a16="http://schemas.microsoft.com/office/drawing/2014/main" val="4116309676"/>
                    </a:ext>
                  </a:extLst>
                </a:gridCol>
              </a:tblGrid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E57786642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WILLIAMS BALEAR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6437777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E57867715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SANTIDER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3075463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J66405606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HF EUROPA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CHOPIN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3946672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E07616857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GALVEZ AGUILERA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2413179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E09796939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KUMARI-BALA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2347716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E57328189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GALINDO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4988099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E57141749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PONSA DIVING CENTER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6630113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E57572638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COLL-ANTICH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7598733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E57734972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MERCURIO 4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8828072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J06980023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SA PERLA NEGRA S.C.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0272509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E16710733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JLLP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777762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E57167066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MARTI JANSON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1854869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E57687790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WORLD NAUTIC 2010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061751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E57322653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AGUICO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3565287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E57485039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MOLOM C.B. EN CONST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REI SANXO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8920855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E67804070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MARTINEZ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 SIL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9317072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E57702235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EVE STYL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7457064"/>
                  </a:ext>
                </a:extLst>
              </a:tr>
              <a:tr h="3251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E57566275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BMGS TRADING AS SMOOTHIE FRESH MALLORCA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078443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E57186868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ANTONIO Y GUILLERMO SERRA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9319567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E57671612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NEWS ROUND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PONÇA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038537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E57705741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COMPLEMENTOS Y BISUTERIA JD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2376505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E57184616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TRIGUERO PASTRANA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9021341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E16506644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TIENDA BRISAS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 SIL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0666056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E57886277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VORA-MAR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 SIL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0832593"/>
                  </a:ext>
                </a:extLst>
              </a:tr>
              <a:tr h="2184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E57644528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WELLNESS BEAUTY SALON &amp; TEA SHOP CB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434983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2FF019A-73BE-3CD0-D5F0-312D9079387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1680B96-A28F-9EF4-17F0-3EB855AD37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55063917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5DCEFCF-4E47-5ED2-FB1C-4FFF448291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3532646"/>
              </p:ext>
            </p:extLst>
          </p:nvPr>
        </p:nvGraphicFramePr>
        <p:xfrm>
          <a:off x="838200" y="502571"/>
          <a:ext cx="10515597" cy="559026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0579">
                  <a:extLst>
                    <a:ext uri="{9D8B030D-6E8A-4147-A177-3AD203B41FA5}">
                      <a16:colId xmlns:a16="http://schemas.microsoft.com/office/drawing/2014/main" val="2736852463"/>
                    </a:ext>
                  </a:extLst>
                </a:gridCol>
                <a:gridCol w="1333560">
                  <a:extLst>
                    <a:ext uri="{9D8B030D-6E8A-4147-A177-3AD203B41FA5}">
                      <a16:colId xmlns:a16="http://schemas.microsoft.com/office/drawing/2014/main" val="330906956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3931122479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687335705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4124945682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363717261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1614448802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3167161394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3392744502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3515166693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4029504806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880060632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200233624"/>
                    </a:ext>
                  </a:extLst>
                </a:gridCol>
              </a:tblGrid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E57421554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LLADO-ENAMORADO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4191214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E10701852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WYLD BERRY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6460483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E07575707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SUPER SES CANTERES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l-NL" sz="700" u="none" strike="noStrike">
                          <a:effectLst/>
                        </a:rPr>
                        <a:t>GRAN VIA PUIG DE RANDA</a:t>
                      </a:r>
                      <a:endParaRPr lang="nl-N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9306927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E07261860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PRINCIPE DE GALES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CARAVEL·LA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3032390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E07828445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S.A. PORRASSA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PORRASA-EL TORO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0354490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E57000507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ALFARO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5610848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E07563356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BELGOM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5575396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E07717382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4366883"/>
                  </a:ext>
                </a:extLst>
              </a:tr>
              <a:tr h="119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J57000069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SUPEROASIS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3969037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E57329294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ESTILO WOHNAKZENTE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843716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X2649959Z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MOELLER JOERN CHRISTIAN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ORONELLA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4686830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E57350191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FANTASY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VAQUER 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5847049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E57599763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GOURMET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BENITO J. FEIJOO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4988464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E57693608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 WASH PORTALS NOUS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3711522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E57840480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MANOSPLACE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3024749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E57841017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VILCHEZ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ROSES BERMEJO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7384504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J05388434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GROUND FITNESS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63178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B16500027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BAZZAR HOME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4942386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X4701970B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LIKE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M.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2301252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J57980112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NUMAKIDS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CARLOS SAENZ DE TEJADA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1155750"/>
                  </a:ext>
                </a:extLst>
              </a:tr>
              <a:tr h="119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E16849481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QUIZA SHOP ON LINE ESP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 PARADIS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6779375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E01820588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AHMAD-AKBAR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1389942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E07455298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TENDERO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4365547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E57517948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TOUS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495724"/>
                  </a:ext>
                </a:extLst>
              </a:tr>
              <a:tr h="2327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E07273220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WINE PALACE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26/11/1987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671840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8D51D08-8BA7-5173-CB6E-34671062DD7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9B481F5-528C-7AF7-3A5A-8A4B71200C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81385781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5F0E125-B559-9EBF-8429-286639633D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3000697"/>
              </p:ext>
            </p:extLst>
          </p:nvPr>
        </p:nvGraphicFramePr>
        <p:xfrm>
          <a:off x="920508" y="586332"/>
          <a:ext cx="10350984" cy="54317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7880">
                  <a:extLst>
                    <a:ext uri="{9D8B030D-6E8A-4147-A177-3AD203B41FA5}">
                      <a16:colId xmlns:a16="http://schemas.microsoft.com/office/drawing/2014/main" val="1405567124"/>
                    </a:ext>
                  </a:extLst>
                </a:gridCol>
                <a:gridCol w="1335824">
                  <a:extLst>
                    <a:ext uri="{9D8B030D-6E8A-4147-A177-3AD203B41FA5}">
                      <a16:colId xmlns:a16="http://schemas.microsoft.com/office/drawing/2014/main" val="4026596413"/>
                    </a:ext>
                  </a:extLst>
                </a:gridCol>
                <a:gridCol w="162397">
                  <a:extLst>
                    <a:ext uri="{9D8B030D-6E8A-4147-A177-3AD203B41FA5}">
                      <a16:colId xmlns:a16="http://schemas.microsoft.com/office/drawing/2014/main" val="1188377196"/>
                    </a:ext>
                  </a:extLst>
                </a:gridCol>
                <a:gridCol w="1057428">
                  <a:extLst>
                    <a:ext uri="{9D8B030D-6E8A-4147-A177-3AD203B41FA5}">
                      <a16:colId xmlns:a16="http://schemas.microsoft.com/office/drawing/2014/main" val="3052525600"/>
                    </a:ext>
                  </a:extLst>
                </a:gridCol>
                <a:gridCol w="383848">
                  <a:extLst>
                    <a:ext uri="{9D8B030D-6E8A-4147-A177-3AD203B41FA5}">
                      <a16:colId xmlns:a16="http://schemas.microsoft.com/office/drawing/2014/main" val="2677785552"/>
                    </a:ext>
                  </a:extLst>
                </a:gridCol>
                <a:gridCol w="376467">
                  <a:extLst>
                    <a:ext uri="{9D8B030D-6E8A-4147-A177-3AD203B41FA5}">
                      <a16:colId xmlns:a16="http://schemas.microsoft.com/office/drawing/2014/main" val="4282335933"/>
                    </a:ext>
                  </a:extLst>
                </a:gridCol>
                <a:gridCol w="524100">
                  <a:extLst>
                    <a:ext uri="{9D8B030D-6E8A-4147-A177-3AD203B41FA5}">
                      <a16:colId xmlns:a16="http://schemas.microsoft.com/office/drawing/2014/main" val="410791761"/>
                    </a:ext>
                  </a:extLst>
                </a:gridCol>
                <a:gridCol w="1099873">
                  <a:extLst>
                    <a:ext uri="{9D8B030D-6E8A-4147-A177-3AD203B41FA5}">
                      <a16:colId xmlns:a16="http://schemas.microsoft.com/office/drawing/2014/main" val="3638765632"/>
                    </a:ext>
                  </a:extLst>
                </a:gridCol>
                <a:gridCol w="553628">
                  <a:extLst>
                    <a:ext uri="{9D8B030D-6E8A-4147-A177-3AD203B41FA5}">
                      <a16:colId xmlns:a16="http://schemas.microsoft.com/office/drawing/2014/main" val="3301299215"/>
                    </a:ext>
                  </a:extLst>
                </a:gridCol>
                <a:gridCol w="503801">
                  <a:extLst>
                    <a:ext uri="{9D8B030D-6E8A-4147-A177-3AD203B41FA5}">
                      <a16:colId xmlns:a16="http://schemas.microsoft.com/office/drawing/2014/main" val="2224833697"/>
                    </a:ext>
                  </a:extLst>
                </a:gridCol>
                <a:gridCol w="664352">
                  <a:extLst>
                    <a:ext uri="{9D8B030D-6E8A-4147-A177-3AD203B41FA5}">
                      <a16:colId xmlns:a16="http://schemas.microsoft.com/office/drawing/2014/main" val="361627328"/>
                    </a:ext>
                  </a:extLst>
                </a:gridCol>
                <a:gridCol w="260206">
                  <a:extLst>
                    <a:ext uri="{9D8B030D-6E8A-4147-A177-3AD203B41FA5}">
                      <a16:colId xmlns:a16="http://schemas.microsoft.com/office/drawing/2014/main" val="984932934"/>
                    </a:ext>
                  </a:extLst>
                </a:gridCol>
                <a:gridCol w="2851180">
                  <a:extLst>
                    <a:ext uri="{9D8B030D-6E8A-4147-A177-3AD203B41FA5}">
                      <a16:colId xmlns:a16="http://schemas.microsoft.com/office/drawing/2014/main" val="2812245229"/>
                    </a:ext>
                  </a:extLst>
                </a:gridCol>
              </a:tblGrid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J42856732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GONZALEZRUBIO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9114967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E07817448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 COSMOS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9403208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E57587396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SON FERRER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7349300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J57952657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LAMSAL NEPAL SYSTERS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 DE VEGA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149059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E07616238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BARRA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6855868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E57259731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I ENRIQUEZ M. M. TRUYOLS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VAQUER 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4581393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E57729790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JI-HUANG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MATIES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6402683"/>
                  </a:ext>
                </a:extLst>
              </a:tr>
              <a:tr h="1133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J04981569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MANO EN MANO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867103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THE GOURMET SAUSAGE COMPANY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PINZONS (PALMANOVA)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9230016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17681365T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 ESTREMERA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BENITO J. FEIJOO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3006449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E57632762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COSTA D EN BLANES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2822926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E57884496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EK NOOR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MATIES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1528122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E07826746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GALEON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9819528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E57709149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PERECAU SPORTS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3932149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E06799019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FATEH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7512021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E07286677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STATLER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2375073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E57530255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LERBA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4730838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E57051674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BISQUERRA MIRALLES Y OTRO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6073663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E07577208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B. WOOD D. S. WOOD Y V. TUR AREVALO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8097805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E16573776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MODAS THALASSA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2000467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E57637126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CARMEN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7925212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J09837279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TENTACIONES DELICIAS CASERAS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VAQUER 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6656270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E57326605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TORRENOVA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6211027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E07129984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CB VICENTE DIAZ Y M ANGELES GOMEZ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23/02/1984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9486981"/>
                  </a:ext>
                </a:extLst>
              </a:tr>
              <a:tr h="2215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E57421315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&amp; MILIAN FARMACEUTICOS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615222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ACC6023-BD6E-BDCE-EF39-AF6E8B7ABD9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B36BB45-2F78-5BD0-C0ED-2EB0D96880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185922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036F5321-4A14-DADA-D6D3-630C7D096A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0326134"/>
              </p:ext>
            </p:extLst>
          </p:nvPr>
        </p:nvGraphicFramePr>
        <p:xfrm>
          <a:off x="1487356" y="562598"/>
          <a:ext cx="9366681" cy="5352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8769">
                  <a:extLst>
                    <a:ext uri="{9D8B030D-6E8A-4147-A177-3AD203B41FA5}">
                      <a16:colId xmlns:a16="http://schemas.microsoft.com/office/drawing/2014/main" val="3347278226"/>
                    </a:ext>
                  </a:extLst>
                </a:gridCol>
                <a:gridCol w="1152956">
                  <a:extLst>
                    <a:ext uri="{9D8B030D-6E8A-4147-A177-3AD203B41FA5}">
                      <a16:colId xmlns:a16="http://schemas.microsoft.com/office/drawing/2014/main" val="1447736567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2773433602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619662794"/>
                    </a:ext>
                  </a:extLst>
                </a:gridCol>
                <a:gridCol w="347347">
                  <a:extLst>
                    <a:ext uri="{9D8B030D-6E8A-4147-A177-3AD203B41FA5}">
                      <a16:colId xmlns:a16="http://schemas.microsoft.com/office/drawing/2014/main" val="1988941156"/>
                    </a:ext>
                  </a:extLst>
                </a:gridCol>
                <a:gridCol w="340668">
                  <a:extLst>
                    <a:ext uri="{9D8B030D-6E8A-4147-A177-3AD203B41FA5}">
                      <a16:colId xmlns:a16="http://schemas.microsoft.com/office/drawing/2014/main" val="1356440637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2393642396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1824039860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3030213561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1047171656"/>
                    </a:ext>
                  </a:extLst>
                </a:gridCol>
                <a:gridCol w="601177">
                  <a:extLst>
                    <a:ext uri="{9D8B030D-6E8A-4147-A177-3AD203B41FA5}">
                      <a16:colId xmlns:a16="http://schemas.microsoft.com/office/drawing/2014/main" val="2205309541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1424596589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2322189643"/>
                    </a:ext>
                  </a:extLst>
                </a:gridCol>
              </a:tblGrid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43154932D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BONNIN MARTINEZ MARIA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RIPOLL I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919735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43170515K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 CAÑELLAS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053807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43229047H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FERRIOL JUAN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300284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X4395441A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XULI JIANG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071777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X5296658B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DANDAN WU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DOLÇ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200520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X9087996Y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RAZA SALEEM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376591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Y0470015R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JIT KAMAL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5900017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Y1680438A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SHARANJIT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1253180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Y7841137Z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JORGE ANTONIO ANIBAL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049677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04300905C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VASQUEZ SAEZ LIGIA LILIBETH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586729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44326768H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 RISTOLAINEN EVA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637599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X1966174L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ALMACO BITTENCOURT EZEQUIEL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RICARD CARLOTTA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321223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Y0738138J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HOSSAIN SAJJAD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2002935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Y2487411K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KAMALVIR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MALGRANA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126982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Y3611731D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JAHIR 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361083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04300126T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SALAKHADINOVA ALEKSANOVA SOFIA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SOLER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631782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42390967N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SOBRERA SANDRA ELIZABETH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3498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45685656C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REVILLA MARTINEZ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 D'EN BIBILONI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726713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X7137742Z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DE ZORZI NACO GIUSEPPE CARLO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531342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Y7501057N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CHABREDIER MAUD CAROLINE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759402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23817884G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CHAHOUATI CHAHOUATI IMANE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560048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43197878Z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ESTELA JIMENEZ JAIME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249490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43231346V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RIUDALA DODERO HELENA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190056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70734641G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MOLINA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 NA 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7706335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X8494582S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RUBEL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7973012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BC9792BF-26E4-A613-BF0D-89BEFD9295F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06753A6-8D52-801A-FBDD-66692BDAD9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3577763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CB2A5EA-CF2A-8759-7581-232EDF805EF7}"/>
              </a:ext>
            </a:extLst>
          </p:cNvPr>
          <p:cNvGraphicFramePr>
            <a:graphicFrameLocks noGrp="1"/>
          </p:cNvGraphicFramePr>
          <p:nvPr/>
        </p:nvGraphicFramePr>
        <p:xfrm>
          <a:off x="838200" y="1124134"/>
          <a:ext cx="10515598" cy="46097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15814">
                  <a:extLst>
                    <a:ext uri="{9D8B030D-6E8A-4147-A177-3AD203B41FA5}">
                      <a16:colId xmlns:a16="http://schemas.microsoft.com/office/drawing/2014/main" val="1008656829"/>
                    </a:ext>
                  </a:extLst>
                </a:gridCol>
                <a:gridCol w="1315911">
                  <a:extLst>
                    <a:ext uri="{9D8B030D-6E8A-4147-A177-3AD203B41FA5}">
                      <a16:colId xmlns:a16="http://schemas.microsoft.com/office/drawing/2014/main" val="2252296741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3840187002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314069770"/>
                    </a:ext>
                  </a:extLst>
                </a:gridCol>
                <a:gridCol w="347347">
                  <a:extLst>
                    <a:ext uri="{9D8B030D-6E8A-4147-A177-3AD203B41FA5}">
                      <a16:colId xmlns:a16="http://schemas.microsoft.com/office/drawing/2014/main" val="666390987"/>
                    </a:ext>
                  </a:extLst>
                </a:gridCol>
                <a:gridCol w="340668">
                  <a:extLst>
                    <a:ext uri="{9D8B030D-6E8A-4147-A177-3AD203B41FA5}">
                      <a16:colId xmlns:a16="http://schemas.microsoft.com/office/drawing/2014/main" val="4030023107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261068476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798928073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628242391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674701991"/>
                    </a:ext>
                  </a:extLst>
                </a:gridCol>
                <a:gridCol w="554419">
                  <a:extLst>
                    <a:ext uri="{9D8B030D-6E8A-4147-A177-3AD203B41FA5}">
                      <a16:colId xmlns:a16="http://schemas.microsoft.com/office/drawing/2014/main" val="3116288755"/>
                    </a:ext>
                  </a:extLst>
                </a:gridCol>
                <a:gridCol w="594498">
                  <a:extLst>
                    <a:ext uri="{9D8B030D-6E8A-4147-A177-3AD203B41FA5}">
                      <a16:colId xmlns:a16="http://schemas.microsoft.com/office/drawing/2014/main" val="4093649041"/>
                    </a:ext>
                  </a:extLst>
                </a:gridCol>
                <a:gridCol w="601177">
                  <a:extLst>
                    <a:ext uri="{9D8B030D-6E8A-4147-A177-3AD203B41FA5}">
                      <a16:colId xmlns:a16="http://schemas.microsoft.com/office/drawing/2014/main" val="319739187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1013211415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1652940286"/>
                    </a:ext>
                  </a:extLst>
                </a:gridCol>
              </a:tblGrid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E57352072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PAPERPRESS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CALIU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742377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E57703597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SOUVENIRS LU-ZHI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9488881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E07866569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RODRIGUEZ ESPESO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PLATJA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01/06/1998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6183103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J07527567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FELIU MARTI SC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PLATJA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01/04/1991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541486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J57551541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AMBAR S.C.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MA-1 C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318992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J07818669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TENDA PETITA SC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PEGUERA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01/06/1997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5884860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X6217871M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MARTENS VERONIKA HILDE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UR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PEGUERA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6352207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A07233901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SUNBIRD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PORT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81.046 €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81.046 €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24/02/1987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675256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E57125726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INTERNACIONAL PASEO DEL MAR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01/04/2002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381197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J72643539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DEGUAYHAUS SCP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ANDRATX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01/10/2022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892307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E57341802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KAPIKUA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PEGUERA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797107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E57129157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DUSOT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CALA FORNELLS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843611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E57449894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LILYROSE ACCESORIES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GALATZO (CAPDELLA)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852360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B57825085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CHIP Y CHOP ALIMENTACION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TORRENOVA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1.715.796 €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83.527 €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19/09/2013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325077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B07859705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CREACIONES CAMAL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69.933 €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31.082 €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11/12/1997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397688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B07859705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CREACIONES CAMAL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ILLES BALEARS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69.933 €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38.852 €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470835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B57192601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LA TORRE COLL E HIJOS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247.138 €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247.138 €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03/03/2003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639438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B07997331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DECORACION Y PROYECTOS LARES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ARQUITECTE FRANCESC CASAS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10.697 €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10.697 €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15/02/2000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163879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B07988843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DOGS &amp; DOGS BALEAR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REI JAUME 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553.371 €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322.438 €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30/12/1999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566455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B16621740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FERRE DE TOT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GRAN VIA PUIG CASTELLET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94.441 €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94.441 €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21/03/2019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659570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B07043995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HISPANIA CASINO EQUIPMENT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GASPAR MELCHOR JOVELLANOS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3.054 €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3.054 €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16/01/1975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306154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B57825119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IGALLERY CONTINGUTS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MA-1 C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15.405 €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15.405 €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19/09/2013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971261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B57570996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IGB GROUP INT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BARTOLOME BUADAS MAYOL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21.000 €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21.000 €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08/05/2008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4679755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B57949489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INVERSIONES SAUNDERSSON &amp; HIJOS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ILLETES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91.331 €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91.331 €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21/01/2016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529211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B07883242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JULIAN TRILLO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CAS SABONERS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CALVIA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301.267 €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301.267 €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15/04/1998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923190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D0B20A7-E9BA-2F6D-219E-E72BF71BDE6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E077090-72F2-0015-D9EE-0A3D974D9E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8670142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17AA719-0D0E-E014-85E1-634EC5FC43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1997609"/>
              </p:ext>
            </p:extLst>
          </p:nvPr>
        </p:nvGraphicFramePr>
        <p:xfrm>
          <a:off x="782359" y="638216"/>
          <a:ext cx="10790734" cy="52448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8930">
                  <a:extLst>
                    <a:ext uri="{9D8B030D-6E8A-4147-A177-3AD203B41FA5}">
                      <a16:colId xmlns:a16="http://schemas.microsoft.com/office/drawing/2014/main" val="890380329"/>
                    </a:ext>
                  </a:extLst>
                </a:gridCol>
                <a:gridCol w="1296076">
                  <a:extLst>
                    <a:ext uri="{9D8B030D-6E8A-4147-A177-3AD203B41FA5}">
                      <a16:colId xmlns:a16="http://schemas.microsoft.com/office/drawing/2014/main" val="2755799338"/>
                    </a:ext>
                  </a:extLst>
                </a:gridCol>
                <a:gridCol w="169296">
                  <a:extLst>
                    <a:ext uri="{9D8B030D-6E8A-4147-A177-3AD203B41FA5}">
                      <a16:colId xmlns:a16="http://schemas.microsoft.com/office/drawing/2014/main" val="2492161558"/>
                    </a:ext>
                  </a:extLst>
                </a:gridCol>
                <a:gridCol w="1102351">
                  <a:extLst>
                    <a:ext uri="{9D8B030D-6E8A-4147-A177-3AD203B41FA5}">
                      <a16:colId xmlns:a16="http://schemas.microsoft.com/office/drawing/2014/main" val="1607832066"/>
                    </a:ext>
                  </a:extLst>
                </a:gridCol>
                <a:gridCol w="400156">
                  <a:extLst>
                    <a:ext uri="{9D8B030D-6E8A-4147-A177-3AD203B41FA5}">
                      <a16:colId xmlns:a16="http://schemas.microsoft.com/office/drawing/2014/main" val="629503737"/>
                    </a:ext>
                  </a:extLst>
                </a:gridCol>
                <a:gridCol w="392461">
                  <a:extLst>
                    <a:ext uri="{9D8B030D-6E8A-4147-A177-3AD203B41FA5}">
                      <a16:colId xmlns:a16="http://schemas.microsoft.com/office/drawing/2014/main" val="902708489"/>
                    </a:ext>
                  </a:extLst>
                </a:gridCol>
                <a:gridCol w="546366">
                  <a:extLst>
                    <a:ext uri="{9D8B030D-6E8A-4147-A177-3AD203B41FA5}">
                      <a16:colId xmlns:a16="http://schemas.microsoft.com/office/drawing/2014/main" val="3524723650"/>
                    </a:ext>
                  </a:extLst>
                </a:gridCol>
                <a:gridCol w="1146600">
                  <a:extLst>
                    <a:ext uri="{9D8B030D-6E8A-4147-A177-3AD203B41FA5}">
                      <a16:colId xmlns:a16="http://schemas.microsoft.com/office/drawing/2014/main" val="426642271"/>
                    </a:ext>
                  </a:extLst>
                </a:gridCol>
                <a:gridCol w="577148">
                  <a:extLst>
                    <a:ext uri="{9D8B030D-6E8A-4147-A177-3AD203B41FA5}">
                      <a16:colId xmlns:a16="http://schemas.microsoft.com/office/drawing/2014/main" val="2826038474"/>
                    </a:ext>
                  </a:extLst>
                </a:gridCol>
                <a:gridCol w="525204">
                  <a:extLst>
                    <a:ext uri="{9D8B030D-6E8A-4147-A177-3AD203B41FA5}">
                      <a16:colId xmlns:a16="http://schemas.microsoft.com/office/drawing/2014/main" val="1991044699"/>
                    </a:ext>
                  </a:extLst>
                </a:gridCol>
                <a:gridCol w="692576">
                  <a:extLst>
                    <a:ext uri="{9D8B030D-6E8A-4147-A177-3AD203B41FA5}">
                      <a16:colId xmlns:a16="http://schemas.microsoft.com/office/drawing/2014/main" val="4276491305"/>
                    </a:ext>
                  </a:extLst>
                </a:gridCol>
                <a:gridCol w="271260">
                  <a:extLst>
                    <a:ext uri="{9D8B030D-6E8A-4147-A177-3AD203B41FA5}">
                      <a16:colId xmlns:a16="http://schemas.microsoft.com/office/drawing/2014/main" val="3158503240"/>
                    </a:ext>
                  </a:extLst>
                </a:gridCol>
                <a:gridCol w="2972310">
                  <a:extLst>
                    <a:ext uri="{9D8B030D-6E8A-4147-A177-3AD203B41FA5}">
                      <a16:colId xmlns:a16="http://schemas.microsoft.com/office/drawing/2014/main" val="3634791708"/>
                    </a:ext>
                  </a:extLst>
                </a:gridCol>
              </a:tblGrid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B57621682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JUST A GREAT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FARIGOLA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20/05/2009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411864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B57836603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KING'S PRICE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8235139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B57900169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LEADER PRICE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ROS GARCIA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8567812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B57605438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MAGAREGALS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13/02/2009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22016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B16553554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BUGALLO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NOSTRUM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1148139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B57711509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MCMASTER YACHTS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NIU D'ALIGUES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845695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B57482721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MYSKIN AESTHETICS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 DE BENDINAT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5976403"/>
                  </a:ext>
                </a:extLst>
              </a:tr>
              <a:tr h="1111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B16551616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OLIVO JULVE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7063815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B57179509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PAGUERA GAFCO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OLIVERA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9606939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B57179509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PAGUERA GAFCO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TALAIA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0067229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B57179509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PAGUERA GAFCO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S'OLIVERA (CAS CATALA-ILLETES)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338642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B57179509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PAGUERA GAFCO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TALAIA (CAPDELLA)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6301578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B57102600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PELICANO DE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6547139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B07999717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PEREZ-URBANO SLL.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PUIG DEL TEIX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2654731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B17914144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PLATAFORMA DOBLE CLIC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0041477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B17914144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PLATAFORMA DOBLE CLIC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NOTARI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3706914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B17914144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PLATAFORMA DOBLE CLIC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0996958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B16613473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PROXIM YES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PUIG DEL TEIX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3959233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B16538019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SAWABONA MAD 4064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1021456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B57493835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SEBASTIAN SERRA JAUME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28/03/2007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2527374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B57793036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SHOW SHOES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0146298"/>
                  </a:ext>
                </a:extLst>
              </a:tr>
              <a:tr h="1111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B57057309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JAÑEZ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5085299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B57153322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UNIVERSAL PIEL Y TEXTIL VESTIDOS SRL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03/06/2002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0072910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B16533804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VERSATIL SPORTS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23744"/>
                  </a:ext>
                </a:extLst>
              </a:tr>
              <a:tr h="2172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49867367D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BARREYRO DELUCHI ANDREA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349538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E798BAE-5EF0-0C12-9837-7E6973018CC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786762F-DF2A-A772-A218-DF4C2E085E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8576895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FF1B64F-646D-52D7-7020-CBFBDCF3A6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6808646"/>
              </p:ext>
            </p:extLst>
          </p:nvPr>
        </p:nvGraphicFramePr>
        <p:xfrm>
          <a:off x="880081" y="645984"/>
          <a:ext cx="10665091" cy="55733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1053">
                  <a:extLst>
                    <a:ext uri="{9D8B030D-6E8A-4147-A177-3AD203B41FA5}">
                      <a16:colId xmlns:a16="http://schemas.microsoft.com/office/drawing/2014/main" val="807997976"/>
                    </a:ext>
                  </a:extLst>
                </a:gridCol>
                <a:gridCol w="1320724">
                  <a:extLst>
                    <a:ext uri="{9D8B030D-6E8A-4147-A177-3AD203B41FA5}">
                      <a16:colId xmlns:a16="http://schemas.microsoft.com/office/drawing/2014/main" val="250535237"/>
                    </a:ext>
                  </a:extLst>
                </a:gridCol>
                <a:gridCol w="167325">
                  <a:extLst>
                    <a:ext uri="{9D8B030D-6E8A-4147-A177-3AD203B41FA5}">
                      <a16:colId xmlns:a16="http://schemas.microsoft.com/office/drawing/2014/main" val="2449343642"/>
                    </a:ext>
                  </a:extLst>
                </a:gridCol>
                <a:gridCol w="1089516">
                  <a:extLst>
                    <a:ext uri="{9D8B030D-6E8A-4147-A177-3AD203B41FA5}">
                      <a16:colId xmlns:a16="http://schemas.microsoft.com/office/drawing/2014/main" val="3749195632"/>
                    </a:ext>
                  </a:extLst>
                </a:gridCol>
                <a:gridCol w="395496">
                  <a:extLst>
                    <a:ext uri="{9D8B030D-6E8A-4147-A177-3AD203B41FA5}">
                      <a16:colId xmlns:a16="http://schemas.microsoft.com/office/drawing/2014/main" val="118878344"/>
                    </a:ext>
                  </a:extLst>
                </a:gridCol>
                <a:gridCol w="387891">
                  <a:extLst>
                    <a:ext uri="{9D8B030D-6E8A-4147-A177-3AD203B41FA5}">
                      <a16:colId xmlns:a16="http://schemas.microsoft.com/office/drawing/2014/main" val="4294628213"/>
                    </a:ext>
                  </a:extLst>
                </a:gridCol>
                <a:gridCol w="540004">
                  <a:extLst>
                    <a:ext uri="{9D8B030D-6E8A-4147-A177-3AD203B41FA5}">
                      <a16:colId xmlns:a16="http://schemas.microsoft.com/office/drawing/2014/main" val="1218540011"/>
                    </a:ext>
                  </a:extLst>
                </a:gridCol>
                <a:gridCol w="1133249">
                  <a:extLst>
                    <a:ext uri="{9D8B030D-6E8A-4147-A177-3AD203B41FA5}">
                      <a16:colId xmlns:a16="http://schemas.microsoft.com/office/drawing/2014/main" val="3010584603"/>
                    </a:ext>
                  </a:extLst>
                </a:gridCol>
                <a:gridCol w="570428">
                  <a:extLst>
                    <a:ext uri="{9D8B030D-6E8A-4147-A177-3AD203B41FA5}">
                      <a16:colId xmlns:a16="http://schemas.microsoft.com/office/drawing/2014/main" val="4278585690"/>
                    </a:ext>
                  </a:extLst>
                </a:gridCol>
                <a:gridCol w="519089">
                  <a:extLst>
                    <a:ext uri="{9D8B030D-6E8A-4147-A177-3AD203B41FA5}">
                      <a16:colId xmlns:a16="http://schemas.microsoft.com/office/drawing/2014/main" val="1772589810"/>
                    </a:ext>
                  </a:extLst>
                </a:gridCol>
                <a:gridCol w="684512">
                  <a:extLst>
                    <a:ext uri="{9D8B030D-6E8A-4147-A177-3AD203B41FA5}">
                      <a16:colId xmlns:a16="http://schemas.microsoft.com/office/drawing/2014/main" val="416522411"/>
                    </a:ext>
                  </a:extLst>
                </a:gridCol>
                <a:gridCol w="268102">
                  <a:extLst>
                    <a:ext uri="{9D8B030D-6E8A-4147-A177-3AD203B41FA5}">
                      <a16:colId xmlns:a16="http://schemas.microsoft.com/office/drawing/2014/main" val="1859866304"/>
                    </a:ext>
                  </a:extLst>
                </a:gridCol>
                <a:gridCol w="2937702">
                  <a:extLst>
                    <a:ext uri="{9D8B030D-6E8A-4147-A177-3AD203B41FA5}">
                      <a16:colId xmlns:a16="http://schemas.microsoft.com/office/drawing/2014/main" val="1403522030"/>
                    </a:ext>
                  </a:extLst>
                </a:gridCol>
              </a:tblGrid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43024578L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SERRA JERONIMO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7796380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E57404113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PERELLO CAUBET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7130070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E07753288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JUANA MARIA Y PEDRO COMPANY ENSEÑAT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ALTOAGUIRRE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0549578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J07660327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ESCALAS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3367747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J07660327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ESCALAS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MATIES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2093068"/>
                  </a:ext>
                </a:extLst>
              </a:tr>
              <a:tr h="3254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B07911175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CASA BRUNO KOSTBARKEITEN FUR TERRASSE UND GARTEN SL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13/10/1998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1373484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B57717217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DEKU APPLIANCES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13/06/2011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7944299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B07256886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DIKA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25/09/1987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9470657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B57478067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FERNANDEZ-VICENS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5671753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B57662579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CAPRI 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21/04/2010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2597761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B05408521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GRUPO PRINCES NOVA 1618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5400788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B57200958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INSTYLE LIVING HOUSE &amp; GARDEN FURNITURES S.L.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4125594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B57200958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INSTYLE LIVING HOUSE &amp; GARDEN FURNITURES S.L.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BUGADELLAS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447231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B57200958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INSTYLE LIVING HOUSE &amp; GARDEN FURNITURES S.L.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0324013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B16541013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JARDINES GALATZO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6992367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B16518300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 PIRAT FASHION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6077354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B57635898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MAKRELE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1558255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B57968141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CREATIVE DESIGN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4710036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B57799389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MERCANAUTIC PUERTO ADRIANO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9099871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B57799389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MERCANAUTIC PUERTO ADRIANO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ADRIANO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6706063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B07733181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SANTA PONSA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GRAN VIA DEL PUIG MAJOR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26/06/1995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5211050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B07599988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ALOMAR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BUGADELLAS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353092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B07599988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ALOMAR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2339522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B57769788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PERECAU SPORTS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6746958"/>
                  </a:ext>
                </a:extLst>
              </a:tr>
              <a:tr h="218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B57769788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PERECAU SPORTS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06/08/2012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487413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F1C6EBE-7DB8-50DE-20F2-14FC820D813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1509C3A-3C47-50B4-44C7-789A2D11B1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3010486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15C870B-ADDA-17AD-CCA2-2FBBBFB5D9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4402065"/>
              </p:ext>
            </p:extLst>
          </p:nvPr>
        </p:nvGraphicFramePr>
        <p:xfrm>
          <a:off x="864957" y="489622"/>
          <a:ext cx="10596455" cy="56720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8178">
                  <a:extLst>
                    <a:ext uri="{9D8B030D-6E8A-4147-A177-3AD203B41FA5}">
                      <a16:colId xmlns:a16="http://schemas.microsoft.com/office/drawing/2014/main" val="750438"/>
                    </a:ext>
                  </a:extLst>
                </a:gridCol>
                <a:gridCol w="1310909">
                  <a:extLst>
                    <a:ext uri="{9D8B030D-6E8A-4147-A177-3AD203B41FA5}">
                      <a16:colId xmlns:a16="http://schemas.microsoft.com/office/drawing/2014/main" val="4069758322"/>
                    </a:ext>
                  </a:extLst>
                </a:gridCol>
                <a:gridCol w="166248">
                  <a:extLst>
                    <a:ext uri="{9D8B030D-6E8A-4147-A177-3AD203B41FA5}">
                      <a16:colId xmlns:a16="http://schemas.microsoft.com/office/drawing/2014/main" val="3458859083"/>
                    </a:ext>
                  </a:extLst>
                </a:gridCol>
                <a:gridCol w="1082505">
                  <a:extLst>
                    <a:ext uri="{9D8B030D-6E8A-4147-A177-3AD203B41FA5}">
                      <a16:colId xmlns:a16="http://schemas.microsoft.com/office/drawing/2014/main" val="3736631201"/>
                    </a:ext>
                  </a:extLst>
                </a:gridCol>
                <a:gridCol w="392951">
                  <a:extLst>
                    <a:ext uri="{9D8B030D-6E8A-4147-A177-3AD203B41FA5}">
                      <a16:colId xmlns:a16="http://schemas.microsoft.com/office/drawing/2014/main" val="4176049012"/>
                    </a:ext>
                  </a:extLst>
                </a:gridCol>
                <a:gridCol w="385395">
                  <a:extLst>
                    <a:ext uri="{9D8B030D-6E8A-4147-A177-3AD203B41FA5}">
                      <a16:colId xmlns:a16="http://schemas.microsoft.com/office/drawing/2014/main" val="4027566627"/>
                    </a:ext>
                  </a:extLst>
                </a:gridCol>
                <a:gridCol w="536529">
                  <a:extLst>
                    <a:ext uri="{9D8B030D-6E8A-4147-A177-3AD203B41FA5}">
                      <a16:colId xmlns:a16="http://schemas.microsoft.com/office/drawing/2014/main" val="1908487580"/>
                    </a:ext>
                  </a:extLst>
                </a:gridCol>
                <a:gridCol w="1125956">
                  <a:extLst>
                    <a:ext uri="{9D8B030D-6E8A-4147-A177-3AD203B41FA5}">
                      <a16:colId xmlns:a16="http://schemas.microsoft.com/office/drawing/2014/main" val="884491580"/>
                    </a:ext>
                  </a:extLst>
                </a:gridCol>
                <a:gridCol w="566757">
                  <a:extLst>
                    <a:ext uri="{9D8B030D-6E8A-4147-A177-3AD203B41FA5}">
                      <a16:colId xmlns:a16="http://schemas.microsoft.com/office/drawing/2014/main" val="1961629083"/>
                    </a:ext>
                  </a:extLst>
                </a:gridCol>
                <a:gridCol w="515748">
                  <a:extLst>
                    <a:ext uri="{9D8B030D-6E8A-4147-A177-3AD203B41FA5}">
                      <a16:colId xmlns:a16="http://schemas.microsoft.com/office/drawing/2014/main" val="3755582321"/>
                    </a:ext>
                  </a:extLst>
                </a:gridCol>
                <a:gridCol w="680107">
                  <a:extLst>
                    <a:ext uri="{9D8B030D-6E8A-4147-A177-3AD203B41FA5}">
                      <a16:colId xmlns:a16="http://schemas.microsoft.com/office/drawing/2014/main" val="1373705053"/>
                    </a:ext>
                  </a:extLst>
                </a:gridCol>
                <a:gridCol w="266376">
                  <a:extLst>
                    <a:ext uri="{9D8B030D-6E8A-4147-A177-3AD203B41FA5}">
                      <a16:colId xmlns:a16="http://schemas.microsoft.com/office/drawing/2014/main" val="1599850719"/>
                    </a:ext>
                  </a:extLst>
                </a:gridCol>
                <a:gridCol w="2918796">
                  <a:extLst>
                    <a:ext uri="{9D8B030D-6E8A-4147-A177-3AD203B41FA5}">
                      <a16:colId xmlns:a16="http://schemas.microsoft.com/office/drawing/2014/main" val="4044120141"/>
                    </a:ext>
                  </a:extLst>
                </a:gridCol>
              </a:tblGrid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B57284044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PROYECTOS Y PINTURAS MAP,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BUGADELLES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03/06/2004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7824354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B57809378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RUSCH INTERIOR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8885357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B57746455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ULLI &amp; BEL DECORACION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FRANCESC CASAS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0526092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B57702672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ANBLAKE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8907603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B42761700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APM SERVICIOS NAUTICOS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ASTURIES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4392595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J16607962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CAMLA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3792076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J16607962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CAMLA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5882583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E07612518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KATY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449480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E07884828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PAULA ENSEÑAT E HIJOS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ALTOAGUIRRE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9157794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B57825085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CHIP Y CHOP ALIMENTACION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8994491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B57825085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CHIP Y CHOP ALIMENTACION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1430361"/>
                  </a:ext>
                </a:extLst>
              </a:tr>
              <a:tr h="4312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B07831845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DEUTSCHES KUCHEN-U BADZENTRUM NIEDERLASSUNG DER WELLMANN GRUPPE SL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28/05/1997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3957287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B57016545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KOMPAS PORTALS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(PORTALS NOUS)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18/05/2000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7816118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B57720740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CHINA PAGUERA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19/07/2011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5803999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B57382467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 LOVE FABRICS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MACHADO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0419712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B57701617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KATYLUIS E HIJAS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8595718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B57656407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RUTA DE LA MEDIA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7199959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B16589665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LIBERTY GREEN TECNOLOGIES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30/07/2018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2937051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B07689151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 PORTALS NOUS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(PORTALS NOUS)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9566329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B57182743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ROYAL PAOLA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5017903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B57182743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ROYAL PAOLA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(PALMANOV)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9345576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B57110041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SABATES LITA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1196564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B57110041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SABATES LITA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7913547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B57843310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SN-COACHING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ILLA 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8824761"/>
                  </a:ext>
                </a:extLst>
              </a:tr>
              <a:tr h="218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B57113532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JUANA &amp; MIGUEL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236629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6BA478F-5DF2-3353-0393-CCBD158E787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5181275-B391-EE29-B9FD-938222C070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8641374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DF5BA31-93E2-DB6C-8C26-9C58A617F9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3401476"/>
              </p:ext>
            </p:extLst>
          </p:nvPr>
        </p:nvGraphicFramePr>
        <p:xfrm>
          <a:off x="1095303" y="579353"/>
          <a:ext cx="10306192" cy="54495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0740">
                  <a:extLst>
                    <a:ext uri="{9D8B030D-6E8A-4147-A177-3AD203B41FA5}">
                      <a16:colId xmlns:a16="http://schemas.microsoft.com/office/drawing/2014/main" val="1781229845"/>
                    </a:ext>
                  </a:extLst>
                </a:gridCol>
                <a:gridCol w="1314683">
                  <a:extLst>
                    <a:ext uri="{9D8B030D-6E8A-4147-A177-3AD203B41FA5}">
                      <a16:colId xmlns:a16="http://schemas.microsoft.com/office/drawing/2014/main" val="4224248053"/>
                    </a:ext>
                  </a:extLst>
                </a:gridCol>
                <a:gridCol w="161694">
                  <a:extLst>
                    <a:ext uri="{9D8B030D-6E8A-4147-A177-3AD203B41FA5}">
                      <a16:colId xmlns:a16="http://schemas.microsoft.com/office/drawing/2014/main" val="804784228"/>
                    </a:ext>
                  </a:extLst>
                </a:gridCol>
                <a:gridCol w="1052852">
                  <a:extLst>
                    <a:ext uri="{9D8B030D-6E8A-4147-A177-3AD203B41FA5}">
                      <a16:colId xmlns:a16="http://schemas.microsoft.com/office/drawing/2014/main" val="618410976"/>
                    </a:ext>
                  </a:extLst>
                </a:gridCol>
                <a:gridCol w="382187">
                  <a:extLst>
                    <a:ext uri="{9D8B030D-6E8A-4147-A177-3AD203B41FA5}">
                      <a16:colId xmlns:a16="http://schemas.microsoft.com/office/drawing/2014/main" val="2859482959"/>
                    </a:ext>
                  </a:extLst>
                </a:gridCol>
                <a:gridCol w="374838">
                  <a:extLst>
                    <a:ext uri="{9D8B030D-6E8A-4147-A177-3AD203B41FA5}">
                      <a16:colId xmlns:a16="http://schemas.microsoft.com/office/drawing/2014/main" val="3407532731"/>
                    </a:ext>
                  </a:extLst>
                </a:gridCol>
                <a:gridCol w="521832">
                  <a:extLst>
                    <a:ext uri="{9D8B030D-6E8A-4147-A177-3AD203B41FA5}">
                      <a16:colId xmlns:a16="http://schemas.microsoft.com/office/drawing/2014/main" val="4098728352"/>
                    </a:ext>
                  </a:extLst>
                </a:gridCol>
                <a:gridCol w="1095113">
                  <a:extLst>
                    <a:ext uri="{9D8B030D-6E8A-4147-A177-3AD203B41FA5}">
                      <a16:colId xmlns:a16="http://schemas.microsoft.com/office/drawing/2014/main" val="1749996817"/>
                    </a:ext>
                  </a:extLst>
                </a:gridCol>
                <a:gridCol w="551232">
                  <a:extLst>
                    <a:ext uri="{9D8B030D-6E8A-4147-A177-3AD203B41FA5}">
                      <a16:colId xmlns:a16="http://schemas.microsoft.com/office/drawing/2014/main" val="872108761"/>
                    </a:ext>
                  </a:extLst>
                </a:gridCol>
                <a:gridCol w="501621">
                  <a:extLst>
                    <a:ext uri="{9D8B030D-6E8A-4147-A177-3AD203B41FA5}">
                      <a16:colId xmlns:a16="http://schemas.microsoft.com/office/drawing/2014/main" val="2179469729"/>
                    </a:ext>
                  </a:extLst>
                </a:gridCol>
                <a:gridCol w="661477">
                  <a:extLst>
                    <a:ext uri="{9D8B030D-6E8A-4147-A177-3AD203B41FA5}">
                      <a16:colId xmlns:a16="http://schemas.microsoft.com/office/drawing/2014/main" val="1409915743"/>
                    </a:ext>
                  </a:extLst>
                </a:gridCol>
                <a:gridCol w="259080">
                  <a:extLst>
                    <a:ext uri="{9D8B030D-6E8A-4147-A177-3AD203B41FA5}">
                      <a16:colId xmlns:a16="http://schemas.microsoft.com/office/drawing/2014/main" val="1187364674"/>
                    </a:ext>
                  </a:extLst>
                </a:gridCol>
                <a:gridCol w="2838843">
                  <a:extLst>
                    <a:ext uri="{9D8B030D-6E8A-4147-A177-3AD203B41FA5}">
                      <a16:colId xmlns:a16="http://schemas.microsoft.com/office/drawing/2014/main" val="2854449516"/>
                    </a:ext>
                  </a:extLst>
                </a:gridCol>
              </a:tblGrid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B57113532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SOUVENIRS JUANA &amp; MIGUEL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6470621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B65519183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SUBLIM DESCANSO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1463874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B07560501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SUMINISTROS Y SERVICIOS CALVIA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 (PALMANOVA)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31/12/1991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2487651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B07560501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SUMINISTROS Y SERVICIOS CALVIA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1012080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B07560501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SUMINISTROS Y SERVICIOS CALVIA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4816829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B09893009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VANITY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0668694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43182012H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LEBRON LOPEZ VANESSA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8586046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E07937253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OFISA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0772718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A07080922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Y MAS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CHOPIN (UR LOS PAMPANO)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5509008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B57944076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BENDAN BJ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4546669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E07937253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OFISA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0095170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B07592132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CENABASE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7399219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B57792467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COLMADO DE ULTRAMAR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REI SANXO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3088346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B57890600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EXCLUSIVE PUERTO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2637865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B07754179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GERMANS VERDERA OLIVER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 SALVATGE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4530014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B07693518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MARINE GROUP 1994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07/12/1994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953365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B57908097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STATLER INVESTMENTS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2526855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B57201022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STEINMETZ ALIMENTACION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06986"/>
                  </a:ext>
                </a:extLst>
              </a:tr>
              <a:tr h="1137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B07825417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LLAFER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21/04/1997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1111590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B07740012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ATLAS TECHNIQUE Y TRADE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CORNISA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06/09/1995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3824425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B07740012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ATLAS TECHNIQUE Y TRADE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157881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A07178999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FEGASOL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VORANOVA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1741220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41353779D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 NICOLAU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ROSER (PEGUERA) (CAN MARSAL ANGULA)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3550393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41353779D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 NICOLAU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NUNYO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6940521"/>
                  </a:ext>
                </a:extLst>
              </a:tr>
              <a:tr h="2223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A07178999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FEGASOL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 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31/12/1985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987881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4EAA780-787E-2003-29EF-ABD277DE333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A7AAF64-C712-E262-72AD-FDEA2ACE48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7281346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BEE6A33-8A74-C79D-71CD-2172C51503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2793929"/>
              </p:ext>
            </p:extLst>
          </p:nvPr>
        </p:nvGraphicFramePr>
        <p:xfrm>
          <a:off x="838200" y="439749"/>
          <a:ext cx="10515597" cy="56183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2743">
                  <a:extLst>
                    <a:ext uri="{9D8B030D-6E8A-4147-A177-3AD203B41FA5}">
                      <a16:colId xmlns:a16="http://schemas.microsoft.com/office/drawing/2014/main" val="690193352"/>
                    </a:ext>
                  </a:extLst>
                </a:gridCol>
                <a:gridCol w="1341396">
                  <a:extLst>
                    <a:ext uri="{9D8B030D-6E8A-4147-A177-3AD203B41FA5}">
                      <a16:colId xmlns:a16="http://schemas.microsoft.com/office/drawing/2014/main" val="1419090738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2887382522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107459063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611022323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139099474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872343756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1971893679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2330558862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1955696681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499484276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325665829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899963335"/>
                    </a:ext>
                  </a:extLst>
                </a:gridCol>
              </a:tblGrid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B57224388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BOSUN'S LOCKER SRL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RIBERA (SANTA PONÇA)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24/07/2003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8095026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42996581J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CRUZ GONZALEZ MARIA PALOMA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4141262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B57790669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FAGERNES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7942079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B57790669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FAGERNES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0502486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B57790669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FAGERNES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ADRIANO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0278744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FOOTMART,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8049296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FOOTMART,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FARIGOLA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1853410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B07802523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INTER GLOBE IMPORTS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8079193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B16545261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KIFASHION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MARIA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2979018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B16545261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KIFASHION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4612535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B57786048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LABORDA E HIJOS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5818169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B57786048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LABORDA E HIJOS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1124189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 Y GESTION DAMAPISA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1901134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B07771413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SASTRE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1526826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A81641904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GESTIONES CARNICAS EL BIERZO LEON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UNAMUNO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1215852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A81641904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GESTIONES CARNICAS EL BIERZO LEON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015379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B57152985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BOCABAGUETTE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4981253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DUC ESTREMERA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627426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8912652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B57215121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CARNICAS &amp; SUPERMERCADO LUIS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9016581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B57215121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CARNICAS &amp; SUPERMERCADO LUIS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17/06/2003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801876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B57254294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BESTARD-LIMONGI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SEC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615790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B57642894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VOLTANT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916528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B57642894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VOLTANT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920545"/>
                  </a:ext>
                </a:extLst>
              </a:tr>
              <a:tr h="2247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B57642894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VOLTANT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DES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237275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45104A0-8AC8-9B0E-9502-D9E0ED96B76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DB40FBD-727C-2832-C22A-56649B1BFD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6982568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8B3F86A2-4C80-915B-2B9E-71C16216C0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6695106"/>
              </p:ext>
            </p:extLst>
          </p:nvPr>
        </p:nvGraphicFramePr>
        <p:xfrm>
          <a:off x="838199" y="970241"/>
          <a:ext cx="10699993" cy="21851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004">
                  <a:extLst>
                    <a:ext uri="{9D8B030D-6E8A-4147-A177-3AD203B41FA5}">
                      <a16:colId xmlns:a16="http://schemas.microsoft.com/office/drawing/2014/main" val="94425464"/>
                    </a:ext>
                  </a:extLst>
                </a:gridCol>
                <a:gridCol w="1503226">
                  <a:extLst>
                    <a:ext uri="{9D8B030D-6E8A-4147-A177-3AD203B41FA5}">
                      <a16:colId xmlns:a16="http://schemas.microsoft.com/office/drawing/2014/main" val="4090949117"/>
                    </a:ext>
                  </a:extLst>
                </a:gridCol>
                <a:gridCol w="167872">
                  <a:extLst>
                    <a:ext uri="{9D8B030D-6E8A-4147-A177-3AD203B41FA5}">
                      <a16:colId xmlns:a16="http://schemas.microsoft.com/office/drawing/2014/main" val="527616702"/>
                    </a:ext>
                  </a:extLst>
                </a:gridCol>
                <a:gridCol w="1093081">
                  <a:extLst>
                    <a:ext uri="{9D8B030D-6E8A-4147-A177-3AD203B41FA5}">
                      <a16:colId xmlns:a16="http://schemas.microsoft.com/office/drawing/2014/main" val="1379204161"/>
                    </a:ext>
                  </a:extLst>
                </a:gridCol>
                <a:gridCol w="396791">
                  <a:extLst>
                    <a:ext uri="{9D8B030D-6E8A-4147-A177-3AD203B41FA5}">
                      <a16:colId xmlns:a16="http://schemas.microsoft.com/office/drawing/2014/main" val="78685885"/>
                    </a:ext>
                  </a:extLst>
                </a:gridCol>
                <a:gridCol w="389161">
                  <a:extLst>
                    <a:ext uri="{9D8B030D-6E8A-4147-A177-3AD203B41FA5}">
                      <a16:colId xmlns:a16="http://schemas.microsoft.com/office/drawing/2014/main" val="3892472798"/>
                    </a:ext>
                  </a:extLst>
                </a:gridCol>
                <a:gridCol w="541771">
                  <a:extLst>
                    <a:ext uri="{9D8B030D-6E8A-4147-A177-3AD203B41FA5}">
                      <a16:colId xmlns:a16="http://schemas.microsoft.com/office/drawing/2014/main" val="3299131003"/>
                    </a:ext>
                  </a:extLst>
                </a:gridCol>
                <a:gridCol w="1136958">
                  <a:extLst>
                    <a:ext uri="{9D8B030D-6E8A-4147-A177-3AD203B41FA5}">
                      <a16:colId xmlns:a16="http://schemas.microsoft.com/office/drawing/2014/main" val="4119752941"/>
                    </a:ext>
                  </a:extLst>
                </a:gridCol>
                <a:gridCol w="572295">
                  <a:extLst>
                    <a:ext uri="{9D8B030D-6E8A-4147-A177-3AD203B41FA5}">
                      <a16:colId xmlns:a16="http://schemas.microsoft.com/office/drawing/2014/main" val="4174849103"/>
                    </a:ext>
                  </a:extLst>
                </a:gridCol>
                <a:gridCol w="520788">
                  <a:extLst>
                    <a:ext uri="{9D8B030D-6E8A-4147-A177-3AD203B41FA5}">
                      <a16:colId xmlns:a16="http://schemas.microsoft.com/office/drawing/2014/main" val="3567189968"/>
                    </a:ext>
                  </a:extLst>
                </a:gridCol>
                <a:gridCol w="686752">
                  <a:extLst>
                    <a:ext uri="{9D8B030D-6E8A-4147-A177-3AD203B41FA5}">
                      <a16:colId xmlns:a16="http://schemas.microsoft.com/office/drawing/2014/main" val="295987082"/>
                    </a:ext>
                  </a:extLst>
                </a:gridCol>
                <a:gridCol w="268979">
                  <a:extLst>
                    <a:ext uri="{9D8B030D-6E8A-4147-A177-3AD203B41FA5}">
                      <a16:colId xmlns:a16="http://schemas.microsoft.com/office/drawing/2014/main" val="217368372"/>
                    </a:ext>
                  </a:extLst>
                </a:gridCol>
                <a:gridCol w="2947315">
                  <a:extLst>
                    <a:ext uri="{9D8B030D-6E8A-4147-A177-3AD203B41FA5}">
                      <a16:colId xmlns:a16="http://schemas.microsoft.com/office/drawing/2014/main" val="390740500"/>
                    </a:ext>
                  </a:extLst>
                </a:gridCol>
              </a:tblGrid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B57782013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INTERIOR HOUSE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5145360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B57929820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NOPPER COCINAS INTERNACIONAL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27/08/2015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4118275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B57273526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SPECIFIC APOTECARY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03/05/2004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9916019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B57290025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 &amp; L BEDROOM IMPORTS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06/07/2004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56885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B57034407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REFIT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2260670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B57473159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SUN BLINDS TIPTOP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19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2938174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B16561730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XXI SUPERMARKET DRINKS &amp; SPIRITS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3524666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E07324593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BOUTIQUE EUROPA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3158268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B07548308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INDIGAS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12/08/1991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850965"/>
                  </a:ext>
                </a:extLst>
              </a:tr>
              <a:tr h="2185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B07548308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INDIGAS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VELLA CAPDELLA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CALVIA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457518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055BCCD1-7732-F43D-4825-142F09704B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0CC99765-935B-C7BE-9530-5B2E2AB5E1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9813790"/>
              </p:ext>
            </p:extLst>
          </p:nvPr>
        </p:nvGraphicFramePr>
        <p:xfrm>
          <a:off x="838201" y="3155351"/>
          <a:ext cx="10699991" cy="18201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3847">
                  <a:extLst>
                    <a:ext uri="{9D8B030D-6E8A-4147-A177-3AD203B41FA5}">
                      <a16:colId xmlns:a16="http://schemas.microsoft.com/office/drawing/2014/main" val="1741566190"/>
                    </a:ext>
                  </a:extLst>
                </a:gridCol>
                <a:gridCol w="1520408">
                  <a:extLst>
                    <a:ext uri="{9D8B030D-6E8A-4147-A177-3AD203B41FA5}">
                      <a16:colId xmlns:a16="http://schemas.microsoft.com/office/drawing/2014/main" val="371272151"/>
                    </a:ext>
                  </a:extLst>
                </a:gridCol>
                <a:gridCol w="166982">
                  <a:extLst>
                    <a:ext uri="{9D8B030D-6E8A-4147-A177-3AD203B41FA5}">
                      <a16:colId xmlns:a16="http://schemas.microsoft.com/office/drawing/2014/main" val="338928952"/>
                    </a:ext>
                  </a:extLst>
                </a:gridCol>
                <a:gridCol w="1072197">
                  <a:extLst>
                    <a:ext uri="{9D8B030D-6E8A-4147-A177-3AD203B41FA5}">
                      <a16:colId xmlns:a16="http://schemas.microsoft.com/office/drawing/2014/main" val="332131562"/>
                    </a:ext>
                  </a:extLst>
                </a:gridCol>
                <a:gridCol w="386696">
                  <a:extLst>
                    <a:ext uri="{9D8B030D-6E8A-4147-A177-3AD203B41FA5}">
                      <a16:colId xmlns:a16="http://schemas.microsoft.com/office/drawing/2014/main" val="3702151353"/>
                    </a:ext>
                  </a:extLst>
                </a:gridCol>
                <a:gridCol w="413057">
                  <a:extLst>
                    <a:ext uri="{9D8B030D-6E8A-4147-A177-3AD203B41FA5}">
                      <a16:colId xmlns:a16="http://schemas.microsoft.com/office/drawing/2014/main" val="1361634573"/>
                    </a:ext>
                  </a:extLst>
                </a:gridCol>
                <a:gridCol w="571252">
                  <a:extLst>
                    <a:ext uri="{9D8B030D-6E8A-4147-A177-3AD203B41FA5}">
                      <a16:colId xmlns:a16="http://schemas.microsoft.com/office/drawing/2014/main" val="1689652555"/>
                    </a:ext>
                  </a:extLst>
                </a:gridCol>
                <a:gridCol w="1107351">
                  <a:extLst>
                    <a:ext uri="{9D8B030D-6E8A-4147-A177-3AD203B41FA5}">
                      <a16:colId xmlns:a16="http://schemas.microsoft.com/office/drawing/2014/main" val="4218766601"/>
                    </a:ext>
                  </a:extLst>
                </a:gridCol>
                <a:gridCol w="580040">
                  <a:extLst>
                    <a:ext uri="{9D8B030D-6E8A-4147-A177-3AD203B41FA5}">
                      <a16:colId xmlns:a16="http://schemas.microsoft.com/office/drawing/2014/main" val="2384824426"/>
                    </a:ext>
                  </a:extLst>
                </a:gridCol>
                <a:gridCol w="527310">
                  <a:extLst>
                    <a:ext uri="{9D8B030D-6E8A-4147-A177-3AD203B41FA5}">
                      <a16:colId xmlns:a16="http://schemas.microsoft.com/office/drawing/2014/main" val="2580974495"/>
                    </a:ext>
                  </a:extLst>
                </a:gridCol>
                <a:gridCol w="676713">
                  <a:extLst>
                    <a:ext uri="{9D8B030D-6E8A-4147-A177-3AD203B41FA5}">
                      <a16:colId xmlns:a16="http://schemas.microsoft.com/office/drawing/2014/main" val="4054165855"/>
                    </a:ext>
                  </a:extLst>
                </a:gridCol>
                <a:gridCol w="254866">
                  <a:extLst>
                    <a:ext uri="{9D8B030D-6E8A-4147-A177-3AD203B41FA5}">
                      <a16:colId xmlns:a16="http://schemas.microsoft.com/office/drawing/2014/main" val="3228590160"/>
                    </a:ext>
                  </a:extLst>
                </a:gridCol>
                <a:gridCol w="2869287">
                  <a:extLst>
                    <a:ext uri="{9D8B030D-6E8A-4147-A177-3AD203B41FA5}">
                      <a16:colId xmlns:a16="http://schemas.microsoft.com/office/drawing/2014/main" val="4183831403"/>
                    </a:ext>
                  </a:extLst>
                </a:gridCol>
                <a:gridCol w="39706">
                  <a:extLst>
                    <a:ext uri="{9D8B030D-6E8A-4147-A177-3AD203B41FA5}">
                      <a16:colId xmlns:a16="http://schemas.microsoft.com/office/drawing/2014/main" val="173303681"/>
                    </a:ext>
                  </a:extLst>
                </a:gridCol>
                <a:gridCol w="40279">
                  <a:extLst>
                    <a:ext uri="{9D8B030D-6E8A-4147-A177-3AD203B41FA5}">
                      <a16:colId xmlns:a16="http://schemas.microsoft.com/office/drawing/2014/main" val="1098331036"/>
                    </a:ext>
                  </a:extLst>
                </a:gridCol>
              </a:tblGrid>
              <a:tr h="2184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B07980162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JARDINES ALFABIA SLL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65953181"/>
                  </a:ext>
                </a:extLst>
              </a:tr>
              <a:tr h="2184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PROCOMIVIN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MEDITERRANIA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82822033"/>
                  </a:ext>
                </a:extLst>
              </a:tr>
              <a:tr h="2184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PROCOMIVIN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49529678"/>
                  </a:ext>
                </a:extLst>
              </a:tr>
              <a:tr h="2184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PROCOMIVIN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7793139"/>
                  </a:ext>
                </a:extLst>
              </a:tr>
              <a:tr h="2184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B57658205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TERRAZA BALEAR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56170457"/>
                  </a:ext>
                </a:extLst>
              </a:tr>
              <a:tr h="2184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A17039843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IMPORTACIONES NAUTICAS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BENITO J. FEIJOO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69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extLst>
                  <a:ext uri="{0D108BD9-81ED-4DB2-BD59-A6C34878D82A}">
                    <a16:rowId xmlns:a16="http://schemas.microsoft.com/office/drawing/2014/main" val="154802149"/>
                  </a:ext>
                </a:extLst>
              </a:tr>
              <a:tr h="2909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SUPERMERCADOS COP,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 CENTRO COMERCIAL S OLIVE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89605431"/>
                  </a:ext>
                </a:extLst>
              </a:tr>
              <a:tr h="2184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A07056666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SUPERMERCADOS COP,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MAJOR (CALVIA)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60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07184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CALVIA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58" marR="4658" marT="4658" marB="0" anchor="b"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E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99338358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F10C1C35-AEC4-DDFD-A4E5-2AEB273EA4D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730603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95248123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13BDADB-D038-3292-8201-DB458E5EC3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7890404"/>
              </p:ext>
            </p:extLst>
          </p:nvPr>
        </p:nvGraphicFramePr>
        <p:xfrm>
          <a:off x="908004" y="546101"/>
          <a:ext cx="10595289" cy="55655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5206">
                  <a:extLst>
                    <a:ext uri="{9D8B030D-6E8A-4147-A177-3AD203B41FA5}">
                      <a16:colId xmlns:a16="http://schemas.microsoft.com/office/drawing/2014/main" val="2119277014"/>
                    </a:ext>
                  </a:extLst>
                </a:gridCol>
                <a:gridCol w="1343666">
                  <a:extLst>
                    <a:ext uri="{9D8B030D-6E8A-4147-A177-3AD203B41FA5}">
                      <a16:colId xmlns:a16="http://schemas.microsoft.com/office/drawing/2014/main" val="3391647778"/>
                    </a:ext>
                  </a:extLst>
                </a:gridCol>
                <a:gridCol w="166230">
                  <a:extLst>
                    <a:ext uri="{9D8B030D-6E8A-4147-A177-3AD203B41FA5}">
                      <a16:colId xmlns:a16="http://schemas.microsoft.com/office/drawing/2014/main" val="2604882210"/>
                    </a:ext>
                  </a:extLst>
                </a:gridCol>
                <a:gridCol w="1082385">
                  <a:extLst>
                    <a:ext uri="{9D8B030D-6E8A-4147-A177-3AD203B41FA5}">
                      <a16:colId xmlns:a16="http://schemas.microsoft.com/office/drawing/2014/main" val="3650758691"/>
                    </a:ext>
                  </a:extLst>
                </a:gridCol>
                <a:gridCol w="392908">
                  <a:extLst>
                    <a:ext uri="{9D8B030D-6E8A-4147-A177-3AD203B41FA5}">
                      <a16:colId xmlns:a16="http://schemas.microsoft.com/office/drawing/2014/main" val="3379736881"/>
                    </a:ext>
                  </a:extLst>
                </a:gridCol>
                <a:gridCol w="385353">
                  <a:extLst>
                    <a:ext uri="{9D8B030D-6E8A-4147-A177-3AD203B41FA5}">
                      <a16:colId xmlns:a16="http://schemas.microsoft.com/office/drawing/2014/main" val="2942940010"/>
                    </a:ext>
                  </a:extLst>
                </a:gridCol>
                <a:gridCol w="536470">
                  <a:extLst>
                    <a:ext uri="{9D8B030D-6E8A-4147-A177-3AD203B41FA5}">
                      <a16:colId xmlns:a16="http://schemas.microsoft.com/office/drawing/2014/main" val="656220522"/>
                    </a:ext>
                  </a:extLst>
                </a:gridCol>
                <a:gridCol w="1125832">
                  <a:extLst>
                    <a:ext uri="{9D8B030D-6E8A-4147-A177-3AD203B41FA5}">
                      <a16:colId xmlns:a16="http://schemas.microsoft.com/office/drawing/2014/main" val="38069603"/>
                    </a:ext>
                  </a:extLst>
                </a:gridCol>
                <a:gridCol w="566695">
                  <a:extLst>
                    <a:ext uri="{9D8B030D-6E8A-4147-A177-3AD203B41FA5}">
                      <a16:colId xmlns:a16="http://schemas.microsoft.com/office/drawing/2014/main" val="118121733"/>
                    </a:ext>
                  </a:extLst>
                </a:gridCol>
                <a:gridCol w="515691">
                  <a:extLst>
                    <a:ext uri="{9D8B030D-6E8A-4147-A177-3AD203B41FA5}">
                      <a16:colId xmlns:a16="http://schemas.microsoft.com/office/drawing/2014/main" val="1045673742"/>
                    </a:ext>
                  </a:extLst>
                </a:gridCol>
                <a:gridCol w="680032">
                  <a:extLst>
                    <a:ext uri="{9D8B030D-6E8A-4147-A177-3AD203B41FA5}">
                      <a16:colId xmlns:a16="http://schemas.microsoft.com/office/drawing/2014/main" val="1735887354"/>
                    </a:ext>
                  </a:extLst>
                </a:gridCol>
                <a:gridCol w="266347">
                  <a:extLst>
                    <a:ext uri="{9D8B030D-6E8A-4147-A177-3AD203B41FA5}">
                      <a16:colId xmlns:a16="http://schemas.microsoft.com/office/drawing/2014/main" val="2449804502"/>
                    </a:ext>
                  </a:extLst>
                </a:gridCol>
                <a:gridCol w="2918474">
                  <a:extLst>
                    <a:ext uri="{9D8B030D-6E8A-4147-A177-3AD203B41FA5}">
                      <a16:colId xmlns:a16="http://schemas.microsoft.com/office/drawing/2014/main" val="817663657"/>
                    </a:ext>
                  </a:extLst>
                </a:gridCol>
              </a:tblGrid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A07113780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PEFOR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3543180"/>
                  </a:ext>
                </a:extLst>
              </a:tr>
              <a:tr h="1112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B57754145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FORTUNA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CONQUESTA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8003440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B07937022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CRESGAR INVERSIONES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1402847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B07937022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CRESGAR INVERSIONES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1780042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B07937022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CRESGAR INVERSIONES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317833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B07937022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CRESGAR INVERSIONES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PUIG DE GALATZO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5297750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B07937022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CRESGAR INVERSIONES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3023155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A07449218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SALABERT E HIJOS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9046391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B42181016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LASANTA SEGURA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VISTA 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4692449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B57040875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 MOVIL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0483649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B48503486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SOMARRIBA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CONCHA ESPINA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0631308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B07124613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KEPALMA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3075664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B07554900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CIDON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4858018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B07554900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CIDON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27/12/1991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6847866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690933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1891699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5890422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MONTCADA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3321351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 (PEGUERA)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895784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9228705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B92192954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ARGO NAUTICAL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1073349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B92192954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ARGO NAUTICAL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ADRIANO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0288557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8864526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E07190838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AIDASANI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BALENA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7186078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E07190838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AIDASANI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MAGALUF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5183612"/>
                  </a:ext>
                </a:extLst>
              </a:tr>
              <a:tr h="21745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E07190838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AIDASANI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72122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1C25FD2-9C7F-16D7-5CB6-5874C9D417B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D8DC64F-C358-E595-267E-357EB60D93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4835357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AE0EF9A1-C20F-1674-75E0-C67A5F241F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023325"/>
              </p:ext>
            </p:extLst>
          </p:nvPr>
        </p:nvGraphicFramePr>
        <p:xfrm>
          <a:off x="887063" y="1752018"/>
          <a:ext cx="10874494" cy="30725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6248">
                  <a:extLst>
                    <a:ext uri="{9D8B030D-6E8A-4147-A177-3AD203B41FA5}">
                      <a16:colId xmlns:a16="http://schemas.microsoft.com/office/drawing/2014/main" val="3647676747"/>
                    </a:ext>
                  </a:extLst>
                </a:gridCol>
                <a:gridCol w="1314244">
                  <a:extLst>
                    <a:ext uri="{9D8B030D-6E8A-4147-A177-3AD203B41FA5}">
                      <a16:colId xmlns:a16="http://schemas.microsoft.com/office/drawing/2014/main" val="3501700609"/>
                    </a:ext>
                  </a:extLst>
                </a:gridCol>
                <a:gridCol w="170610">
                  <a:extLst>
                    <a:ext uri="{9D8B030D-6E8A-4147-A177-3AD203B41FA5}">
                      <a16:colId xmlns:a16="http://schemas.microsoft.com/office/drawing/2014/main" val="2236240869"/>
                    </a:ext>
                  </a:extLst>
                </a:gridCol>
                <a:gridCol w="1110908">
                  <a:extLst>
                    <a:ext uri="{9D8B030D-6E8A-4147-A177-3AD203B41FA5}">
                      <a16:colId xmlns:a16="http://schemas.microsoft.com/office/drawing/2014/main" val="1205510964"/>
                    </a:ext>
                  </a:extLst>
                </a:gridCol>
                <a:gridCol w="403262">
                  <a:extLst>
                    <a:ext uri="{9D8B030D-6E8A-4147-A177-3AD203B41FA5}">
                      <a16:colId xmlns:a16="http://schemas.microsoft.com/office/drawing/2014/main" val="802286338"/>
                    </a:ext>
                  </a:extLst>
                </a:gridCol>
                <a:gridCol w="395507">
                  <a:extLst>
                    <a:ext uri="{9D8B030D-6E8A-4147-A177-3AD203B41FA5}">
                      <a16:colId xmlns:a16="http://schemas.microsoft.com/office/drawing/2014/main" val="3974987239"/>
                    </a:ext>
                  </a:extLst>
                </a:gridCol>
                <a:gridCol w="550607">
                  <a:extLst>
                    <a:ext uri="{9D8B030D-6E8A-4147-A177-3AD203B41FA5}">
                      <a16:colId xmlns:a16="http://schemas.microsoft.com/office/drawing/2014/main" val="3794395311"/>
                    </a:ext>
                  </a:extLst>
                </a:gridCol>
                <a:gridCol w="1155500">
                  <a:extLst>
                    <a:ext uri="{9D8B030D-6E8A-4147-A177-3AD203B41FA5}">
                      <a16:colId xmlns:a16="http://schemas.microsoft.com/office/drawing/2014/main" val="2431068198"/>
                    </a:ext>
                  </a:extLst>
                </a:gridCol>
                <a:gridCol w="581628">
                  <a:extLst>
                    <a:ext uri="{9D8B030D-6E8A-4147-A177-3AD203B41FA5}">
                      <a16:colId xmlns:a16="http://schemas.microsoft.com/office/drawing/2014/main" val="3254871693"/>
                    </a:ext>
                  </a:extLst>
                </a:gridCol>
                <a:gridCol w="529281">
                  <a:extLst>
                    <a:ext uri="{9D8B030D-6E8A-4147-A177-3AD203B41FA5}">
                      <a16:colId xmlns:a16="http://schemas.microsoft.com/office/drawing/2014/main" val="3034955992"/>
                    </a:ext>
                  </a:extLst>
                </a:gridCol>
                <a:gridCol w="697952">
                  <a:extLst>
                    <a:ext uri="{9D8B030D-6E8A-4147-A177-3AD203B41FA5}">
                      <a16:colId xmlns:a16="http://schemas.microsoft.com/office/drawing/2014/main" val="4229803478"/>
                    </a:ext>
                  </a:extLst>
                </a:gridCol>
                <a:gridCol w="273366">
                  <a:extLst>
                    <a:ext uri="{9D8B030D-6E8A-4147-A177-3AD203B41FA5}">
                      <a16:colId xmlns:a16="http://schemas.microsoft.com/office/drawing/2014/main" val="4102762389"/>
                    </a:ext>
                  </a:extLst>
                </a:gridCol>
                <a:gridCol w="2995381">
                  <a:extLst>
                    <a:ext uri="{9D8B030D-6E8A-4147-A177-3AD203B41FA5}">
                      <a16:colId xmlns:a16="http://schemas.microsoft.com/office/drawing/2014/main" val="3654947354"/>
                    </a:ext>
                  </a:extLst>
                </a:gridCol>
              </a:tblGrid>
              <a:tr h="228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B63667109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ALDI MASQUEFA SUPERMERCADOS S.L.U.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8639531"/>
                  </a:ext>
                </a:extLst>
              </a:tr>
              <a:tr h="228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CARLOS SAENZ DE TEJADA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4792962"/>
                  </a:ext>
                </a:extLst>
              </a:tr>
              <a:tr h="339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4556687"/>
                  </a:ext>
                </a:extLst>
              </a:tr>
              <a:tr h="339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ROSSINYOL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1353621"/>
                  </a:ext>
                </a:extLst>
              </a:tr>
              <a:tr h="339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705398"/>
                  </a:ext>
                </a:extLst>
              </a:tr>
              <a:tr h="339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3274859"/>
                  </a:ext>
                </a:extLst>
              </a:tr>
              <a:tr h="1167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ADRIANO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9901850"/>
                  </a:ext>
                </a:extLst>
              </a:tr>
              <a:tr h="228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 (PALMA NOVA)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6361337"/>
                  </a:ext>
                </a:extLst>
              </a:tr>
              <a:tr h="228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KM 10,5 CARRETERA 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487713"/>
                  </a:ext>
                </a:extLst>
              </a:tr>
              <a:tr h="228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 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4084226"/>
                  </a:ext>
                </a:extLst>
              </a:tr>
              <a:tr h="228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2774565"/>
                  </a:ext>
                </a:extLst>
              </a:tr>
              <a:tr h="228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06109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A1183395-EED7-E6A1-DE4E-89B996A93C3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BD6CD0A-F371-C52E-E7BD-040E4753C7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0983467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92B61FD6-3704-1913-7D6F-289E28CDCBDA}"/>
              </a:ext>
            </a:extLst>
          </p:cNvPr>
          <p:cNvSpPr txBox="1"/>
          <p:nvPr/>
        </p:nvSpPr>
        <p:spPr>
          <a:xfrm>
            <a:off x="4522531" y="5119825"/>
            <a:ext cx="314388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Campanet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0482" name="Picture 2" descr="undefined">
            <a:extLst>
              <a:ext uri="{FF2B5EF4-FFF2-40B4-BE49-F238E27FC236}">
                <a16:creationId xmlns:a16="http://schemas.microsoft.com/office/drawing/2014/main" id="{8B7CC56E-1DBD-D81B-7CEC-7F301B7EA4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8945" y="401577"/>
            <a:ext cx="2551054" cy="44671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3AF42B6-30EB-4C2E-582C-767AD100FA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301248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98E4030-D315-37F3-0444-CC599E3586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9722136"/>
              </p:ext>
            </p:extLst>
          </p:nvPr>
        </p:nvGraphicFramePr>
        <p:xfrm>
          <a:off x="1480374" y="607603"/>
          <a:ext cx="9366681" cy="5352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970">
                  <a:extLst>
                    <a:ext uri="{9D8B030D-6E8A-4147-A177-3AD203B41FA5}">
                      <a16:colId xmlns:a16="http://schemas.microsoft.com/office/drawing/2014/main" val="306476537"/>
                    </a:ext>
                  </a:extLst>
                </a:gridCol>
                <a:gridCol w="1222755">
                  <a:extLst>
                    <a:ext uri="{9D8B030D-6E8A-4147-A177-3AD203B41FA5}">
                      <a16:colId xmlns:a16="http://schemas.microsoft.com/office/drawing/2014/main" val="3706760337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2069191458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1781101495"/>
                    </a:ext>
                  </a:extLst>
                </a:gridCol>
                <a:gridCol w="347347">
                  <a:extLst>
                    <a:ext uri="{9D8B030D-6E8A-4147-A177-3AD203B41FA5}">
                      <a16:colId xmlns:a16="http://schemas.microsoft.com/office/drawing/2014/main" val="536049377"/>
                    </a:ext>
                  </a:extLst>
                </a:gridCol>
                <a:gridCol w="340668">
                  <a:extLst>
                    <a:ext uri="{9D8B030D-6E8A-4147-A177-3AD203B41FA5}">
                      <a16:colId xmlns:a16="http://schemas.microsoft.com/office/drawing/2014/main" val="1044748258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227664207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3896723448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3326787327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847922668"/>
                    </a:ext>
                  </a:extLst>
                </a:gridCol>
                <a:gridCol w="601177">
                  <a:extLst>
                    <a:ext uri="{9D8B030D-6E8A-4147-A177-3AD203B41FA5}">
                      <a16:colId xmlns:a16="http://schemas.microsoft.com/office/drawing/2014/main" val="1503436308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3865949139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1282504445"/>
                    </a:ext>
                  </a:extLst>
                </a:gridCol>
              </a:tblGrid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Y1871729A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ADITI PURI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152321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Y2025602Y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RIQUELME ARTETA ADRIANA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267668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Y3568355B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CORDERO ANTEZANA ELIZABETH VIRGINIA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59618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Y8044745A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MOSQUERA GARCIA MANUELA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902884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Y8503898F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MARIA DEL VALLE FRANCICA AGUSTINA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284879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Y8692082M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MUELLER 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730225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43020309M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CASTELLANOS TRIVIÑO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 NA TAVERNERA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264971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43154403D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PIÑEIRO ALVAREZ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IGNASI BARRAQUER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915339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43171980Z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RIPOLL MARÇAL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MARIA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680753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72137089G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JOSEFA STEEGMANN ZAFORTEZA MARIA DE LLUCH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VIDA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021157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04303604M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CASAL PEREZ GRETCHEN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390439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43063167Z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JULIA JUAN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476373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43119854Y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NUÑEZ SARA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VALLGORNERA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264258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43483547T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GINER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194944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49923913K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ALEGRE RIVERA NIEVES NATALY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5717958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Y3779369T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CARRERA GRISELDA SOLEDAD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91299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04309092L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NIAGANDOU DOUCOURE AMADOU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 DE SANT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542385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43140795V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NAVARRO CRISTINO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QUETGLAS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246433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50568203N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TOBEL ORTIZ SALAZAR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AMILCAR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162482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B16520983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NUEVO JIUYUAN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06/04/2017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120174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B57769465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OCEAN SERVICES SUPPLIES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GASPAR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02/08/2012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0782853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B07199466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OH MUSICA &amp; REGALOS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09/05/1986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625088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B16584112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OLYMPIC MAQUINARIA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 NA VINAGRE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13/06/2018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045464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B16584112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OLYMPIC MAQUINARIA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686355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43181125M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GILI DE ESPAÑA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432275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06327E2E-51B4-2A45-DB31-AF24425A694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B596FE4-2723-F30B-3CF8-78F00409B4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7735105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F108D21-8103-FCBA-5D1F-98349EDDC3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0547945"/>
              </p:ext>
            </p:extLst>
          </p:nvPr>
        </p:nvGraphicFramePr>
        <p:xfrm>
          <a:off x="1047602" y="1384107"/>
          <a:ext cx="10306194" cy="3062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382">
                  <a:extLst>
                    <a:ext uri="{9D8B030D-6E8A-4147-A177-3AD203B41FA5}">
                      <a16:colId xmlns:a16="http://schemas.microsoft.com/office/drawing/2014/main" val="1374944055"/>
                    </a:ext>
                  </a:extLst>
                </a:gridCol>
                <a:gridCol w="1330042">
                  <a:extLst>
                    <a:ext uri="{9D8B030D-6E8A-4147-A177-3AD203B41FA5}">
                      <a16:colId xmlns:a16="http://schemas.microsoft.com/office/drawing/2014/main" val="3963103499"/>
                    </a:ext>
                  </a:extLst>
                </a:gridCol>
                <a:gridCol w="161694">
                  <a:extLst>
                    <a:ext uri="{9D8B030D-6E8A-4147-A177-3AD203B41FA5}">
                      <a16:colId xmlns:a16="http://schemas.microsoft.com/office/drawing/2014/main" val="949929532"/>
                    </a:ext>
                  </a:extLst>
                </a:gridCol>
                <a:gridCol w="1052852">
                  <a:extLst>
                    <a:ext uri="{9D8B030D-6E8A-4147-A177-3AD203B41FA5}">
                      <a16:colId xmlns:a16="http://schemas.microsoft.com/office/drawing/2014/main" val="4050000875"/>
                    </a:ext>
                  </a:extLst>
                </a:gridCol>
                <a:gridCol w="382187">
                  <a:extLst>
                    <a:ext uri="{9D8B030D-6E8A-4147-A177-3AD203B41FA5}">
                      <a16:colId xmlns:a16="http://schemas.microsoft.com/office/drawing/2014/main" val="2993367226"/>
                    </a:ext>
                  </a:extLst>
                </a:gridCol>
                <a:gridCol w="374838">
                  <a:extLst>
                    <a:ext uri="{9D8B030D-6E8A-4147-A177-3AD203B41FA5}">
                      <a16:colId xmlns:a16="http://schemas.microsoft.com/office/drawing/2014/main" val="210703351"/>
                    </a:ext>
                  </a:extLst>
                </a:gridCol>
                <a:gridCol w="521832">
                  <a:extLst>
                    <a:ext uri="{9D8B030D-6E8A-4147-A177-3AD203B41FA5}">
                      <a16:colId xmlns:a16="http://schemas.microsoft.com/office/drawing/2014/main" val="4062161462"/>
                    </a:ext>
                  </a:extLst>
                </a:gridCol>
                <a:gridCol w="1095114">
                  <a:extLst>
                    <a:ext uri="{9D8B030D-6E8A-4147-A177-3AD203B41FA5}">
                      <a16:colId xmlns:a16="http://schemas.microsoft.com/office/drawing/2014/main" val="490391172"/>
                    </a:ext>
                  </a:extLst>
                </a:gridCol>
                <a:gridCol w="551232">
                  <a:extLst>
                    <a:ext uri="{9D8B030D-6E8A-4147-A177-3AD203B41FA5}">
                      <a16:colId xmlns:a16="http://schemas.microsoft.com/office/drawing/2014/main" val="2088334318"/>
                    </a:ext>
                  </a:extLst>
                </a:gridCol>
                <a:gridCol w="501621">
                  <a:extLst>
                    <a:ext uri="{9D8B030D-6E8A-4147-A177-3AD203B41FA5}">
                      <a16:colId xmlns:a16="http://schemas.microsoft.com/office/drawing/2014/main" val="4254429237"/>
                    </a:ext>
                  </a:extLst>
                </a:gridCol>
                <a:gridCol w="661477">
                  <a:extLst>
                    <a:ext uri="{9D8B030D-6E8A-4147-A177-3AD203B41FA5}">
                      <a16:colId xmlns:a16="http://schemas.microsoft.com/office/drawing/2014/main" val="2472877730"/>
                    </a:ext>
                  </a:extLst>
                </a:gridCol>
                <a:gridCol w="259080">
                  <a:extLst>
                    <a:ext uri="{9D8B030D-6E8A-4147-A177-3AD203B41FA5}">
                      <a16:colId xmlns:a16="http://schemas.microsoft.com/office/drawing/2014/main" val="353967857"/>
                    </a:ext>
                  </a:extLst>
                </a:gridCol>
                <a:gridCol w="2838843">
                  <a:extLst>
                    <a:ext uri="{9D8B030D-6E8A-4147-A177-3AD203B41FA5}">
                      <a16:colId xmlns:a16="http://schemas.microsoft.com/office/drawing/2014/main" val="2179256182"/>
                    </a:ext>
                  </a:extLst>
                </a:gridCol>
              </a:tblGrid>
              <a:tr h="181499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462008261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B01979632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BIRBEM FOODS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 VELL DE BUGER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313845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78543843Q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EXTRA DEGUENE MARIA CISSE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270042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41571240M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PERELLO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CANTO DES CARRITX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345158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43096432K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BAUZA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721216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43103386Y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CRENDE CASANEGRA JUAN IGNACIO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446387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78211570R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BENNASAR LEONOR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2892609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X3684971A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ARBI BOUHJIRA 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 VELL 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252085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43006783A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MANZANARO GONZALEZ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193317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41538538D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MORELL VICTOR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4770749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B42831636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EVADE FAMILY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25689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B07697816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PARFUMS VENUS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926625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B57929523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GALLET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CARRERO DEN CURT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24/08/2015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3014405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B16508632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RIBAS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PUÇA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0164198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B57921520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 CRISTO REI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SOCIAS DE FANGAR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11/06/2015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89025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32A2477-C9D9-EF3E-65A7-BA8AFFF8B79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EBCD55E-63DC-2CAE-800E-49DE092DFC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8224F7F7-10BF-AEC5-3C37-F0056F4F45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2844154"/>
              </p:ext>
            </p:extLst>
          </p:nvPr>
        </p:nvGraphicFramePr>
        <p:xfrm>
          <a:off x="1047602" y="4446357"/>
          <a:ext cx="10306196" cy="23650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7522">
                  <a:extLst>
                    <a:ext uri="{9D8B030D-6E8A-4147-A177-3AD203B41FA5}">
                      <a16:colId xmlns:a16="http://schemas.microsoft.com/office/drawing/2014/main" val="1942566825"/>
                    </a:ext>
                  </a:extLst>
                </a:gridCol>
                <a:gridCol w="1447902">
                  <a:extLst>
                    <a:ext uri="{9D8B030D-6E8A-4147-A177-3AD203B41FA5}">
                      <a16:colId xmlns:a16="http://schemas.microsoft.com/office/drawing/2014/main" val="375288901"/>
                    </a:ext>
                  </a:extLst>
                </a:gridCol>
                <a:gridCol w="161694">
                  <a:extLst>
                    <a:ext uri="{9D8B030D-6E8A-4147-A177-3AD203B41FA5}">
                      <a16:colId xmlns:a16="http://schemas.microsoft.com/office/drawing/2014/main" val="133694601"/>
                    </a:ext>
                  </a:extLst>
                </a:gridCol>
                <a:gridCol w="1052852">
                  <a:extLst>
                    <a:ext uri="{9D8B030D-6E8A-4147-A177-3AD203B41FA5}">
                      <a16:colId xmlns:a16="http://schemas.microsoft.com/office/drawing/2014/main" val="3377119721"/>
                    </a:ext>
                  </a:extLst>
                </a:gridCol>
                <a:gridCol w="382187">
                  <a:extLst>
                    <a:ext uri="{9D8B030D-6E8A-4147-A177-3AD203B41FA5}">
                      <a16:colId xmlns:a16="http://schemas.microsoft.com/office/drawing/2014/main" val="656363184"/>
                    </a:ext>
                  </a:extLst>
                </a:gridCol>
                <a:gridCol w="374838">
                  <a:extLst>
                    <a:ext uri="{9D8B030D-6E8A-4147-A177-3AD203B41FA5}">
                      <a16:colId xmlns:a16="http://schemas.microsoft.com/office/drawing/2014/main" val="2877418363"/>
                    </a:ext>
                  </a:extLst>
                </a:gridCol>
                <a:gridCol w="521832">
                  <a:extLst>
                    <a:ext uri="{9D8B030D-6E8A-4147-A177-3AD203B41FA5}">
                      <a16:colId xmlns:a16="http://schemas.microsoft.com/office/drawing/2014/main" val="1210108485"/>
                    </a:ext>
                  </a:extLst>
                </a:gridCol>
                <a:gridCol w="1095114">
                  <a:extLst>
                    <a:ext uri="{9D8B030D-6E8A-4147-A177-3AD203B41FA5}">
                      <a16:colId xmlns:a16="http://schemas.microsoft.com/office/drawing/2014/main" val="1227676133"/>
                    </a:ext>
                  </a:extLst>
                </a:gridCol>
                <a:gridCol w="551233">
                  <a:extLst>
                    <a:ext uri="{9D8B030D-6E8A-4147-A177-3AD203B41FA5}">
                      <a16:colId xmlns:a16="http://schemas.microsoft.com/office/drawing/2014/main" val="1488571306"/>
                    </a:ext>
                  </a:extLst>
                </a:gridCol>
                <a:gridCol w="501621">
                  <a:extLst>
                    <a:ext uri="{9D8B030D-6E8A-4147-A177-3AD203B41FA5}">
                      <a16:colId xmlns:a16="http://schemas.microsoft.com/office/drawing/2014/main" val="1789146744"/>
                    </a:ext>
                  </a:extLst>
                </a:gridCol>
                <a:gridCol w="661477">
                  <a:extLst>
                    <a:ext uri="{9D8B030D-6E8A-4147-A177-3AD203B41FA5}">
                      <a16:colId xmlns:a16="http://schemas.microsoft.com/office/drawing/2014/main" val="1556111196"/>
                    </a:ext>
                  </a:extLst>
                </a:gridCol>
                <a:gridCol w="259080">
                  <a:extLst>
                    <a:ext uri="{9D8B030D-6E8A-4147-A177-3AD203B41FA5}">
                      <a16:colId xmlns:a16="http://schemas.microsoft.com/office/drawing/2014/main" val="439281374"/>
                    </a:ext>
                  </a:extLst>
                </a:gridCol>
                <a:gridCol w="2838844">
                  <a:extLst>
                    <a:ext uri="{9D8B030D-6E8A-4147-A177-3AD203B41FA5}">
                      <a16:colId xmlns:a16="http://schemas.microsoft.com/office/drawing/2014/main" val="3603051507"/>
                    </a:ext>
                  </a:extLst>
                </a:gridCol>
              </a:tblGrid>
              <a:tr h="2365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49596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6909444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27A01D84-A8AD-FD69-4095-829B55E98F12}"/>
              </a:ext>
            </a:extLst>
          </p:cNvPr>
          <p:cNvSpPr txBox="1"/>
          <p:nvPr/>
        </p:nvSpPr>
        <p:spPr>
          <a:xfrm>
            <a:off x="4809821" y="4906736"/>
            <a:ext cx="256930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Campos</a:t>
            </a:r>
          </a:p>
        </p:txBody>
      </p:sp>
      <p:pic>
        <p:nvPicPr>
          <p:cNvPr id="21506" name="Picture 2" descr="undefined">
            <a:extLst>
              <a:ext uri="{FF2B5EF4-FFF2-40B4-BE49-F238E27FC236}">
                <a16:creationId xmlns:a16="http://schemas.microsoft.com/office/drawing/2014/main" id="{85D36660-13DA-11A1-432E-CCD71A3A83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1831" y="505569"/>
            <a:ext cx="3368338" cy="39370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F5E8FE4B-72CB-4220-A101-A7C6A59009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3047377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7619C44-6D6D-99D2-0673-750D69CFD5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8339758"/>
              </p:ext>
            </p:extLst>
          </p:nvPr>
        </p:nvGraphicFramePr>
        <p:xfrm>
          <a:off x="797471" y="530492"/>
          <a:ext cx="10901856" cy="55925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1296">
                  <a:extLst>
                    <a:ext uri="{9D8B030D-6E8A-4147-A177-3AD203B41FA5}">
                      <a16:colId xmlns:a16="http://schemas.microsoft.com/office/drawing/2014/main" val="910254436"/>
                    </a:ext>
                  </a:extLst>
                </a:gridCol>
                <a:gridCol w="1404255">
                  <a:extLst>
                    <a:ext uri="{9D8B030D-6E8A-4147-A177-3AD203B41FA5}">
                      <a16:colId xmlns:a16="http://schemas.microsoft.com/office/drawing/2014/main" val="1480511038"/>
                    </a:ext>
                  </a:extLst>
                </a:gridCol>
                <a:gridCol w="171039">
                  <a:extLst>
                    <a:ext uri="{9D8B030D-6E8A-4147-A177-3AD203B41FA5}">
                      <a16:colId xmlns:a16="http://schemas.microsoft.com/office/drawing/2014/main" val="3977811066"/>
                    </a:ext>
                  </a:extLst>
                </a:gridCol>
                <a:gridCol w="1113704">
                  <a:extLst>
                    <a:ext uri="{9D8B030D-6E8A-4147-A177-3AD203B41FA5}">
                      <a16:colId xmlns:a16="http://schemas.microsoft.com/office/drawing/2014/main" val="3329832844"/>
                    </a:ext>
                  </a:extLst>
                </a:gridCol>
                <a:gridCol w="404277">
                  <a:extLst>
                    <a:ext uri="{9D8B030D-6E8A-4147-A177-3AD203B41FA5}">
                      <a16:colId xmlns:a16="http://schemas.microsoft.com/office/drawing/2014/main" val="1353124879"/>
                    </a:ext>
                  </a:extLst>
                </a:gridCol>
                <a:gridCol w="396502">
                  <a:extLst>
                    <a:ext uri="{9D8B030D-6E8A-4147-A177-3AD203B41FA5}">
                      <a16:colId xmlns:a16="http://schemas.microsoft.com/office/drawing/2014/main" val="783658546"/>
                    </a:ext>
                  </a:extLst>
                </a:gridCol>
                <a:gridCol w="551992">
                  <a:extLst>
                    <a:ext uri="{9D8B030D-6E8A-4147-A177-3AD203B41FA5}">
                      <a16:colId xmlns:a16="http://schemas.microsoft.com/office/drawing/2014/main" val="3529723472"/>
                    </a:ext>
                  </a:extLst>
                </a:gridCol>
                <a:gridCol w="1158407">
                  <a:extLst>
                    <a:ext uri="{9D8B030D-6E8A-4147-A177-3AD203B41FA5}">
                      <a16:colId xmlns:a16="http://schemas.microsoft.com/office/drawing/2014/main" val="1234094325"/>
                    </a:ext>
                  </a:extLst>
                </a:gridCol>
                <a:gridCol w="583091">
                  <a:extLst>
                    <a:ext uri="{9D8B030D-6E8A-4147-A177-3AD203B41FA5}">
                      <a16:colId xmlns:a16="http://schemas.microsoft.com/office/drawing/2014/main" val="914001565"/>
                    </a:ext>
                  </a:extLst>
                </a:gridCol>
                <a:gridCol w="530613">
                  <a:extLst>
                    <a:ext uri="{9D8B030D-6E8A-4147-A177-3AD203B41FA5}">
                      <a16:colId xmlns:a16="http://schemas.microsoft.com/office/drawing/2014/main" val="1969101024"/>
                    </a:ext>
                  </a:extLst>
                </a:gridCol>
                <a:gridCol w="699709">
                  <a:extLst>
                    <a:ext uri="{9D8B030D-6E8A-4147-A177-3AD203B41FA5}">
                      <a16:colId xmlns:a16="http://schemas.microsoft.com/office/drawing/2014/main" val="4272571372"/>
                    </a:ext>
                  </a:extLst>
                </a:gridCol>
                <a:gridCol w="274053">
                  <a:extLst>
                    <a:ext uri="{9D8B030D-6E8A-4147-A177-3AD203B41FA5}">
                      <a16:colId xmlns:a16="http://schemas.microsoft.com/office/drawing/2014/main" val="2769092283"/>
                    </a:ext>
                  </a:extLst>
                </a:gridCol>
                <a:gridCol w="3002918">
                  <a:extLst>
                    <a:ext uri="{9D8B030D-6E8A-4147-A177-3AD203B41FA5}">
                      <a16:colId xmlns:a16="http://schemas.microsoft.com/office/drawing/2014/main" val="1127239222"/>
                    </a:ext>
                  </a:extLst>
                </a:gridCol>
              </a:tblGrid>
              <a:tr h="326615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extLst>
                  <a:ext uri="{0D108BD9-81ED-4DB2-BD59-A6C34878D82A}">
                    <a16:rowId xmlns:a16="http://schemas.microsoft.com/office/drawing/2014/main" val="277489018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B16606550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BLM MALLE FOOD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BATLE PERE CARBO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86398033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B07752199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GASPARET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98695826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42989667E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GAYA BALLESTER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SIQUIA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13445160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78202611N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BURGUERA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94757881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78190391M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BONET CERDA APOLONIA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10661140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43023205A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VENY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36134373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78196247L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CREUS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16033592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18225974S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FERRER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PISTA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16231269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X0965958G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MARC LAURENS LIONEL LUDOVIC JEAN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DEL POETA MOSSEN COSTA I LLOBERA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05999212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78199557V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MASCARO ADROVER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03827907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X2371032P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KRAHENMANN DANIELA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92166281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X4080637T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PINGEN HUANG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47942114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X4751181W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LIRA PEDRO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0620199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37340524R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ALOU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JOAN BALLESTER CARMELITA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41974597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43102841J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BORDOY BOSCANA SANTIAGO BORJA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80058808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18231805G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ORELL ADROVER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D'AFRICA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42200400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18219514H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FULLANA PERE FRANCESC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JOAN BALLESTER CARMELITA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82196039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Y7377519F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BARAJAS NAVAS MONICA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42564726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04307811A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ZOBAIRI ABBAOUI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77802384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X6680710S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SHAOFANG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NUNYO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00150621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43064273Q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CAPO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13200038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41708356H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YUNES PEREYRA ROSSANA KATHERINE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CIMENTERA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3106380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43049418L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OBRADOR MICAELA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15354857"/>
                  </a:ext>
                </a:extLst>
              </a:tr>
              <a:tr h="2194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43052714A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MOLL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87422690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7D490A8-5940-53D6-46D1-13EB6627275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BD99113-EA67-9A35-5029-E210CA44D2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1738734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D6A1833-A435-47FB-B920-A653AF9CEE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1829573"/>
              </p:ext>
            </p:extLst>
          </p:nvPr>
        </p:nvGraphicFramePr>
        <p:xfrm>
          <a:off x="894044" y="628214"/>
          <a:ext cx="10357960" cy="55503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5988">
                  <a:extLst>
                    <a:ext uri="{9D8B030D-6E8A-4147-A177-3AD203B41FA5}">
                      <a16:colId xmlns:a16="http://schemas.microsoft.com/office/drawing/2014/main" val="2914183288"/>
                    </a:ext>
                  </a:extLst>
                </a:gridCol>
                <a:gridCol w="1329005">
                  <a:extLst>
                    <a:ext uri="{9D8B030D-6E8A-4147-A177-3AD203B41FA5}">
                      <a16:colId xmlns:a16="http://schemas.microsoft.com/office/drawing/2014/main" val="730673529"/>
                    </a:ext>
                  </a:extLst>
                </a:gridCol>
                <a:gridCol w="162507">
                  <a:extLst>
                    <a:ext uri="{9D8B030D-6E8A-4147-A177-3AD203B41FA5}">
                      <a16:colId xmlns:a16="http://schemas.microsoft.com/office/drawing/2014/main" val="1369022955"/>
                    </a:ext>
                  </a:extLst>
                </a:gridCol>
                <a:gridCol w="1058141">
                  <a:extLst>
                    <a:ext uri="{9D8B030D-6E8A-4147-A177-3AD203B41FA5}">
                      <a16:colId xmlns:a16="http://schemas.microsoft.com/office/drawing/2014/main" val="178623379"/>
                    </a:ext>
                  </a:extLst>
                </a:gridCol>
                <a:gridCol w="384107">
                  <a:extLst>
                    <a:ext uri="{9D8B030D-6E8A-4147-A177-3AD203B41FA5}">
                      <a16:colId xmlns:a16="http://schemas.microsoft.com/office/drawing/2014/main" val="3432936567"/>
                    </a:ext>
                  </a:extLst>
                </a:gridCol>
                <a:gridCol w="376721">
                  <a:extLst>
                    <a:ext uri="{9D8B030D-6E8A-4147-A177-3AD203B41FA5}">
                      <a16:colId xmlns:a16="http://schemas.microsoft.com/office/drawing/2014/main" val="360674035"/>
                    </a:ext>
                  </a:extLst>
                </a:gridCol>
                <a:gridCol w="524453">
                  <a:extLst>
                    <a:ext uri="{9D8B030D-6E8A-4147-A177-3AD203B41FA5}">
                      <a16:colId xmlns:a16="http://schemas.microsoft.com/office/drawing/2014/main" val="3186316583"/>
                    </a:ext>
                  </a:extLst>
                </a:gridCol>
                <a:gridCol w="1100614">
                  <a:extLst>
                    <a:ext uri="{9D8B030D-6E8A-4147-A177-3AD203B41FA5}">
                      <a16:colId xmlns:a16="http://schemas.microsoft.com/office/drawing/2014/main" val="2520512344"/>
                    </a:ext>
                  </a:extLst>
                </a:gridCol>
                <a:gridCol w="554001">
                  <a:extLst>
                    <a:ext uri="{9D8B030D-6E8A-4147-A177-3AD203B41FA5}">
                      <a16:colId xmlns:a16="http://schemas.microsoft.com/office/drawing/2014/main" val="3655574708"/>
                    </a:ext>
                  </a:extLst>
                </a:gridCol>
                <a:gridCol w="504140">
                  <a:extLst>
                    <a:ext uri="{9D8B030D-6E8A-4147-A177-3AD203B41FA5}">
                      <a16:colId xmlns:a16="http://schemas.microsoft.com/office/drawing/2014/main" val="3438302424"/>
                    </a:ext>
                  </a:extLst>
                </a:gridCol>
                <a:gridCol w="664800">
                  <a:extLst>
                    <a:ext uri="{9D8B030D-6E8A-4147-A177-3AD203B41FA5}">
                      <a16:colId xmlns:a16="http://schemas.microsoft.com/office/drawing/2014/main" val="3243434369"/>
                    </a:ext>
                  </a:extLst>
                </a:gridCol>
                <a:gridCol w="260381">
                  <a:extLst>
                    <a:ext uri="{9D8B030D-6E8A-4147-A177-3AD203B41FA5}">
                      <a16:colId xmlns:a16="http://schemas.microsoft.com/office/drawing/2014/main" val="1903926654"/>
                    </a:ext>
                  </a:extLst>
                </a:gridCol>
                <a:gridCol w="2853102">
                  <a:extLst>
                    <a:ext uri="{9D8B030D-6E8A-4147-A177-3AD203B41FA5}">
                      <a16:colId xmlns:a16="http://schemas.microsoft.com/office/drawing/2014/main" val="3237831290"/>
                    </a:ext>
                  </a:extLst>
                </a:gridCol>
              </a:tblGrid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41523776J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MARENTE MACIAS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DE HAROS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5491232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18224812A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LLADO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3843221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X2000645J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KABBE CLAUDIA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4834069"/>
                  </a:ext>
                </a:extLst>
              </a:tr>
              <a:tr h="1106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Y3818222Y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LEFEROVIC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9860391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43051637F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LLADO APOLONIA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5610082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Y4690013M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OCAMPO JUAN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4555005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78204222J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VADELL MANRESA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JOAN BALLESTER CARMELITA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7084848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41452322C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RONDA ESCARABAJAL RAMONA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8817412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42314132C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PAVON RUIZ DIAZ ADRIANA BEATRIZ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5208468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44327356P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PIÑA GONZALEZ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MINIM PARE ALZINA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1631637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71092048Z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OBRADOR PERELLO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VERGE 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4181361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Y8100832Q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VELASQUEZ RAUDALES EVELIN SARAI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ESTRELLES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6095053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78206751N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VADELL VIDAL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ESTRELLES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2074639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78213307J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MIRALLES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5554650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42997974A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CIRER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S'ERA D'EN TEM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1419542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41535632R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NUÑEZ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4017092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43042212N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BARCELO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REVELLAR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1152892"/>
                  </a:ext>
                </a:extLst>
              </a:tr>
              <a:tr h="317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X3147946M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TOBIS MIRJAN CHRISTINE GABRIELE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PORRERES (LLUCMAJOR-SANTANYI)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517978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71092044X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COVAS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9666007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78206072T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 FERRAGUT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SIQUIA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4402703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18226175D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SALA GUILLEM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879083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X8647696H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RIVERA CRIOLLO WILLIAM ESTEBAN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BUSCARET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800852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42985920R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MERCADAL VENY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TRES MOLINS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43524"/>
                  </a:ext>
                </a:extLst>
              </a:tr>
              <a:tr h="216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18215129A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BINIMELIS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BLAI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688404"/>
                  </a:ext>
                </a:extLst>
              </a:tr>
              <a:tr h="317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Y4452145A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AMATO SEBASTIANA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FRANCESC TALLADES HISTORIADOR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058943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3F53D30-93A6-8101-84FF-2637A780DB9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1F1AE04-4B53-45E2-9CE0-C453F3FDE5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2542754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0A0FB34-FBC7-7011-0A79-73B18F3A4C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26121489"/>
              </p:ext>
            </p:extLst>
          </p:nvPr>
        </p:nvGraphicFramePr>
        <p:xfrm>
          <a:off x="718032" y="698015"/>
          <a:ext cx="10694519" cy="540732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2847">
                  <a:extLst>
                    <a:ext uri="{9D8B030D-6E8A-4147-A177-3AD203B41FA5}">
                      <a16:colId xmlns:a16="http://schemas.microsoft.com/office/drawing/2014/main" val="1365641489"/>
                    </a:ext>
                  </a:extLst>
                </a:gridCol>
                <a:gridCol w="1324371">
                  <a:extLst>
                    <a:ext uri="{9D8B030D-6E8A-4147-A177-3AD203B41FA5}">
                      <a16:colId xmlns:a16="http://schemas.microsoft.com/office/drawing/2014/main" val="3186356901"/>
                    </a:ext>
                  </a:extLst>
                </a:gridCol>
                <a:gridCol w="167786">
                  <a:extLst>
                    <a:ext uri="{9D8B030D-6E8A-4147-A177-3AD203B41FA5}">
                      <a16:colId xmlns:a16="http://schemas.microsoft.com/office/drawing/2014/main" val="3663517635"/>
                    </a:ext>
                  </a:extLst>
                </a:gridCol>
                <a:gridCol w="1092522">
                  <a:extLst>
                    <a:ext uri="{9D8B030D-6E8A-4147-A177-3AD203B41FA5}">
                      <a16:colId xmlns:a16="http://schemas.microsoft.com/office/drawing/2014/main" val="2225544594"/>
                    </a:ext>
                  </a:extLst>
                </a:gridCol>
                <a:gridCol w="396588">
                  <a:extLst>
                    <a:ext uri="{9D8B030D-6E8A-4147-A177-3AD203B41FA5}">
                      <a16:colId xmlns:a16="http://schemas.microsoft.com/office/drawing/2014/main" val="2929959623"/>
                    </a:ext>
                  </a:extLst>
                </a:gridCol>
                <a:gridCol w="388962">
                  <a:extLst>
                    <a:ext uri="{9D8B030D-6E8A-4147-A177-3AD203B41FA5}">
                      <a16:colId xmlns:a16="http://schemas.microsoft.com/office/drawing/2014/main" val="2486570717"/>
                    </a:ext>
                  </a:extLst>
                </a:gridCol>
                <a:gridCol w="541494">
                  <a:extLst>
                    <a:ext uri="{9D8B030D-6E8A-4147-A177-3AD203B41FA5}">
                      <a16:colId xmlns:a16="http://schemas.microsoft.com/office/drawing/2014/main" val="2165480021"/>
                    </a:ext>
                  </a:extLst>
                </a:gridCol>
                <a:gridCol w="1136376">
                  <a:extLst>
                    <a:ext uri="{9D8B030D-6E8A-4147-A177-3AD203B41FA5}">
                      <a16:colId xmlns:a16="http://schemas.microsoft.com/office/drawing/2014/main" val="3818240936"/>
                    </a:ext>
                  </a:extLst>
                </a:gridCol>
                <a:gridCol w="572002">
                  <a:extLst>
                    <a:ext uri="{9D8B030D-6E8A-4147-A177-3AD203B41FA5}">
                      <a16:colId xmlns:a16="http://schemas.microsoft.com/office/drawing/2014/main" val="683871581"/>
                    </a:ext>
                  </a:extLst>
                </a:gridCol>
                <a:gridCol w="520521">
                  <a:extLst>
                    <a:ext uri="{9D8B030D-6E8A-4147-A177-3AD203B41FA5}">
                      <a16:colId xmlns:a16="http://schemas.microsoft.com/office/drawing/2014/main" val="735048214"/>
                    </a:ext>
                  </a:extLst>
                </a:gridCol>
                <a:gridCol w="686401">
                  <a:extLst>
                    <a:ext uri="{9D8B030D-6E8A-4147-A177-3AD203B41FA5}">
                      <a16:colId xmlns:a16="http://schemas.microsoft.com/office/drawing/2014/main" val="2470277207"/>
                    </a:ext>
                  </a:extLst>
                </a:gridCol>
                <a:gridCol w="268842">
                  <a:extLst>
                    <a:ext uri="{9D8B030D-6E8A-4147-A177-3AD203B41FA5}">
                      <a16:colId xmlns:a16="http://schemas.microsoft.com/office/drawing/2014/main" val="1684461373"/>
                    </a:ext>
                  </a:extLst>
                </a:gridCol>
                <a:gridCol w="2945807">
                  <a:extLst>
                    <a:ext uri="{9D8B030D-6E8A-4147-A177-3AD203B41FA5}">
                      <a16:colId xmlns:a16="http://schemas.microsoft.com/office/drawing/2014/main" val="1717203144"/>
                    </a:ext>
                  </a:extLst>
                </a:gridCol>
              </a:tblGrid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78214868X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CUART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011700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78214010A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PONS MARIA DEL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D'AFRICA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531984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X4540075J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OUAI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POLITIC 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3546918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42404535X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AOUAJ EL OUARINI RACHID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JOAN BALLESTER CARMELITA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1950278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18221152T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MIRALLES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2904830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Y4324611G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HENDRICKS MICHAEL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9608997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78204230K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VERGER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POLITIC 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2252105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Y1791800E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BLAHOVEC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ENGINYER DE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5154343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43002978Q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BORDOY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1490433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78216715V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CLADERA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4853780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41393100T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JULIA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0983383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42996362R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MAS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NICOLAU OLIVER FULLANA JURISTA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0542370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18226604R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OLIVER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7401110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42966561P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 VIDAL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1802565"/>
                  </a:ext>
                </a:extLst>
              </a:tr>
              <a:tr h="328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B57249765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NAUTICA TRAMUNTANA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EXPLANADA DEL PUERTO. CSRIO DE LA RAPITA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2856624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B57249765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NAUTICA TRAMUNTANA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CLUB NAUTICO DE SA RAPITA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922771"/>
                  </a:ext>
                </a:extLst>
              </a:tr>
              <a:tr h="1128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B07576168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PROHENS BISBAL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371202"/>
                  </a:ext>
                </a:extLst>
              </a:tr>
              <a:tr h="1128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B07576168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PROHENS BISBAL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2904142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B05482534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AKAI DENTAL DEPOT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09164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B44688752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AMISA AMBIENTE Y LIVING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5620028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B44871812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GCG IRIS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CAP D'OLLA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6759437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B06824916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HESS SCHLAFSYSTEME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3963179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B72611759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HOME STYLING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3179972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B57761157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LIVING INVEST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8007152"/>
                  </a:ext>
                </a:extLst>
              </a:tr>
              <a:tr h="220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B67951673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MESTRES ARTESANS 1962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749171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8953D43-4DF5-0408-6AD0-B0C3C08F647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BA62226-3FBB-365F-6915-4A5EF84751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6719998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A816006-25F7-49EB-EA10-7ACDC66D00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6280841"/>
              </p:ext>
            </p:extLst>
          </p:nvPr>
        </p:nvGraphicFramePr>
        <p:xfrm>
          <a:off x="718032" y="488611"/>
          <a:ext cx="10792239" cy="57028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15112">
                  <a:extLst>
                    <a:ext uri="{9D8B030D-6E8A-4147-A177-3AD203B41FA5}">
                      <a16:colId xmlns:a16="http://schemas.microsoft.com/office/drawing/2014/main" val="3304521559"/>
                    </a:ext>
                  </a:extLst>
                </a:gridCol>
                <a:gridCol w="1280172">
                  <a:extLst>
                    <a:ext uri="{9D8B030D-6E8A-4147-A177-3AD203B41FA5}">
                      <a16:colId xmlns:a16="http://schemas.microsoft.com/office/drawing/2014/main" val="2421520957"/>
                    </a:ext>
                  </a:extLst>
                </a:gridCol>
                <a:gridCol w="169320">
                  <a:extLst>
                    <a:ext uri="{9D8B030D-6E8A-4147-A177-3AD203B41FA5}">
                      <a16:colId xmlns:a16="http://schemas.microsoft.com/office/drawing/2014/main" val="608298678"/>
                    </a:ext>
                  </a:extLst>
                </a:gridCol>
                <a:gridCol w="1102505">
                  <a:extLst>
                    <a:ext uri="{9D8B030D-6E8A-4147-A177-3AD203B41FA5}">
                      <a16:colId xmlns:a16="http://schemas.microsoft.com/office/drawing/2014/main" val="3567045441"/>
                    </a:ext>
                  </a:extLst>
                </a:gridCol>
                <a:gridCol w="400211">
                  <a:extLst>
                    <a:ext uri="{9D8B030D-6E8A-4147-A177-3AD203B41FA5}">
                      <a16:colId xmlns:a16="http://schemas.microsoft.com/office/drawing/2014/main" val="1680318493"/>
                    </a:ext>
                  </a:extLst>
                </a:gridCol>
                <a:gridCol w="392516">
                  <a:extLst>
                    <a:ext uri="{9D8B030D-6E8A-4147-A177-3AD203B41FA5}">
                      <a16:colId xmlns:a16="http://schemas.microsoft.com/office/drawing/2014/main" val="427366012"/>
                    </a:ext>
                  </a:extLst>
                </a:gridCol>
                <a:gridCol w="546442">
                  <a:extLst>
                    <a:ext uri="{9D8B030D-6E8A-4147-A177-3AD203B41FA5}">
                      <a16:colId xmlns:a16="http://schemas.microsoft.com/office/drawing/2014/main" val="1503160123"/>
                    </a:ext>
                  </a:extLst>
                </a:gridCol>
                <a:gridCol w="1146760">
                  <a:extLst>
                    <a:ext uri="{9D8B030D-6E8A-4147-A177-3AD203B41FA5}">
                      <a16:colId xmlns:a16="http://schemas.microsoft.com/office/drawing/2014/main" val="4228675167"/>
                    </a:ext>
                  </a:extLst>
                </a:gridCol>
                <a:gridCol w="577229">
                  <a:extLst>
                    <a:ext uri="{9D8B030D-6E8A-4147-A177-3AD203B41FA5}">
                      <a16:colId xmlns:a16="http://schemas.microsoft.com/office/drawing/2014/main" val="4110540413"/>
                    </a:ext>
                  </a:extLst>
                </a:gridCol>
                <a:gridCol w="525277">
                  <a:extLst>
                    <a:ext uri="{9D8B030D-6E8A-4147-A177-3AD203B41FA5}">
                      <a16:colId xmlns:a16="http://schemas.microsoft.com/office/drawing/2014/main" val="1918560499"/>
                    </a:ext>
                  </a:extLst>
                </a:gridCol>
                <a:gridCol w="692673">
                  <a:extLst>
                    <a:ext uri="{9D8B030D-6E8A-4147-A177-3AD203B41FA5}">
                      <a16:colId xmlns:a16="http://schemas.microsoft.com/office/drawing/2014/main" val="2209595787"/>
                    </a:ext>
                  </a:extLst>
                </a:gridCol>
                <a:gridCol w="271298">
                  <a:extLst>
                    <a:ext uri="{9D8B030D-6E8A-4147-A177-3AD203B41FA5}">
                      <a16:colId xmlns:a16="http://schemas.microsoft.com/office/drawing/2014/main" val="1306540459"/>
                    </a:ext>
                  </a:extLst>
                </a:gridCol>
                <a:gridCol w="2972724">
                  <a:extLst>
                    <a:ext uri="{9D8B030D-6E8A-4147-A177-3AD203B41FA5}">
                      <a16:colId xmlns:a16="http://schemas.microsoft.com/office/drawing/2014/main" val="629600109"/>
                    </a:ext>
                  </a:extLst>
                </a:gridCol>
              </a:tblGrid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B13704788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PERFECT GOLF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9671841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B13831300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S.R. DARTS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VERGE 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44091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B16640211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FUSTER JOIER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6839525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B57603532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CARTUTXOSPLENS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414854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E57335622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GUILLERMO BARCELO Y MARIA VANRELL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D'ANTELM OBRADOR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7034950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E57574949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CALÇATS I COMPLEMENTS S ESTACIO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1967809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E57700189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ADROVER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S'ERA D'EN TEM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9486448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J57833808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CUATRE CANTONS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926270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E67660043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 IHSSAN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POLITIC 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6075318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E57647448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SHARK NAUTIC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CIMENTERA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0885975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J57871840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AJUDA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L'ERA DELS MESQUIDA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8947821"/>
                  </a:ext>
                </a:extLst>
              </a:tr>
              <a:tr h="434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E07475593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ANTONIA BARCELO HERNANDEZ Y CATALINA FERRETJANS TABERNER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BISBE JULIA TALLADES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8995942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E16609240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MOBLES OLIVER CAMPOS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3302660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E57341109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MILAR ANDREU GINARD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386041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E57402158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 A. LLUNA DE CAMPOS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9092978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E07922016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MARCER I ROS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RACO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6363623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E01950336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ADROVER - CALDENTEY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4656090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E57700726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ALEMANA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SIRENA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9189821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41524063R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 MORA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5685992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41524063R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 MORA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SIPIA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7022043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B57360968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MARRAKECH INTERIEUR CAMPOS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CIUTAT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21/07/2005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6829340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B57737454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PALMARIA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4499874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B57568909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RAMAT JOVE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BATLE JOAN 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22/05/2008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6709841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B57568909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RAMAT JOVE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MESTRE COSME GARCIAS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238855"/>
                  </a:ext>
                </a:extLst>
              </a:tr>
              <a:tr h="219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B07996630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SA JOIERIA ARGENTERIA I RELLOTGERIA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08/02/2000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801249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DC310D9-B644-C1CC-0DC8-E80953A00AD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1687B02-1B7A-AD8F-1565-AE14455F47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5858759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CEDEFC8C-A4A6-44B6-5177-959697CB0A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0851865"/>
              </p:ext>
            </p:extLst>
          </p:nvPr>
        </p:nvGraphicFramePr>
        <p:xfrm>
          <a:off x="838199" y="706706"/>
          <a:ext cx="10148559" cy="250446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890">
                  <a:extLst>
                    <a:ext uri="{9D8B030D-6E8A-4147-A177-3AD203B41FA5}">
                      <a16:colId xmlns:a16="http://schemas.microsoft.com/office/drawing/2014/main" val="2148586461"/>
                    </a:ext>
                  </a:extLst>
                </a:gridCol>
                <a:gridCol w="1332390">
                  <a:extLst>
                    <a:ext uri="{9D8B030D-6E8A-4147-A177-3AD203B41FA5}">
                      <a16:colId xmlns:a16="http://schemas.microsoft.com/office/drawing/2014/main" val="480355086"/>
                    </a:ext>
                  </a:extLst>
                </a:gridCol>
                <a:gridCol w="159221">
                  <a:extLst>
                    <a:ext uri="{9D8B030D-6E8A-4147-A177-3AD203B41FA5}">
                      <a16:colId xmlns:a16="http://schemas.microsoft.com/office/drawing/2014/main" val="2542798809"/>
                    </a:ext>
                  </a:extLst>
                </a:gridCol>
                <a:gridCol w="1036748">
                  <a:extLst>
                    <a:ext uri="{9D8B030D-6E8A-4147-A177-3AD203B41FA5}">
                      <a16:colId xmlns:a16="http://schemas.microsoft.com/office/drawing/2014/main" val="1663766299"/>
                    </a:ext>
                  </a:extLst>
                </a:gridCol>
                <a:gridCol w="376342">
                  <a:extLst>
                    <a:ext uri="{9D8B030D-6E8A-4147-A177-3AD203B41FA5}">
                      <a16:colId xmlns:a16="http://schemas.microsoft.com/office/drawing/2014/main" val="781036759"/>
                    </a:ext>
                  </a:extLst>
                </a:gridCol>
                <a:gridCol w="369105">
                  <a:extLst>
                    <a:ext uri="{9D8B030D-6E8A-4147-A177-3AD203B41FA5}">
                      <a16:colId xmlns:a16="http://schemas.microsoft.com/office/drawing/2014/main" val="574435088"/>
                    </a:ext>
                  </a:extLst>
                </a:gridCol>
                <a:gridCol w="513851">
                  <a:extLst>
                    <a:ext uri="{9D8B030D-6E8A-4147-A177-3AD203B41FA5}">
                      <a16:colId xmlns:a16="http://schemas.microsoft.com/office/drawing/2014/main" val="1738080228"/>
                    </a:ext>
                  </a:extLst>
                </a:gridCol>
                <a:gridCol w="1078364">
                  <a:extLst>
                    <a:ext uri="{9D8B030D-6E8A-4147-A177-3AD203B41FA5}">
                      <a16:colId xmlns:a16="http://schemas.microsoft.com/office/drawing/2014/main" val="2057955873"/>
                    </a:ext>
                  </a:extLst>
                </a:gridCol>
                <a:gridCol w="542801">
                  <a:extLst>
                    <a:ext uri="{9D8B030D-6E8A-4147-A177-3AD203B41FA5}">
                      <a16:colId xmlns:a16="http://schemas.microsoft.com/office/drawing/2014/main" val="3707539750"/>
                    </a:ext>
                  </a:extLst>
                </a:gridCol>
                <a:gridCol w="493948">
                  <a:extLst>
                    <a:ext uri="{9D8B030D-6E8A-4147-A177-3AD203B41FA5}">
                      <a16:colId xmlns:a16="http://schemas.microsoft.com/office/drawing/2014/main" val="3920381323"/>
                    </a:ext>
                  </a:extLst>
                </a:gridCol>
                <a:gridCol w="651360">
                  <a:extLst>
                    <a:ext uri="{9D8B030D-6E8A-4147-A177-3AD203B41FA5}">
                      <a16:colId xmlns:a16="http://schemas.microsoft.com/office/drawing/2014/main" val="2459556565"/>
                    </a:ext>
                  </a:extLst>
                </a:gridCol>
                <a:gridCol w="255117">
                  <a:extLst>
                    <a:ext uri="{9D8B030D-6E8A-4147-A177-3AD203B41FA5}">
                      <a16:colId xmlns:a16="http://schemas.microsoft.com/office/drawing/2014/main" val="608255940"/>
                    </a:ext>
                  </a:extLst>
                </a:gridCol>
                <a:gridCol w="2795422">
                  <a:extLst>
                    <a:ext uri="{9D8B030D-6E8A-4147-A177-3AD203B41FA5}">
                      <a16:colId xmlns:a16="http://schemas.microsoft.com/office/drawing/2014/main" val="1683554690"/>
                    </a:ext>
                  </a:extLst>
                </a:gridCol>
              </a:tblGrid>
              <a:tr h="2001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B57977902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CS MERIDIANO CAMPOS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5124265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B57977902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CS MERIDIANO CAMPOS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0647773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B57874786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 ASSUQUI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NUNYO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08/08/2014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4796323"/>
                  </a:ext>
                </a:extLst>
              </a:tr>
              <a:tr h="116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B57835837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CENTROFRIO ILLES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DE HAROS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4987647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B16500811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GIL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6402831"/>
                  </a:ext>
                </a:extLst>
              </a:tr>
              <a:tr h="116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B57736340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CASA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3756160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B57263196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AUTOSERVEI ELS TRES MOLINS SL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BATLE PERE CARBO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3949016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B57485476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EJE VISUAL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3775848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B01701481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FAMILIA ARTESANS 1978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4747109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B57479297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DETERGENTS BURGUERA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JOAN BALLESTER CARMELITA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6535308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B57479297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DETERGENTS BURGUERA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CIUTAT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4004807"/>
                  </a:ext>
                </a:extLst>
              </a:tr>
              <a:tr h="2280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B57142507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BURDISSOT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CIUTAT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08/05/2002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2823303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ED9D69C1-B93F-5AA8-E20C-592341F762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4C29A143-6C12-CFB2-8EEA-0BDFC55A0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720438"/>
              </p:ext>
            </p:extLst>
          </p:nvPr>
        </p:nvGraphicFramePr>
        <p:xfrm>
          <a:off x="838199" y="3214927"/>
          <a:ext cx="10148560" cy="799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891">
                  <a:extLst>
                    <a:ext uri="{9D8B030D-6E8A-4147-A177-3AD203B41FA5}">
                      <a16:colId xmlns:a16="http://schemas.microsoft.com/office/drawing/2014/main" val="2183052700"/>
                    </a:ext>
                  </a:extLst>
                </a:gridCol>
                <a:gridCol w="1339389">
                  <a:extLst>
                    <a:ext uri="{9D8B030D-6E8A-4147-A177-3AD203B41FA5}">
                      <a16:colId xmlns:a16="http://schemas.microsoft.com/office/drawing/2014/main" val="2821279458"/>
                    </a:ext>
                  </a:extLst>
                </a:gridCol>
                <a:gridCol w="159221">
                  <a:extLst>
                    <a:ext uri="{9D8B030D-6E8A-4147-A177-3AD203B41FA5}">
                      <a16:colId xmlns:a16="http://schemas.microsoft.com/office/drawing/2014/main" val="2331894107"/>
                    </a:ext>
                  </a:extLst>
                </a:gridCol>
                <a:gridCol w="1042759">
                  <a:extLst>
                    <a:ext uri="{9D8B030D-6E8A-4147-A177-3AD203B41FA5}">
                      <a16:colId xmlns:a16="http://schemas.microsoft.com/office/drawing/2014/main" val="537939791"/>
                    </a:ext>
                  </a:extLst>
                </a:gridCol>
                <a:gridCol w="370332">
                  <a:extLst>
                    <a:ext uri="{9D8B030D-6E8A-4147-A177-3AD203B41FA5}">
                      <a16:colId xmlns:a16="http://schemas.microsoft.com/office/drawing/2014/main" val="459993123"/>
                    </a:ext>
                  </a:extLst>
                </a:gridCol>
                <a:gridCol w="369105">
                  <a:extLst>
                    <a:ext uri="{9D8B030D-6E8A-4147-A177-3AD203B41FA5}">
                      <a16:colId xmlns:a16="http://schemas.microsoft.com/office/drawing/2014/main" val="641324281"/>
                    </a:ext>
                  </a:extLst>
                </a:gridCol>
                <a:gridCol w="513851">
                  <a:extLst>
                    <a:ext uri="{9D8B030D-6E8A-4147-A177-3AD203B41FA5}">
                      <a16:colId xmlns:a16="http://schemas.microsoft.com/office/drawing/2014/main" val="3195367325"/>
                    </a:ext>
                  </a:extLst>
                </a:gridCol>
                <a:gridCol w="1078364">
                  <a:extLst>
                    <a:ext uri="{9D8B030D-6E8A-4147-A177-3AD203B41FA5}">
                      <a16:colId xmlns:a16="http://schemas.microsoft.com/office/drawing/2014/main" val="907441639"/>
                    </a:ext>
                  </a:extLst>
                </a:gridCol>
                <a:gridCol w="542801">
                  <a:extLst>
                    <a:ext uri="{9D8B030D-6E8A-4147-A177-3AD203B41FA5}">
                      <a16:colId xmlns:a16="http://schemas.microsoft.com/office/drawing/2014/main" val="4170643521"/>
                    </a:ext>
                  </a:extLst>
                </a:gridCol>
                <a:gridCol w="493948">
                  <a:extLst>
                    <a:ext uri="{9D8B030D-6E8A-4147-A177-3AD203B41FA5}">
                      <a16:colId xmlns:a16="http://schemas.microsoft.com/office/drawing/2014/main" val="3028703348"/>
                    </a:ext>
                  </a:extLst>
                </a:gridCol>
                <a:gridCol w="651360">
                  <a:extLst>
                    <a:ext uri="{9D8B030D-6E8A-4147-A177-3AD203B41FA5}">
                      <a16:colId xmlns:a16="http://schemas.microsoft.com/office/drawing/2014/main" val="2523374696"/>
                    </a:ext>
                  </a:extLst>
                </a:gridCol>
                <a:gridCol w="255117">
                  <a:extLst>
                    <a:ext uri="{9D8B030D-6E8A-4147-A177-3AD203B41FA5}">
                      <a16:colId xmlns:a16="http://schemas.microsoft.com/office/drawing/2014/main" val="2873825372"/>
                    </a:ext>
                  </a:extLst>
                </a:gridCol>
                <a:gridCol w="2795422">
                  <a:extLst>
                    <a:ext uri="{9D8B030D-6E8A-4147-A177-3AD203B41FA5}">
                      <a16:colId xmlns:a16="http://schemas.microsoft.com/office/drawing/2014/main" val="1126667790"/>
                    </a:ext>
                  </a:extLst>
                </a:gridCol>
              </a:tblGrid>
              <a:tr h="266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B57046450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ROS CAMPOS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CIUTAT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CAMPOS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7245106"/>
                  </a:ext>
                </a:extLst>
              </a:tr>
              <a:tr h="266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0858253"/>
                  </a:ext>
                </a:extLst>
              </a:tr>
              <a:tr h="266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MURTERS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044100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21D6AFC4-1141-5CB5-D6BD-C814A4A412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509964"/>
              </p:ext>
            </p:extLst>
          </p:nvPr>
        </p:nvGraphicFramePr>
        <p:xfrm>
          <a:off x="838199" y="4014032"/>
          <a:ext cx="10148559" cy="2183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871">
                  <a:extLst>
                    <a:ext uri="{9D8B030D-6E8A-4147-A177-3AD203B41FA5}">
                      <a16:colId xmlns:a16="http://schemas.microsoft.com/office/drawing/2014/main" val="3804066681"/>
                    </a:ext>
                  </a:extLst>
                </a:gridCol>
                <a:gridCol w="1332409">
                  <a:extLst>
                    <a:ext uri="{9D8B030D-6E8A-4147-A177-3AD203B41FA5}">
                      <a16:colId xmlns:a16="http://schemas.microsoft.com/office/drawing/2014/main" val="4252074071"/>
                    </a:ext>
                  </a:extLst>
                </a:gridCol>
                <a:gridCol w="159221">
                  <a:extLst>
                    <a:ext uri="{9D8B030D-6E8A-4147-A177-3AD203B41FA5}">
                      <a16:colId xmlns:a16="http://schemas.microsoft.com/office/drawing/2014/main" val="441066322"/>
                    </a:ext>
                  </a:extLst>
                </a:gridCol>
                <a:gridCol w="1036748">
                  <a:extLst>
                    <a:ext uri="{9D8B030D-6E8A-4147-A177-3AD203B41FA5}">
                      <a16:colId xmlns:a16="http://schemas.microsoft.com/office/drawing/2014/main" val="2092502234"/>
                    </a:ext>
                  </a:extLst>
                </a:gridCol>
                <a:gridCol w="376342">
                  <a:extLst>
                    <a:ext uri="{9D8B030D-6E8A-4147-A177-3AD203B41FA5}">
                      <a16:colId xmlns:a16="http://schemas.microsoft.com/office/drawing/2014/main" val="2143800730"/>
                    </a:ext>
                  </a:extLst>
                </a:gridCol>
                <a:gridCol w="356319">
                  <a:extLst>
                    <a:ext uri="{9D8B030D-6E8A-4147-A177-3AD203B41FA5}">
                      <a16:colId xmlns:a16="http://schemas.microsoft.com/office/drawing/2014/main" val="3289698389"/>
                    </a:ext>
                  </a:extLst>
                </a:gridCol>
                <a:gridCol w="526637">
                  <a:extLst>
                    <a:ext uri="{9D8B030D-6E8A-4147-A177-3AD203B41FA5}">
                      <a16:colId xmlns:a16="http://schemas.microsoft.com/office/drawing/2014/main" val="4235560484"/>
                    </a:ext>
                  </a:extLst>
                </a:gridCol>
                <a:gridCol w="1078364">
                  <a:extLst>
                    <a:ext uri="{9D8B030D-6E8A-4147-A177-3AD203B41FA5}">
                      <a16:colId xmlns:a16="http://schemas.microsoft.com/office/drawing/2014/main" val="620957037"/>
                    </a:ext>
                  </a:extLst>
                </a:gridCol>
                <a:gridCol w="542801">
                  <a:extLst>
                    <a:ext uri="{9D8B030D-6E8A-4147-A177-3AD203B41FA5}">
                      <a16:colId xmlns:a16="http://schemas.microsoft.com/office/drawing/2014/main" val="1111581123"/>
                    </a:ext>
                  </a:extLst>
                </a:gridCol>
                <a:gridCol w="493948">
                  <a:extLst>
                    <a:ext uri="{9D8B030D-6E8A-4147-A177-3AD203B41FA5}">
                      <a16:colId xmlns:a16="http://schemas.microsoft.com/office/drawing/2014/main" val="3954802192"/>
                    </a:ext>
                  </a:extLst>
                </a:gridCol>
                <a:gridCol w="651360">
                  <a:extLst>
                    <a:ext uri="{9D8B030D-6E8A-4147-A177-3AD203B41FA5}">
                      <a16:colId xmlns:a16="http://schemas.microsoft.com/office/drawing/2014/main" val="3331654743"/>
                    </a:ext>
                  </a:extLst>
                </a:gridCol>
                <a:gridCol w="255117">
                  <a:extLst>
                    <a:ext uri="{9D8B030D-6E8A-4147-A177-3AD203B41FA5}">
                      <a16:colId xmlns:a16="http://schemas.microsoft.com/office/drawing/2014/main" val="3302144402"/>
                    </a:ext>
                  </a:extLst>
                </a:gridCol>
                <a:gridCol w="2795422">
                  <a:extLst>
                    <a:ext uri="{9D8B030D-6E8A-4147-A177-3AD203B41FA5}">
                      <a16:colId xmlns:a16="http://schemas.microsoft.com/office/drawing/2014/main" val="3795823144"/>
                    </a:ext>
                  </a:extLst>
                </a:gridCol>
              </a:tblGrid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B57683419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AGROMART BALEAR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PONENT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767578"/>
                  </a:ext>
                </a:extLst>
              </a:tr>
            </a:tbl>
          </a:graphicData>
        </a:graphic>
      </p:graphicFrame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10A6CCF8-5BD7-0397-6AD7-49C5C8086A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9763453"/>
              </p:ext>
            </p:extLst>
          </p:nvPr>
        </p:nvGraphicFramePr>
        <p:xfrm>
          <a:off x="838198" y="4231786"/>
          <a:ext cx="10148559" cy="127662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0852">
                  <a:extLst>
                    <a:ext uri="{9D8B030D-6E8A-4147-A177-3AD203B41FA5}">
                      <a16:colId xmlns:a16="http://schemas.microsoft.com/office/drawing/2014/main" val="1452376840"/>
                    </a:ext>
                  </a:extLst>
                </a:gridCol>
                <a:gridCol w="1325428">
                  <a:extLst>
                    <a:ext uri="{9D8B030D-6E8A-4147-A177-3AD203B41FA5}">
                      <a16:colId xmlns:a16="http://schemas.microsoft.com/office/drawing/2014/main" val="653857558"/>
                    </a:ext>
                  </a:extLst>
                </a:gridCol>
                <a:gridCol w="159221">
                  <a:extLst>
                    <a:ext uri="{9D8B030D-6E8A-4147-A177-3AD203B41FA5}">
                      <a16:colId xmlns:a16="http://schemas.microsoft.com/office/drawing/2014/main" val="4269220542"/>
                    </a:ext>
                  </a:extLst>
                </a:gridCol>
                <a:gridCol w="1036748">
                  <a:extLst>
                    <a:ext uri="{9D8B030D-6E8A-4147-A177-3AD203B41FA5}">
                      <a16:colId xmlns:a16="http://schemas.microsoft.com/office/drawing/2014/main" val="2903192070"/>
                    </a:ext>
                  </a:extLst>
                </a:gridCol>
                <a:gridCol w="376342">
                  <a:extLst>
                    <a:ext uri="{9D8B030D-6E8A-4147-A177-3AD203B41FA5}">
                      <a16:colId xmlns:a16="http://schemas.microsoft.com/office/drawing/2014/main" val="9031382"/>
                    </a:ext>
                  </a:extLst>
                </a:gridCol>
                <a:gridCol w="369105">
                  <a:extLst>
                    <a:ext uri="{9D8B030D-6E8A-4147-A177-3AD203B41FA5}">
                      <a16:colId xmlns:a16="http://schemas.microsoft.com/office/drawing/2014/main" val="218578291"/>
                    </a:ext>
                  </a:extLst>
                </a:gridCol>
                <a:gridCol w="513851">
                  <a:extLst>
                    <a:ext uri="{9D8B030D-6E8A-4147-A177-3AD203B41FA5}">
                      <a16:colId xmlns:a16="http://schemas.microsoft.com/office/drawing/2014/main" val="1234264178"/>
                    </a:ext>
                  </a:extLst>
                </a:gridCol>
                <a:gridCol w="1078364">
                  <a:extLst>
                    <a:ext uri="{9D8B030D-6E8A-4147-A177-3AD203B41FA5}">
                      <a16:colId xmlns:a16="http://schemas.microsoft.com/office/drawing/2014/main" val="1343787231"/>
                    </a:ext>
                  </a:extLst>
                </a:gridCol>
                <a:gridCol w="542801">
                  <a:extLst>
                    <a:ext uri="{9D8B030D-6E8A-4147-A177-3AD203B41FA5}">
                      <a16:colId xmlns:a16="http://schemas.microsoft.com/office/drawing/2014/main" val="1364283202"/>
                    </a:ext>
                  </a:extLst>
                </a:gridCol>
                <a:gridCol w="493948">
                  <a:extLst>
                    <a:ext uri="{9D8B030D-6E8A-4147-A177-3AD203B41FA5}">
                      <a16:colId xmlns:a16="http://schemas.microsoft.com/office/drawing/2014/main" val="1492406271"/>
                    </a:ext>
                  </a:extLst>
                </a:gridCol>
                <a:gridCol w="651360">
                  <a:extLst>
                    <a:ext uri="{9D8B030D-6E8A-4147-A177-3AD203B41FA5}">
                      <a16:colId xmlns:a16="http://schemas.microsoft.com/office/drawing/2014/main" val="3026273622"/>
                    </a:ext>
                  </a:extLst>
                </a:gridCol>
                <a:gridCol w="255117">
                  <a:extLst>
                    <a:ext uri="{9D8B030D-6E8A-4147-A177-3AD203B41FA5}">
                      <a16:colId xmlns:a16="http://schemas.microsoft.com/office/drawing/2014/main" val="4015634024"/>
                    </a:ext>
                  </a:extLst>
                </a:gridCol>
                <a:gridCol w="2795422">
                  <a:extLst>
                    <a:ext uri="{9D8B030D-6E8A-4147-A177-3AD203B41FA5}">
                      <a16:colId xmlns:a16="http://schemas.microsoft.com/office/drawing/2014/main" val="3733139336"/>
                    </a:ext>
                  </a:extLst>
                </a:gridCol>
              </a:tblGrid>
              <a:tr h="2326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INVERSIONES MULLER,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0568281"/>
                  </a:ext>
                </a:extLst>
              </a:tr>
              <a:tr h="2326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MENORCA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CAMPOS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2282712"/>
                  </a:ext>
                </a:extLst>
              </a:tr>
              <a:tr h="346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3341349"/>
                  </a:ext>
                </a:extLst>
              </a:tr>
              <a:tr h="2326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6941858"/>
                  </a:ext>
                </a:extLst>
              </a:tr>
              <a:tr h="2326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MERCADONA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CIUTAT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429861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2B84E61F-F152-F1EB-D718-26B10A7EAA8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5753" y="2469223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31219976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1A0AA554-0C74-8B27-F021-FA1A765B8660}"/>
              </a:ext>
            </a:extLst>
          </p:cNvPr>
          <p:cNvSpPr txBox="1"/>
          <p:nvPr/>
        </p:nvSpPr>
        <p:spPr>
          <a:xfrm>
            <a:off x="4325252" y="4906736"/>
            <a:ext cx="353844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Capdepera</a:t>
            </a:r>
          </a:p>
        </p:txBody>
      </p:sp>
      <p:pic>
        <p:nvPicPr>
          <p:cNvPr id="22530" name="Picture 2" descr="undefined">
            <a:extLst>
              <a:ext uri="{FF2B5EF4-FFF2-40B4-BE49-F238E27FC236}">
                <a16:creationId xmlns:a16="http://schemas.microsoft.com/office/drawing/2014/main" id="{99646627-FDF0-6720-1991-F90FE51268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4578" y="183382"/>
            <a:ext cx="2322844" cy="425920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F227242-34AA-4697-EFC1-9CDC39C7FF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607072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A7AAE32-DE00-0AA4-E05F-8C99693E6E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6440258"/>
              </p:ext>
            </p:extLst>
          </p:nvPr>
        </p:nvGraphicFramePr>
        <p:xfrm>
          <a:off x="963844" y="383908"/>
          <a:ext cx="10734890" cy="566023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9314">
                  <a:extLst>
                    <a:ext uri="{9D8B030D-6E8A-4147-A177-3AD203B41FA5}">
                      <a16:colId xmlns:a16="http://schemas.microsoft.com/office/drawing/2014/main" val="4235489526"/>
                    </a:ext>
                  </a:extLst>
                </a:gridCol>
                <a:gridCol w="1425367">
                  <a:extLst>
                    <a:ext uri="{9D8B030D-6E8A-4147-A177-3AD203B41FA5}">
                      <a16:colId xmlns:a16="http://schemas.microsoft.com/office/drawing/2014/main" val="2849482740"/>
                    </a:ext>
                  </a:extLst>
                </a:gridCol>
                <a:gridCol w="168420">
                  <a:extLst>
                    <a:ext uri="{9D8B030D-6E8A-4147-A177-3AD203B41FA5}">
                      <a16:colId xmlns:a16="http://schemas.microsoft.com/office/drawing/2014/main" val="2189756708"/>
                    </a:ext>
                  </a:extLst>
                </a:gridCol>
                <a:gridCol w="1096647">
                  <a:extLst>
                    <a:ext uri="{9D8B030D-6E8A-4147-A177-3AD203B41FA5}">
                      <a16:colId xmlns:a16="http://schemas.microsoft.com/office/drawing/2014/main" val="1295330963"/>
                    </a:ext>
                  </a:extLst>
                </a:gridCol>
                <a:gridCol w="398085">
                  <a:extLst>
                    <a:ext uri="{9D8B030D-6E8A-4147-A177-3AD203B41FA5}">
                      <a16:colId xmlns:a16="http://schemas.microsoft.com/office/drawing/2014/main" val="110908059"/>
                    </a:ext>
                  </a:extLst>
                </a:gridCol>
                <a:gridCol w="390430">
                  <a:extLst>
                    <a:ext uri="{9D8B030D-6E8A-4147-A177-3AD203B41FA5}">
                      <a16:colId xmlns:a16="http://schemas.microsoft.com/office/drawing/2014/main" val="481759857"/>
                    </a:ext>
                  </a:extLst>
                </a:gridCol>
                <a:gridCol w="543538">
                  <a:extLst>
                    <a:ext uri="{9D8B030D-6E8A-4147-A177-3AD203B41FA5}">
                      <a16:colId xmlns:a16="http://schemas.microsoft.com/office/drawing/2014/main" val="1069786431"/>
                    </a:ext>
                  </a:extLst>
                </a:gridCol>
                <a:gridCol w="1140666">
                  <a:extLst>
                    <a:ext uri="{9D8B030D-6E8A-4147-A177-3AD203B41FA5}">
                      <a16:colId xmlns:a16="http://schemas.microsoft.com/office/drawing/2014/main" val="619061770"/>
                    </a:ext>
                  </a:extLst>
                </a:gridCol>
                <a:gridCol w="574161">
                  <a:extLst>
                    <a:ext uri="{9D8B030D-6E8A-4147-A177-3AD203B41FA5}">
                      <a16:colId xmlns:a16="http://schemas.microsoft.com/office/drawing/2014/main" val="3362482188"/>
                    </a:ext>
                  </a:extLst>
                </a:gridCol>
                <a:gridCol w="522486">
                  <a:extLst>
                    <a:ext uri="{9D8B030D-6E8A-4147-A177-3AD203B41FA5}">
                      <a16:colId xmlns:a16="http://schemas.microsoft.com/office/drawing/2014/main" val="3268075440"/>
                    </a:ext>
                  </a:extLst>
                </a:gridCol>
                <a:gridCol w="688992">
                  <a:extLst>
                    <a:ext uri="{9D8B030D-6E8A-4147-A177-3AD203B41FA5}">
                      <a16:colId xmlns:a16="http://schemas.microsoft.com/office/drawing/2014/main" val="3636852899"/>
                    </a:ext>
                  </a:extLst>
                </a:gridCol>
                <a:gridCol w="269856">
                  <a:extLst>
                    <a:ext uri="{9D8B030D-6E8A-4147-A177-3AD203B41FA5}">
                      <a16:colId xmlns:a16="http://schemas.microsoft.com/office/drawing/2014/main" val="1444012979"/>
                    </a:ext>
                  </a:extLst>
                </a:gridCol>
                <a:gridCol w="2956928">
                  <a:extLst>
                    <a:ext uri="{9D8B030D-6E8A-4147-A177-3AD203B41FA5}">
                      <a16:colId xmlns:a16="http://schemas.microsoft.com/office/drawing/2014/main" val="3743745410"/>
                    </a:ext>
                  </a:extLst>
                </a:gridCol>
              </a:tblGrid>
              <a:tr h="330556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300583285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B57946097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CHENG SHI YIJIA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429236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42997614B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ROSSELLO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0017016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78199865A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NEGRE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BUEN PASEO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0218698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78195550N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BONNIN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9122578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X5722260K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YAO XIAOMEI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0236860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Y3788919M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JOSEFINE DOMBROWSKI GEB GIESEN ELKE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8559732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42976972T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MOÑINO MENDOZA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COL·LEGI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337782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X2763872P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DUERRMANN KERSTIN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1123677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X2652761X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BRILL GEB KLEIN ANITA KARIN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MESQUIDA (SERRANS)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5155278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78195525X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FLAQUER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9265211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41280500P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TERRASA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COL·LEGI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6013093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18221617M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FLAQUER PASCUAL RAFAELA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9313976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18218042H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FUSTER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2427379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42956989G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NEBOT CANO MARIA ELOISA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2752051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X7755327A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VITI ELISABETTA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7071743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Y6604780E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NANNINI AGUSTINA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6373505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37341445W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DELGADO RODRIGUEZ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COL·LEGI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7718928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X2493630Q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JAESCHKE MIRIAM ANNABELL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CANYAMEL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7895990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X3918600K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DANKELMANN CONSTANTIN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CANYAMEL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0203994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Y9366155V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SAQIB NADEEM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2516197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Y6529121X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SURAJU ADEOLA ADEDEJI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9172938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X9781727B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TARALLO ALESSIA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PROVENSALS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1012179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19836864P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PEREZ AMALIA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5485332"/>
                  </a:ext>
                </a:extLst>
              </a:tr>
              <a:tr h="222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18218530T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BALLESTER FERNANDEZ AGUSTIN JORGE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792770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B0AAE5F-B639-C6CF-FB7A-5064509C90C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AF41285-5309-B592-265B-A07825DB03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4145338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D8BF033-64AE-8A67-A60F-6C35E2858A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321730"/>
              </p:ext>
            </p:extLst>
          </p:nvPr>
        </p:nvGraphicFramePr>
        <p:xfrm>
          <a:off x="935924" y="460690"/>
          <a:ext cx="10515596" cy="57268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7597">
                  <a:extLst>
                    <a:ext uri="{9D8B030D-6E8A-4147-A177-3AD203B41FA5}">
                      <a16:colId xmlns:a16="http://schemas.microsoft.com/office/drawing/2014/main" val="4257515365"/>
                    </a:ext>
                  </a:extLst>
                </a:gridCol>
                <a:gridCol w="1286541">
                  <a:extLst>
                    <a:ext uri="{9D8B030D-6E8A-4147-A177-3AD203B41FA5}">
                      <a16:colId xmlns:a16="http://schemas.microsoft.com/office/drawing/2014/main" val="3455667791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3254670241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731557099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913015351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460133185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548469154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15166301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4051390621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1064684828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459603002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2502523057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939695456"/>
                    </a:ext>
                  </a:extLst>
                </a:gridCol>
              </a:tblGrid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43021480A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AGUILO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8072425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09204412L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SALAZAR FLORES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0182057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42957839A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LLABRES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3905313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41316234T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SERRANO SOCIAS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8684661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18221551P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MARTI MARIA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MENDEZ NUÑEZ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0050833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X4137542A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XINXIN ZHAN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3457564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18218151N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ALZINA CASELLAS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272764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X3423993Y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PINGFEN ZHOU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2449881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41517812Y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ALOU ROIG JULIO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NEPTU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2378387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X7349682D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HONYS ROMAN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AMERICA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1359295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13301450K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BARTOLOME MARIA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7296037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42313220M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CISSE FALL FATOU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NEREIDAS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07590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506107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Y2430374R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BECK GEB TRAEDER HEIKE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4551978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X1686874P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UNRUH MARCEL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VICENÇ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4134381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18226472F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MALAGON ZAFRA PURIFICACION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7370412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05988487T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PANTOJA GOMEZ LILIAN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5536582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42962959V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DOMINGO FLAQUER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4880868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Y6130881S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BOUGAMONT SYLVIE YVETTE SABINE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4406347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X3650854H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CEJAS CAROLINA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DE'S LLEVAMANS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1543604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40327166R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QUINTANA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229415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X7155684Q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HOEHNKE LIEZU KATHRIN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0547854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18216482E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SIRER FUSTER SEBASTIA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0762719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18224243D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ARGOS CAVALLER PONS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0693173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18216151J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ESCAMILLA GARCIA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1732996"/>
                  </a:ext>
                </a:extLst>
              </a:tr>
              <a:tr h="2290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X5765481W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ADELINDE BARDO IRIS SILKE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AMERICA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118570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BF4AEA8-386C-4565-293F-253E8008AAD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365AB14-642B-2040-512A-41BBDBF88C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778884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F05402E-CD51-5FA9-CA6F-FD5C29D731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0798937"/>
              </p:ext>
            </p:extLst>
          </p:nvPr>
        </p:nvGraphicFramePr>
        <p:xfrm>
          <a:off x="1473396" y="699325"/>
          <a:ext cx="9366681" cy="5352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5007">
                  <a:extLst>
                    <a:ext uri="{9D8B030D-6E8A-4147-A177-3AD203B41FA5}">
                      <a16:colId xmlns:a16="http://schemas.microsoft.com/office/drawing/2014/main" val="3115753946"/>
                    </a:ext>
                  </a:extLst>
                </a:gridCol>
                <a:gridCol w="1236718">
                  <a:extLst>
                    <a:ext uri="{9D8B030D-6E8A-4147-A177-3AD203B41FA5}">
                      <a16:colId xmlns:a16="http://schemas.microsoft.com/office/drawing/2014/main" val="229078603"/>
                    </a:ext>
                  </a:extLst>
                </a:gridCol>
                <a:gridCol w="146954">
                  <a:extLst>
                    <a:ext uri="{9D8B030D-6E8A-4147-A177-3AD203B41FA5}">
                      <a16:colId xmlns:a16="http://schemas.microsoft.com/office/drawing/2014/main" val="1195628649"/>
                    </a:ext>
                  </a:extLst>
                </a:gridCol>
                <a:gridCol w="956874">
                  <a:extLst>
                    <a:ext uri="{9D8B030D-6E8A-4147-A177-3AD203B41FA5}">
                      <a16:colId xmlns:a16="http://schemas.microsoft.com/office/drawing/2014/main" val="1751209774"/>
                    </a:ext>
                  </a:extLst>
                </a:gridCol>
                <a:gridCol w="347347">
                  <a:extLst>
                    <a:ext uri="{9D8B030D-6E8A-4147-A177-3AD203B41FA5}">
                      <a16:colId xmlns:a16="http://schemas.microsoft.com/office/drawing/2014/main" val="2429895806"/>
                    </a:ext>
                  </a:extLst>
                </a:gridCol>
                <a:gridCol w="340668">
                  <a:extLst>
                    <a:ext uri="{9D8B030D-6E8A-4147-A177-3AD203B41FA5}">
                      <a16:colId xmlns:a16="http://schemas.microsoft.com/office/drawing/2014/main" val="2350750877"/>
                    </a:ext>
                  </a:extLst>
                </a:gridCol>
                <a:gridCol w="474262">
                  <a:extLst>
                    <a:ext uri="{9D8B030D-6E8A-4147-A177-3AD203B41FA5}">
                      <a16:colId xmlns:a16="http://schemas.microsoft.com/office/drawing/2014/main" val="1630554199"/>
                    </a:ext>
                  </a:extLst>
                </a:gridCol>
                <a:gridCol w="995283">
                  <a:extLst>
                    <a:ext uri="{9D8B030D-6E8A-4147-A177-3AD203B41FA5}">
                      <a16:colId xmlns:a16="http://schemas.microsoft.com/office/drawing/2014/main" val="3758653397"/>
                    </a:ext>
                  </a:extLst>
                </a:gridCol>
                <a:gridCol w="500982">
                  <a:extLst>
                    <a:ext uri="{9D8B030D-6E8A-4147-A177-3AD203B41FA5}">
                      <a16:colId xmlns:a16="http://schemas.microsoft.com/office/drawing/2014/main" val="36590455"/>
                    </a:ext>
                  </a:extLst>
                </a:gridCol>
                <a:gridCol w="455893">
                  <a:extLst>
                    <a:ext uri="{9D8B030D-6E8A-4147-A177-3AD203B41FA5}">
                      <a16:colId xmlns:a16="http://schemas.microsoft.com/office/drawing/2014/main" val="396613645"/>
                    </a:ext>
                  </a:extLst>
                </a:gridCol>
                <a:gridCol w="601177">
                  <a:extLst>
                    <a:ext uri="{9D8B030D-6E8A-4147-A177-3AD203B41FA5}">
                      <a16:colId xmlns:a16="http://schemas.microsoft.com/office/drawing/2014/main" val="915042187"/>
                    </a:ext>
                  </a:extLst>
                </a:gridCol>
                <a:gridCol w="235462">
                  <a:extLst>
                    <a:ext uri="{9D8B030D-6E8A-4147-A177-3AD203B41FA5}">
                      <a16:colId xmlns:a16="http://schemas.microsoft.com/office/drawing/2014/main" val="3431764260"/>
                    </a:ext>
                  </a:extLst>
                </a:gridCol>
                <a:gridCol w="2580054">
                  <a:extLst>
                    <a:ext uri="{9D8B030D-6E8A-4147-A177-3AD203B41FA5}">
                      <a16:colId xmlns:a16="http://schemas.microsoft.com/office/drawing/2014/main" val="300507234"/>
                    </a:ext>
                  </a:extLst>
                </a:gridCol>
              </a:tblGrid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Y1044376Y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DIOP THIERNO AMADOU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501549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43062255E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LUNA GONZALEZ MARIA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239357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X8900167H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GAGAN TULI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806057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X2490214G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FRANCIS SIMON JONES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125746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49605267V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HANSSON MARIA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3171281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Y3457820Z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KASHIF MAHMOOD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2587455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Y3501710C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MCLEAN CATHERINE FRANCESCA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4193489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36535496L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 RAMOS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638354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41736680Y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MORLA SALORD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SIQUIER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752181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43005725A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ALBALADEJO RAMIS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509840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42987151J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MORLA LORENZO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2501420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X6221571W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ABDELLATI MOURAD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SIETE PICOS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154831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43015527F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GARCIA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253061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43112408N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VAZQUEZ SERRANO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039516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Y1541534L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PRISCO VINCENZO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176985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41540411L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DOBLAS EXPOSITO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657755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43104072W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PIÑOL QUESADA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076480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43479848G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POSADA LUZ ADRIANA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7735884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Y6776304N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IHME DOREEN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1893599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X2694582V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NIANG 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FELICIA FUSTER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383838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36954138S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LUNA MARTINEZ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843307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41369072F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FELIU MAZAIRA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8032007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43083657B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BOTE OBRADOR MARIA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9759039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X9620183L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ANWAR IMRAN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423498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Y4817910E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KUEBLER SCHULZ GEB SCHULZ INES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439888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C8B394C9-B86D-2B43-A582-EB4E1A78792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63620AE-4B63-E591-94E6-FED517E0AC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6656370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7A659D9-4A57-8DAE-A098-61D5AF463D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7373372"/>
              </p:ext>
            </p:extLst>
          </p:nvPr>
        </p:nvGraphicFramePr>
        <p:xfrm>
          <a:off x="1048477" y="397869"/>
          <a:ext cx="10399844" cy="55504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2858">
                  <a:extLst>
                    <a:ext uri="{9D8B030D-6E8A-4147-A177-3AD203B41FA5}">
                      <a16:colId xmlns:a16="http://schemas.microsoft.com/office/drawing/2014/main" val="3050513001"/>
                    </a:ext>
                  </a:extLst>
                </a:gridCol>
                <a:gridCol w="1349880">
                  <a:extLst>
                    <a:ext uri="{9D8B030D-6E8A-4147-A177-3AD203B41FA5}">
                      <a16:colId xmlns:a16="http://schemas.microsoft.com/office/drawing/2014/main" val="713436979"/>
                    </a:ext>
                  </a:extLst>
                </a:gridCol>
                <a:gridCol w="163163">
                  <a:extLst>
                    <a:ext uri="{9D8B030D-6E8A-4147-A177-3AD203B41FA5}">
                      <a16:colId xmlns:a16="http://schemas.microsoft.com/office/drawing/2014/main" val="1349344816"/>
                    </a:ext>
                  </a:extLst>
                </a:gridCol>
                <a:gridCol w="1062419">
                  <a:extLst>
                    <a:ext uri="{9D8B030D-6E8A-4147-A177-3AD203B41FA5}">
                      <a16:colId xmlns:a16="http://schemas.microsoft.com/office/drawing/2014/main" val="1996143269"/>
                    </a:ext>
                  </a:extLst>
                </a:gridCol>
                <a:gridCol w="385660">
                  <a:extLst>
                    <a:ext uri="{9D8B030D-6E8A-4147-A177-3AD203B41FA5}">
                      <a16:colId xmlns:a16="http://schemas.microsoft.com/office/drawing/2014/main" val="2394879309"/>
                    </a:ext>
                  </a:extLst>
                </a:gridCol>
                <a:gridCol w="378244">
                  <a:extLst>
                    <a:ext uri="{9D8B030D-6E8A-4147-A177-3AD203B41FA5}">
                      <a16:colId xmlns:a16="http://schemas.microsoft.com/office/drawing/2014/main" val="2305010058"/>
                    </a:ext>
                  </a:extLst>
                </a:gridCol>
                <a:gridCol w="526574">
                  <a:extLst>
                    <a:ext uri="{9D8B030D-6E8A-4147-A177-3AD203B41FA5}">
                      <a16:colId xmlns:a16="http://schemas.microsoft.com/office/drawing/2014/main" val="4031837203"/>
                    </a:ext>
                  </a:extLst>
                </a:gridCol>
                <a:gridCol w="1105065">
                  <a:extLst>
                    <a:ext uri="{9D8B030D-6E8A-4147-A177-3AD203B41FA5}">
                      <a16:colId xmlns:a16="http://schemas.microsoft.com/office/drawing/2014/main" val="1720819166"/>
                    </a:ext>
                  </a:extLst>
                </a:gridCol>
                <a:gridCol w="556241">
                  <a:extLst>
                    <a:ext uri="{9D8B030D-6E8A-4147-A177-3AD203B41FA5}">
                      <a16:colId xmlns:a16="http://schemas.microsoft.com/office/drawing/2014/main" val="3989365638"/>
                    </a:ext>
                  </a:extLst>
                </a:gridCol>
                <a:gridCol w="506179">
                  <a:extLst>
                    <a:ext uri="{9D8B030D-6E8A-4147-A177-3AD203B41FA5}">
                      <a16:colId xmlns:a16="http://schemas.microsoft.com/office/drawing/2014/main" val="4032249612"/>
                    </a:ext>
                  </a:extLst>
                </a:gridCol>
                <a:gridCol w="667488">
                  <a:extLst>
                    <a:ext uri="{9D8B030D-6E8A-4147-A177-3AD203B41FA5}">
                      <a16:colId xmlns:a16="http://schemas.microsoft.com/office/drawing/2014/main" val="768248701"/>
                    </a:ext>
                  </a:extLst>
                </a:gridCol>
                <a:gridCol w="261434">
                  <a:extLst>
                    <a:ext uri="{9D8B030D-6E8A-4147-A177-3AD203B41FA5}">
                      <a16:colId xmlns:a16="http://schemas.microsoft.com/office/drawing/2014/main" val="2516462355"/>
                    </a:ext>
                  </a:extLst>
                </a:gridCol>
                <a:gridCol w="2864639">
                  <a:extLst>
                    <a:ext uri="{9D8B030D-6E8A-4147-A177-3AD203B41FA5}">
                      <a16:colId xmlns:a16="http://schemas.microsoft.com/office/drawing/2014/main" val="2655451654"/>
                    </a:ext>
                  </a:extLst>
                </a:gridCol>
              </a:tblGrid>
              <a:tr h="2287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34069351A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 PINTOS DAVID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3363272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18222064S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ORTUÑO CALDITO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1086451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43227506H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MARTINEZ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6843227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18221175T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FLAQUER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5720560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X3924218G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l-NL" sz="700" u="none" strike="noStrike">
                          <a:effectLst/>
                        </a:rPr>
                        <a:t>CONRADS GEB DE VRIES SILKE</a:t>
                      </a:r>
                      <a:endParaRPr lang="nl-N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4157284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18225333H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VERDERA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REGANA BLAVA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4304540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78212078A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 CRUZ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3537045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09183529C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ALMODOVAR SIXTO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9131732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Y1780995G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MAYIB DIAGNE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0352177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42964214F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 FERRIOL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ALMIRANTE CERVERA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8633910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41623112N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KAILASH SUREDA QUINTANA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0435744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X7271880Q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ZHANGZHANG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0980955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X3364251H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AHSAN MOHAMMAD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2102855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X9581466B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WAHEED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6340615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41185388R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ANTICH ROJAS CARLOS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8891791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18021965Q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SOLANO LACAMBRA MARIA GLORIA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4964618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Y5013674X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ARTHUR PIERRE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1015677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X2606966P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GIANDOMENICO RODOLFO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L'ESPERANÇA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7305025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X3136385J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SCHLUTER ANJA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5616799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78207342M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MORON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3343383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18217049Z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BARCELO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2837355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41709543D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RADA MONTES DE OCA ANDREA MILAGROS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0097180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X5787259E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AHMADI TAJ SHARAREH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1274618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41285571L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FEMENIAS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8415284"/>
                  </a:ext>
                </a:extLst>
              </a:tr>
              <a:tr h="2217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X3918376G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SMOTRYCKI CHRISTOPH WLADISLAUS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09903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77C525E-EC7C-786E-49C8-1B220BBB7F5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61EC37F-5A15-A874-8A56-0862A41B81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7312233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3FF9DDF-32C1-5617-D7CC-749C58B2FD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4322869"/>
              </p:ext>
            </p:extLst>
          </p:nvPr>
        </p:nvGraphicFramePr>
        <p:xfrm>
          <a:off x="1082505" y="509551"/>
          <a:ext cx="10148560" cy="5472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3211">
                  <a:extLst>
                    <a:ext uri="{9D8B030D-6E8A-4147-A177-3AD203B41FA5}">
                      <a16:colId xmlns:a16="http://schemas.microsoft.com/office/drawing/2014/main" val="4196404174"/>
                    </a:ext>
                  </a:extLst>
                </a:gridCol>
                <a:gridCol w="1416540">
                  <a:extLst>
                    <a:ext uri="{9D8B030D-6E8A-4147-A177-3AD203B41FA5}">
                      <a16:colId xmlns:a16="http://schemas.microsoft.com/office/drawing/2014/main" val="1517075550"/>
                    </a:ext>
                  </a:extLst>
                </a:gridCol>
                <a:gridCol w="158192">
                  <a:extLst>
                    <a:ext uri="{9D8B030D-6E8A-4147-A177-3AD203B41FA5}">
                      <a16:colId xmlns:a16="http://schemas.microsoft.com/office/drawing/2014/main" val="3514327634"/>
                    </a:ext>
                  </a:extLst>
                </a:gridCol>
                <a:gridCol w="1030047">
                  <a:extLst>
                    <a:ext uri="{9D8B030D-6E8A-4147-A177-3AD203B41FA5}">
                      <a16:colId xmlns:a16="http://schemas.microsoft.com/office/drawing/2014/main" val="1610602937"/>
                    </a:ext>
                  </a:extLst>
                </a:gridCol>
                <a:gridCol w="373909">
                  <a:extLst>
                    <a:ext uri="{9D8B030D-6E8A-4147-A177-3AD203B41FA5}">
                      <a16:colId xmlns:a16="http://schemas.microsoft.com/office/drawing/2014/main" val="3084491028"/>
                    </a:ext>
                  </a:extLst>
                </a:gridCol>
                <a:gridCol w="366719">
                  <a:extLst>
                    <a:ext uri="{9D8B030D-6E8A-4147-A177-3AD203B41FA5}">
                      <a16:colId xmlns:a16="http://schemas.microsoft.com/office/drawing/2014/main" val="1214999725"/>
                    </a:ext>
                  </a:extLst>
                </a:gridCol>
                <a:gridCol w="510529">
                  <a:extLst>
                    <a:ext uri="{9D8B030D-6E8A-4147-A177-3AD203B41FA5}">
                      <a16:colId xmlns:a16="http://schemas.microsoft.com/office/drawing/2014/main" val="1079292886"/>
                    </a:ext>
                  </a:extLst>
                </a:gridCol>
                <a:gridCol w="1071393">
                  <a:extLst>
                    <a:ext uri="{9D8B030D-6E8A-4147-A177-3AD203B41FA5}">
                      <a16:colId xmlns:a16="http://schemas.microsoft.com/office/drawing/2014/main" val="2613122121"/>
                    </a:ext>
                  </a:extLst>
                </a:gridCol>
                <a:gridCol w="539293">
                  <a:extLst>
                    <a:ext uri="{9D8B030D-6E8A-4147-A177-3AD203B41FA5}">
                      <a16:colId xmlns:a16="http://schemas.microsoft.com/office/drawing/2014/main" val="1850967286"/>
                    </a:ext>
                  </a:extLst>
                </a:gridCol>
                <a:gridCol w="490756">
                  <a:extLst>
                    <a:ext uri="{9D8B030D-6E8A-4147-A177-3AD203B41FA5}">
                      <a16:colId xmlns:a16="http://schemas.microsoft.com/office/drawing/2014/main" val="1617960009"/>
                    </a:ext>
                  </a:extLst>
                </a:gridCol>
                <a:gridCol w="647150">
                  <a:extLst>
                    <a:ext uri="{9D8B030D-6E8A-4147-A177-3AD203B41FA5}">
                      <a16:colId xmlns:a16="http://schemas.microsoft.com/office/drawing/2014/main" val="1979237809"/>
                    </a:ext>
                  </a:extLst>
                </a:gridCol>
                <a:gridCol w="253468">
                  <a:extLst>
                    <a:ext uri="{9D8B030D-6E8A-4147-A177-3AD203B41FA5}">
                      <a16:colId xmlns:a16="http://schemas.microsoft.com/office/drawing/2014/main" val="228149360"/>
                    </a:ext>
                  </a:extLst>
                </a:gridCol>
                <a:gridCol w="2777353">
                  <a:extLst>
                    <a:ext uri="{9D8B030D-6E8A-4147-A177-3AD203B41FA5}">
                      <a16:colId xmlns:a16="http://schemas.microsoft.com/office/drawing/2014/main" val="2409404032"/>
                    </a:ext>
                  </a:extLst>
                </a:gridCol>
              </a:tblGrid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52910113Q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LINARES TORRES MARIA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3211905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X7535895Z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HAUG JANETTE KERSTIN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469118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E07676356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PANAMA CLASSIC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2715108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18219328Q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SALAS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5048835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B16609422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HOFF LUDJAGSCHE-TEXTIL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9737608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B07947468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L'HERBOLARI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DONES 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3775344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B57187825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LLORENC VICENS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04/03/2003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9989393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B57108862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RAMDEDIMM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0260643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B09712811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1BIT.ES SISTEMES INFORMATICS PROFESSIONALS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ROGES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7596234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B57944373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ARTCOBON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7314134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B57587289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GESTORIND JERPAS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2090238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B67697920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IML RENTAS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4767390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B16610875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KEY LIME ENTERPRISES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FLOREAL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4329450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B07654437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CALVIN AROMAS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7781004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B07654437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CALVIN AROMAS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0138371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B57173254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MATEVET D'ABAIX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017062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B16663858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ENDA 2020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7757934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B57775744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COPIMA 2012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1630952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B57920456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CYFER LED INTERNACIONAL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FARALLO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7064213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B57538704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ELECTRO-TOLDO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799333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E07503386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 AN PEP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SEGADORS GABELLINS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3851690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E57710303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BOLIC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SEGADORS GABELLINS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0932449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41539706G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FORNARIS RAMIS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2289509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E57675001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SANCHO MARQUES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5584026"/>
                  </a:ext>
                </a:extLst>
              </a:tr>
              <a:tr h="2188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J57193781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OUTLET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807527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2E65C61-A822-79CF-3A68-BA9C1651603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EFEDDDC-4EC2-8871-9CD6-306DCA84A2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4533941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DD9C66C1-21CB-CFA3-82B7-2F714AD983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51469198"/>
              </p:ext>
            </p:extLst>
          </p:nvPr>
        </p:nvGraphicFramePr>
        <p:xfrm>
          <a:off x="957734" y="565392"/>
          <a:ext cx="10581329" cy="56140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0167">
                  <a:extLst>
                    <a:ext uri="{9D8B030D-6E8A-4147-A177-3AD203B41FA5}">
                      <a16:colId xmlns:a16="http://schemas.microsoft.com/office/drawing/2014/main" val="4245512571"/>
                    </a:ext>
                  </a:extLst>
                </a:gridCol>
                <a:gridCol w="1326124">
                  <a:extLst>
                    <a:ext uri="{9D8B030D-6E8A-4147-A177-3AD203B41FA5}">
                      <a16:colId xmlns:a16="http://schemas.microsoft.com/office/drawing/2014/main" val="2409842167"/>
                    </a:ext>
                  </a:extLst>
                </a:gridCol>
                <a:gridCol w="166011">
                  <a:extLst>
                    <a:ext uri="{9D8B030D-6E8A-4147-A177-3AD203B41FA5}">
                      <a16:colId xmlns:a16="http://schemas.microsoft.com/office/drawing/2014/main" val="3261616147"/>
                    </a:ext>
                  </a:extLst>
                </a:gridCol>
                <a:gridCol w="1080959">
                  <a:extLst>
                    <a:ext uri="{9D8B030D-6E8A-4147-A177-3AD203B41FA5}">
                      <a16:colId xmlns:a16="http://schemas.microsoft.com/office/drawing/2014/main" val="1567612499"/>
                    </a:ext>
                  </a:extLst>
                </a:gridCol>
                <a:gridCol w="392390">
                  <a:extLst>
                    <a:ext uri="{9D8B030D-6E8A-4147-A177-3AD203B41FA5}">
                      <a16:colId xmlns:a16="http://schemas.microsoft.com/office/drawing/2014/main" val="341497278"/>
                    </a:ext>
                  </a:extLst>
                </a:gridCol>
                <a:gridCol w="384845">
                  <a:extLst>
                    <a:ext uri="{9D8B030D-6E8A-4147-A177-3AD203B41FA5}">
                      <a16:colId xmlns:a16="http://schemas.microsoft.com/office/drawing/2014/main" val="306594359"/>
                    </a:ext>
                  </a:extLst>
                </a:gridCol>
                <a:gridCol w="535763">
                  <a:extLst>
                    <a:ext uri="{9D8B030D-6E8A-4147-A177-3AD203B41FA5}">
                      <a16:colId xmlns:a16="http://schemas.microsoft.com/office/drawing/2014/main" val="1816631402"/>
                    </a:ext>
                  </a:extLst>
                </a:gridCol>
                <a:gridCol w="1124349">
                  <a:extLst>
                    <a:ext uri="{9D8B030D-6E8A-4147-A177-3AD203B41FA5}">
                      <a16:colId xmlns:a16="http://schemas.microsoft.com/office/drawing/2014/main" val="2582404234"/>
                    </a:ext>
                  </a:extLst>
                </a:gridCol>
                <a:gridCol w="565948">
                  <a:extLst>
                    <a:ext uri="{9D8B030D-6E8A-4147-A177-3AD203B41FA5}">
                      <a16:colId xmlns:a16="http://schemas.microsoft.com/office/drawing/2014/main" val="3978272011"/>
                    </a:ext>
                  </a:extLst>
                </a:gridCol>
                <a:gridCol w="515012">
                  <a:extLst>
                    <a:ext uri="{9D8B030D-6E8A-4147-A177-3AD203B41FA5}">
                      <a16:colId xmlns:a16="http://schemas.microsoft.com/office/drawing/2014/main" val="2008612049"/>
                    </a:ext>
                  </a:extLst>
                </a:gridCol>
                <a:gridCol w="679136">
                  <a:extLst>
                    <a:ext uri="{9D8B030D-6E8A-4147-A177-3AD203B41FA5}">
                      <a16:colId xmlns:a16="http://schemas.microsoft.com/office/drawing/2014/main" val="3804984190"/>
                    </a:ext>
                  </a:extLst>
                </a:gridCol>
                <a:gridCol w="265996">
                  <a:extLst>
                    <a:ext uri="{9D8B030D-6E8A-4147-A177-3AD203B41FA5}">
                      <a16:colId xmlns:a16="http://schemas.microsoft.com/office/drawing/2014/main" val="259847931"/>
                    </a:ext>
                  </a:extLst>
                </a:gridCol>
                <a:gridCol w="2914629">
                  <a:extLst>
                    <a:ext uri="{9D8B030D-6E8A-4147-A177-3AD203B41FA5}">
                      <a16:colId xmlns:a16="http://schemas.microsoft.com/office/drawing/2014/main" val="3189231040"/>
                    </a:ext>
                  </a:extLst>
                </a:gridCol>
              </a:tblGrid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52910113Q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LINARES TORRES MARIA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1024140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X7535895Z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HAUG JANETTE KERSTIN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5846665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E07676356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PANAMA CLASSIC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0584098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18219328Q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SALAS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7346564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B16609422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HOFF LUDJAGSCHE-TEXTIL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8007046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B07947468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L'HERBOLARI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DONES 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4549598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B57187825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LLORENC VICENS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04/03/2003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0463839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B57108862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RAMDEDIMM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1120854"/>
                  </a:ext>
                </a:extLst>
              </a:tr>
              <a:tr h="3278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B09712811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1BIT.ES SISTEMES INFORMATICS PROFESSIONALS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ROGES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5085005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B57944373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ARTCOBON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2111296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B57587289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GESTORIND JERPAS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5606412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B67697920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IML RENTAS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139413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B16610875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KEY LIME ENTERPRISES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FLOREAL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2475734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B07654437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CALVIN AROMAS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0907614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B07654437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CALVIN AROMAS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760483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B57173254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MATEVET D'ABAIX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0328977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B16663858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ENDA 2020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876921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B57775744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COPIMA 2012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473550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B57920456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CYFER LED INTERNACIONAL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FARALLO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5963912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B57538704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ELECTRO-TOLDO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3018241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E07503386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 AN PEP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SEGADORS GABELLINS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9441438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E57710303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BOLIC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SEGADORS GABELLINS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9914935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41539706G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FORNARIS RAMIS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6620321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E57675001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SANCHO MARQUES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4983936"/>
                  </a:ext>
                </a:extLst>
              </a:tr>
              <a:tr h="220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J57193781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OUTLET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559530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36C92E6-EDDE-ADFA-D2C8-9275959E7E2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1CD5B2B-7F0D-3193-A20B-2B12D67D94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0598908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07881C77-3AAF-A43C-7FAE-B366504B47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4098683"/>
              </p:ext>
            </p:extLst>
          </p:nvPr>
        </p:nvGraphicFramePr>
        <p:xfrm>
          <a:off x="934467" y="572372"/>
          <a:ext cx="10323063" cy="55562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0171">
                  <a:extLst>
                    <a:ext uri="{9D8B030D-6E8A-4147-A177-3AD203B41FA5}">
                      <a16:colId xmlns:a16="http://schemas.microsoft.com/office/drawing/2014/main" val="4140396696"/>
                    </a:ext>
                  </a:extLst>
                </a:gridCol>
                <a:gridCol w="1278371">
                  <a:extLst>
                    <a:ext uri="{9D8B030D-6E8A-4147-A177-3AD203B41FA5}">
                      <a16:colId xmlns:a16="http://schemas.microsoft.com/office/drawing/2014/main" val="87079019"/>
                    </a:ext>
                  </a:extLst>
                </a:gridCol>
                <a:gridCol w="161959">
                  <a:extLst>
                    <a:ext uri="{9D8B030D-6E8A-4147-A177-3AD203B41FA5}">
                      <a16:colId xmlns:a16="http://schemas.microsoft.com/office/drawing/2014/main" val="3053309888"/>
                    </a:ext>
                  </a:extLst>
                </a:gridCol>
                <a:gridCol w="1054575">
                  <a:extLst>
                    <a:ext uri="{9D8B030D-6E8A-4147-A177-3AD203B41FA5}">
                      <a16:colId xmlns:a16="http://schemas.microsoft.com/office/drawing/2014/main" val="1986913620"/>
                    </a:ext>
                  </a:extLst>
                </a:gridCol>
                <a:gridCol w="382813">
                  <a:extLst>
                    <a:ext uri="{9D8B030D-6E8A-4147-A177-3AD203B41FA5}">
                      <a16:colId xmlns:a16="http://schemas.microsoft.com/office/drawing/2014/main" val="2182910802"/>
                    </a:ext>
                  </a:extLst>
                </a:gridCol>
                <a:gridCol w="375452">
                  <a:extLst>
                    <a:ext uri="{9D8B030D-6E8A-4147-A177-3AD203B41FA5}">
                      <a16:colId xmlns:a16="http://schemas.microsoft.com/office/drawing/2014/main" val="353961107"/>
                    </a:ext>
                  </a:extLst>
                </a:gridCol>
                <a:gridCol w="522686">
                  <a:extLst>
                    <a:ext uri="{9D8B030D-6E8A-4147-A177-3AD203B41FA5}">
                      <a16:colId xmlns:a16="http://schemas.microsoft.com/office/drawing/2014/main" val="1132326647"/>
                    </a:ext>
                  </a:extLst>
                </a:gridCol>
                <a:gridCol w="1096906">
                  <a:extLst>
                    <a:ext uri="{9D8B030D-6E8A-4147-A177-3AD203B41FA5}">
                      <a16:colId xmlns:a16="http://schemas.microsoft.com/office/drawing/2014/main" val="425135034"/>
                    </a:ext>
                  </a:extLst>
                </a:gridCol>
                <a:gridCol w="552135">
                  <a:extLst>
                    <a:ext uri="{9D8B030D-6E8A-4147-A177-3AD203B41FA5}">
                      <a16:colId xmlns:a16="http://schemas.microsoft.com/office/drawing/2014/main" val="4286824192"/>
                    </a:ext>
                  </a:extLst>
                </a:gridCol>
                <a:gridCol w="502442">
                  <a:extLst>
                    <a:ext uri="{9D8B030D-6E8A-4147-A177-3AD203B41FA5}">
                      <a16:colId xmlns:a16="http://schemas.microsoft.com/office/drawing/2014/main" val="1072948639"/>
                    </a:ext>
                  </a:extLst>
                </a:gridCol>
                <a:gridCol w="662560">
                  <a:extLst>
                    <a:ext uri="{9D8B030D-6E8A-4147-A177-3AD203B41FA5}">
                      <a16:colId xmlns:a16="http://schemas.microsoft.com/office/drawing/2014/main" val="1682913763"/>
                    </a:ext>
                  </a:extLst>
                </a:gridCol>
                <a:gridCol w="259504">
                  <a:extLst>
                    <a:ext uri="{9D8B030D-6E8A-4147-A177-3AD203B41FA5}">
                      <a16:colId xmlns:a16="http://schemas.microsoft.com/office/drawing/2014/main" val="2556408202"/>
                    </a:ext>
                  </a:extLst>
                </a:gridCol>
                <a:gridCol w="2843489">
                  <a:extLst>
                    <a:ext uri="{9D8B030D-6E8A-4147-A177-3AD203B41FA5}">
                      <a16:colId xmlns:a16="http://schemas.microsoft.com/office/drawing/2014/main" val="1255226665"/>
                    </a:ext>
                  </a:extLst>
                </a:gridCol>
              </a:tblGrid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E57691636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 NA RAFELA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7325951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E57964710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SIRER SANCHO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1589351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E57686776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YIJIA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5202506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E07514763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BAUZA-RIERA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CANYAMEL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15/02/1991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6273697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E57393480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SANSO-FLAQUER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295714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E57951451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SUSANA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1372058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J57782492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VIOLETTE ARTE FLORAL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CANYAMEL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98950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E57483869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SUSANA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8668554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E07570450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GERARD Y LAURENCE TETARD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XUCLAMEL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5841212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E07489818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NEPTUNO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PELATS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30/09/1990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3522425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E57119455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XAUXA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2475594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E57618415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ZYSTEM COMPUTER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2335066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E57685240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HOI POI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2262320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E57891731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NATURAL GARDEN CALA RAJADA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PEDRUSCADA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9592778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E16638116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 ALMA DE SON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TRITON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7687337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E16661266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HERMANAS CAMPOS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793151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J57880247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SIRER SANCHO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PEDRUSCADA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3619214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E57651259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SURF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5250075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J57695025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BRIGITTA &amp; DIETER FUNK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PIZARRO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9557790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E57921744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MASSANET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1800658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E57808529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TOP DE GALA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NEREIDAS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1600441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E57014565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6275055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E57427924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CARMA SINATRA CARMA BEACH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4249607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E07861263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CONGELATS CALA RATJADA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ANTONIO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235023"/>
                  </a:ext>
                </a:extLst>
              </a:tr>
              <a:tr h="2222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J57547937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A SOL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01/03/2008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468533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1009A971-2B15-9D85-499F-F953F8FE518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9B3AE51-74D5-77D4-7AC7-3B83DF4373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1999669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0390ECB9-5651-A26A-AD9D-B3927C7A98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0692367"/>
              </p:ext>
            </p:extLst>
          </p:nvPr>
        </p:nvGraphicFramePr>
        <p:xfrm>
          <a:off x="914982" y="383909"/>
          <a:ext cx="10515600" cy="5542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7073">
                  <a:extLst>
                    <a:ext uri="{9D8B030D-6E8A-4147-A177-3AD203B41FA5}">
                      <a16:colId xmlns:a16="http://schemas.microsoft.com/office/drawing/2014/main" val="4168508360"/>
                    </a:ext>
                  </a:extLst>
                </a:gridCol>
                <a:gridCol w="1357066">
                  <a:extLst>
                    <a:ext uri="{9D8B030D-6E8A-4147-A177-3AD203B41FA5}">
                      <a16:colId xmlns:a16="http://schemas.microsoft.com/office/drawing/2014/main" val="3927538760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2994332242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3722847990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3188873645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2637288903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95586557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943667353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3680875230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1919613004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610254350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2096234564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3026294400"/>
                    </a:ext>
                  </a:extLst>
                </a:gridCol>
              </a:tblGrid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E57174328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ESTADE INFANTE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1634827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J57746745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CONXURO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2434557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J57746745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CONXURO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2860925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E07190200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MAXIM DISCOUNT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REGANA BLAVA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8329591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E57163404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 &amp; CO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3868011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43126551X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TORIBIO RAMON MARIA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190916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E16669954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T-SHIRTS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8109955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E07824832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FUNNY PRINT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9099374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E16570855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 - ZHOU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0920900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E57330292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RINCON DE SON JAUMELL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XUCLAMEL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8125875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J57802043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BEACH HOUSE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8952170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B07673999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MOBLES ESTELA CALA RATJADA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SEBASTIAN 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09/06/1994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3337812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B57287567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PRODUCTOS Y SERVICIOS INFORMATICOS Y VISUALES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14/06/2004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2281878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B07772247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TUTA 2002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04/03/1996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7421107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B57901217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AGUMA CALA RATJADA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8074056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B07672363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BABUCHA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4364352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J07609217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SUSANA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9767580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43119734R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JIMENEZ JOSE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4567488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37342784F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SANCHO FUSTER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7644275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E02801793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CONFETI KIDS,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DE'S COCONAR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6250311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B83622084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TEXPLOTING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4051455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B07566193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ZONES VERDES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MA-4040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04/03/1992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6558069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B07867054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ELECTRODOMESTICOS PEDRO MESTRE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6537200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E07992001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MASDIEZ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2117974"/>
                  </a:ext>
                </a:extLst>
              </a:tr>
              <a:tr h="2216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E07992001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MASDIEZ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65843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1F9BEE5B-7232-DD83-23CC-B6C4241C7FA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ED9D367-D01A-4B18-CCC7-D89070C522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24655101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750E4D3D-820E-5EB8-BB73-28678D5F9D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0480412"/>
              </p:ext>
            </p:extLst>
          </p:nvPr>
        </p:nvGraphicFramePr>
        <p:xfrm>
          <a:off x="991762" y="1235487"/>
          <a:ext cx="10362036" cy="24627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7757">
                  <a:extLst>
                    <a:ext uri="{9D8B030D-6E8A-4147-A177-3AD203B41FA5}">
                      <a16:colId xmlns:a16="http://schemas.microsoft.com/office/drawing/2014/main" val="382746941"/>
                    </a:ext>
                  </a:extLst>
                </a:gridCol>
                <a:gridCol w="1392683">
                  <a:extLst>
                    <a:ext uri="{9D8B030D-6E8A-4147-A177-3AD203B41FA5}">
                      <a16:colId xmlns:a16="http://schemas.microsoft.com/office/drawing/2014/main" val="1569065353"/>
                    </a:ext>
                  </a:extLst>
                </a:gridCol>
                <a:gridCol w="161710">
                  <a:extLst>
                    <a:ext uri="{9D8B030D-6E8A-4147-A177-3AD203B41FA5}">
                      <a16:colId xmlns:a16="http://schemas.microsoft.com/office/drawing/2014/main" val="2323881245"/>
                    </a:ext>
                  </a:extLst>
                </a:gridCol>
                <a:gridCol w="1052955">
                  <a:extLst>
                    <a:ext uri="{9D8B030D-6E8A-4147-A177-3AD203B41FA5}">
                      <a16:colId xmlns:a16="http://schemas.microsoft.com/office/drawing/2014/main" val="3855980776"/>
                    </a:ext>
                  </a:extLst>
                </a:gridCol>
                <a:gridCol w="382225">
                  <a:extLst>
                    <a:ext uri="{9D8B030D-6E8A-4147-A177-3AD203B41FA5}">
                      <a16:colId xmlns:a16="http://schemas.microsoft.com/office/drawing/2014/main" val="1777797276"/>
                    </a:ext>
                  </a:extLst>
                </a:gridCol>
                <a:gridCol w="374875">
                  <a:extLst>
                    <a:ext uri="{9D8B030D-6E8A-4147-A177-3AD203B41FA5}">
                      <a16:colId xmlns:a16="http://schemas.microsoft.com/office/drawing/2014/main" val="3522669729"/>
                    </a:ext>
                  </a:extLst>
                </a:gridCol>
                <a:gridCol w="521884">
                  <a:extLst>
                    <a:ext uri="{9D8B030D-6E8A-4147-A177-3AD203B41FA5}">
                      <a16:colId xmlns:a16="http://schemas.microsoft.com/office/drawing/2014/main" val="2561322459"/>
                    </a:ext>
                  </a:extLst>
                </a:gridCol>
                <a:gridCol w="1095221">
                  <a:extLst>
                    <a:ext uri="{9D8B030D-6E8A-4147-A177-3AD203B41FA5}">
                      <a16:colId xmlns:a16="http://schemas.microsoft.com/office/drawing/2014/main" val="877222692"/>
                    </a:ext>
                  </a:extLst>
                </a:gridCol>
                <a:gridCol w="551287">
                  <a:extLst>
                    <a:ext uri="{9D8B030D-6E8A-4147-A177-3AD203B41FA5}">
                      <a16:colId xmlns:a16="http://schemas.microsoft.com/office/drawing/2014/main" val="2090940893"/>
                    </a:ext>
                  </a:extLst>
                </a:gridCol>
                <a:gridCol w="501670">
                  <a:extLst>
                    <a:ext uri="{9D8B030D-6E8A-4147-A177-3AD203B41FA5}">
                      <a16:colId xmlns:a16="http://schemas.microsoft.com/office/drawing/2014/main" val="3472136961"/>
                    </a:ext>
                  </a:extLst>
                </a:gridCol>
                <a:gridCol w="661542">
                  <a:extLst>
                    <a:ext uri="{9D8B030D-6E8A-4147-A177-3AD203B41FA5}">
                      <a16:colId xmlns:a16="http://schemas.microsoft.com/office/drawing/2014/main" val="204964050"/>
                    </a:ext>
                  </a:extLst>
                </a:gridCol>
                <a:gridCol w="259105">
                  <a:extLst>
                    <a:ext uri="{9D8B030D-6E8A-4147-A177-3AD203B41FA5}">
                      <a16:colId xmlns:a16="http://schemas.microsoft.com/office/drawing/2014/main" val="1393573707"/>
                    </a:ext>
                  </a:extLst>
                </a:gridCol>
                <a:gridCol w="2839122">
                  <a:extLst>
                    <a:ext uri="{9D8B030D-6E8A-4147-A177-3AD203B41FA5}">
                      <a16:colId xmlns:a16="http://schemas.microsoft.com/office/drawing/2014/main" val="2651467826"/>
                    </a:ext>
                  </a:extLst>
                </a:gridCol>
              </a:tblGrid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B07604671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PANADERIA NADAL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008956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B07135015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DISBE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10/05/1984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4956362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E07477250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FUSTER-GALLEGO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3302303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E07477250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FUSTER-GALLEGO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9844534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B64406481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BISUMON 2007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LLEGITIMES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9363070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B57388175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BESTARD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07580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8337054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B57388175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BESTARD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8565018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B57890337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HOMINE GESTION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945683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B57322232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PALBIN CALA RATJADA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L'AGULLA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787277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B57322232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PALBIN CALA RATJADA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CRANCS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1260409"/>
                  </a:ext>
                </a:extLst>
              </a:tr>
              <a:tr h="223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B57322232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PALBIN CALA RATJADA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LEONOR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26/01/2005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9863483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BCB43993-AB0B-9CF9-E96D-389ACB175B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B1054932-EAA3-B7E5-7445-D107B48C4C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4132444"/>
              </p:ext>
            </p:extLst>
          </p:nvPr>
        </p:nvGraphicFramePr>
        <p:xfrm>
          <a:off x="991763" y="3698275"/>
          <a:ext cx="10362037" cy="3946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397">
                  <a:extLst>
                    <a:ext uri="{9D8B030D-6E8A-4147-A177-3AD203B41FA5}">
                      <a16:colId xmlns:a16="http://schemas.microsoft.com/office/drawing/2014/main" val="874126359"/>
                    </a:ext>
                  </a:extLst>
                </a:gridCol>
                <a:gridCol w="1448044">
                  <a:extLst>
                    <a:ext uri="{9D8B030D-6E8A-4147-A177-3AD203B41FA5}">
                      <a16:colId xmlns:a16="http://schemas.microsoft.com/office/drawing/2014/main" val="1652060850"/>
                    </a:ext>
                  </a:extLst>
                </a:gridCol>
                <a:gridCol w="161710">
                  <a:extLst>
                    <a:ext uri="{9D8B030D-6E8A-4147-A177-3AD203B41FA5}">
                      <a16:colId xmlns:a16="http://schemas.microsoft.com/office/drawing/2014/main" val="1262507700"/>
                    </a:ext>
                  </a:extLst>
                </a:gridCol>
                <a:gridCol w="1052955">
                  <a:extLst>
                    <a:ext uri="{9D8B030D-6E8A-4147-A177-3AD203B41FA5}">
                      <a16:colId xmlns:a16="http://schemas.microsoft.com/office/drawing/2014/main" val="1344125977"/>
                    </a:ext>
                  </a:extLst>
                </a:gridCol>
                <a:gridCol w="382225">
                  <a:extLst>
                    <a:ext uri="{9D8B030D-6E8A-4147-A177-3AD203B41FA5}">
                      <a16:colId xmlns:a16="http://schemas.microsoft.com/office/drawing/2014/main" val="3995118052"/>
                    </a:ext>
                  </a:extLst>
                </a:gridCol>
                <a:gridCol w="374875">
                  <a:extLst>
                    <a:ext uri="{9D8B030D-6E8A-4147-A177-3AD203B41FA5}">
                      <a16:colId xmlns:a16="http://schemas.microsoft.com/office/drawing/2014/main" val="2627756688"/>
                    </a:ext>
                  </a:extLst>
                </a:gridCol>
                <a:gridCol w="521884">
                  <a:extLst>
                    <a:ext uri="{9D8B030D-6E8A-4147-A177-3AD203B41FA5}">
                      <a16:colId xmlns:a16="http://schemas.microsoft.com/office/drawing/2014/main" val="2000247304"/>
                    </a:ext>
                  </a:extLst>
                </a:gridCol>
                <a:gridCol w="1095221">
                  <a:extLst>
                    <a:ext uri="{9D8B030D-6E8A-4147-A177-3AD203B41FA5}">
                      <a16:colId xmlns:a16="http://schemas.microsoft.com/office/drawing/2014/main" val="2545848682"/>
                    </a:ext>
                  </a:extLst>
                </a:gridCol>
                <a:gridCol w="551287">
                  <a:extLst>
                    <a:ext uri="{9D8B030D-6E8A-4147-A177-3AD203B41FA5}">
                      <a16:colId xmlns:a16="http://schemas.microsoft.com/office/drawing/2014/main" val="1026263170"/>
                    </a:ext>
                  </a:extLst>
                </a:gridCol>
                <a:gridCol w="501670">
                  <a:extLst>
                    <a:ext uri="{9D8B030D-6E8A-4147-A177-3AD203B41FA5}">
                      <a16:colId xmlns:a16="http://schemas.microsoft.com/office/drawing/2014/main" val="3535263400"/>
                    </a:ext>
                  </a:extLst>
                </a:gridCol>
                <a:gridCol w="661542">
                  <a:extLst>
                    <a:ext uri="{9D8B030D-6E8A-4147-A177-3AD203B41FA5}">
                      <a16:colId xmlns:a16="http://schemas.microsoft.com/office/drawing/2014/main" val="3365494383"/>
                    </a:ext>
                  </a:extLst>
                </a:gridCol>
                <a:gridCol w="259105">
                  <a:extLst>
                    <a:ext uri="{9D8B030D-6E8A-4147-A177-3AD203B41FA5}">
                      <a16:colId xmlns:a16="http://schemas.microsoft.com/office/drawing/2014/main" val="2426803047"/>
                    </a:ext>
                  </a:extLst>
                </a:gridCol>
                <a:gridCol w="2839122">
                  <a:extLst>
                    <a:ext uri="{9D8B030D-6E8A-4147-A177-3AD203B41FA5}">
                      <a16:colId xmlns:a16="http://schemas.microsoft.com/office/drawing/2014/main" val="960502150"/>
                    </a:ext>
                  </a:extLst>
                </a:gridCol>
              </a:tblGrid>
              <a:tr h="3946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LEONOR SERVERA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CAPDEPERA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6049874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3BB12C82-6E54-F36F-9EE5-71378E9E35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464178"/>
              </p:ext>
            </p:extLst>
          </p:nvPr>
        </p:nvGraphicFramePr>
        <p:xfrm>
          <a:off x="991763" y="4092971"/>
          <a:ext cx="10362037" cy="167462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397">
                  <a:extLst>
                    <a:ext uri="{9D8B030D-6E8A-4147-A177-3AD203B41FA5}">
                      <a16:colId xmlns:a16="http://schemas.microsoft.com/office/drawing/2014/main" val="1585262168"/>
                    </a:ext>
                  </a:extLst>
                </a:gridCol>
                <a:gridCol w="1448044">
                  <a:extLst>
                    <a:ext uri="{9D8B030D-6E8A-4147-A177-3AD203B41FA5}">
                      <a16:colId xmlns:a16="http://schemas.microsoft.com/office/drawing/2014/main" val="3228505233"/>
                    </a:ext>
                  </a:extLst>
                </a:gridCol>
                <a:gridCol w="161710">
                  <a:extLst>
                    <a:ext uri="{9D8B030D-6E8A-4147-A177-3AD203B41FA5}">
                      <a16:colId xmlns:a16="http://schemas.microsoft.com/office/drawing/2014/main" val="2517983497"/>
                    </a:ext>
                  </a:extLst>
                </a:gridCol>
                <a:gridCol w="1052955">
                  <a:extLst>
                    <a:ext uri="{9D8B030D-6E8A-4147-A177-3AD203B41FA5}">
                      <a16:colId xmlns:a16="http://schemas.microsoft.com/office/drawing/2014/main" val="4146638620"/>
                    </a:ext>
                  </a:extLst>
                </a:gridCol>
                <a:gridCol w="382225">
                  <a:extLst>
                    <a:ext uri="{9D8B030D-6E8A-4147-A177-3AD203B41FA5}">
                      <a16:colId xmlns:a16="http://schemas.microsoft.com/office/drawing/2014/main" val="755540713"/>
                    </a:ext>
                  </a:extLst>
                </a:gridCol>
                <a:gridCol w="374875">
                  <a:extLst>
                    <a:ext uri="{9D8B030D-6E8A-4147-A177-3AD203B41FA5}">
                      <a16:colId xmlns:a16="http://schemas.microsoft.com/office/drawing/2014/main" val="3827355446"/>
                    </a:ext>
                  </a:extLst>
                </a:gridCol>
                <a:gridCol w="521884">
                  <a:extLst>
                    <a:ext uri="{9D8B030D-6E8A-4147-A177-3AD203B41FA5}">
                      <a16:colId xmlns:a16="http://schemas.microsoft.com/office/drawing/2014/main" val="2487736350"/>
                    </a:ext>
                  </a:extLst>
                </a:gridCol>
                <a:gridCol w="1095221">
                  <a:extLst>
                    <a:ext uri="{9D8B030D-6E8A-4147-A177-3AD203B41FA5}">
                      <a16:colId xmlns:a16="http://schemas.microsoft.com/office/drawing/2014/main" val="3043778202"/>
                    </a:ext>
                  </a:extLst>
                </a:gridCol>
                <a:gridCol w="551287">
                  <a:extLst>
                    <a:ext uri="{9D8B030D-6E8A-4147-A177-3AD203B41FA5}">
                      <a16:colId xmlns:a16="http://schemas.microsoft.com/office/drawing/2014/main" val="4132941942"/>
                    </a:ext>
                  </a:extLst>
                </a:gridCol>
                <a:gridCol w="501670">
                  <a:extLst>
                    <a:ext uri="{9D8B030D-6E8A-4147-A177-3AD203B41FA5}">
                      <a16:colId xmlns:a16="http://schemas.microsoft.com/office/drawing/2014/main" val="3917539240"/>
                    </a:ext>
                  </a:extLst>
                </a:gridCol>
                <a:gridCol w="661542">
                  <a:extLst>
                    <a:ext uri="{9D8B030D-6E8A-4147-A177-3AD203B41FA5}">
                      <a16:colId xmlns:a16="http://schemas.microsoft.com/office/drawing/2014/main" val="2401141242"/>
                    </a:ext>
                  </a:extLst>
                </a:gridCol>
                <a:gridCol w="259105">
                  <a:extLst>
                    <a:ext uri="{9D8B030D-6E8A-4147-A177-3AD203B41FA5}">
                      <a16:colId xmlns:a16="http://schemas.microsoft.com/office/drawing/2014/main" val="2709776355"/>
                    </a:ext>
                  </a:extLst>
                </a:gridCol>
                <a:gridCol w="2839122">
                  <a:extLst>
                    <a:ext uri="{9D8B030D-6E8A-4147-A177-3AD203B41FA5}">
                      <a16:colId xmlns:a16="http://schemas.microsoft.com/office/drawing/2014/main" val="844657834"/>
                    </a:ext>
                  </a:extLst>
                </a:gridCol>
              </a:tblGrid>
              <a:tr h="3638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B95390761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7681342"/>
                  </a:ext>
                </a:extLst>
              </a:tr>
              <a:tr h="39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DE CLOT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5679324"/>
                  </a:ext>
                </a:extLst>
              </a:tr>
              <a:tr h="39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CLOT DE SA GRAVA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339212"/>
                  </a:ext>
                </a:extLst>
              </a:tr>
              <a:tr h="2633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1266532"/>
                  </a:ext>
                </a:extLst>
              </a:tr>
              <a:tr h="2633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JUAN CARLOS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92792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98EFD555-A8B8-B595-4B31-77FF3274658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2288" y="1408388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23218286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B1C4ADCF-EF6A-AA2F-506E-6352376CBCE1}"/>
              </a:ext>
            </a:extLst>
          </p:cNvPr>
          <p:cNvSpPr txBox="1"/>
          <p:nvPr/>
        </p:nvSpPr>
        <p:spPr>
          <a:xfrm>
            <a:off x="4943854" y="5085259"/>
            <a:ext cx="230123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Consell</a:t>
            </a:r>
          </a:p>
        </p:txBody>
      </p:sp>
      <p:pic>
        <p:nvPicPr>
          <p:cNvPr id="23554" name="Picture 2" descr="undefined">
            <a:extLst>
              <a:ext uri="{FF2B5EF4-FFF2-40B4-BE49-F238E27FC236}">
                <a16:creationId xmlns:a16="http://schemas.microsoft.com/office/drawing/2014/main" id="{DE8E38D1-4F9E-D1D5-DF50-98A235F650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41081" y="817862"/>
            <a:ext cx="3109838" cy="39817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7B66DEFC-7DCE-9A3C-2A59-3108DED0AB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0571069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919AD87F-296A-6D72-28C2-95C36BACAE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9948604"/>
              </p:ext>
            </p:extLst>
          </p:nvPr>
        </p:nvGraphicFramePr>
        <p:xfrm>
          <a:off x="611926" y="340202"/>
          <a:ext cx="11272946" cy="59716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0439">
                  <a:extLst>
                    <a:ext uri="{9D8B030D-6E8A-4147-A177-3AD203B41FA5}">
                      <a16:colId xmlns:a16="http://schemas.microsoft.com/office/drawing/2014/main" val="463265006"/>
                    </a:ext>
                  </a:extLst>
                </a:gridCol>
                <a:gridCol w="1583719">
                  <a:extLst>
                    <a:ext uri="{9D8B030D-6E8A-4147-A177-3AD203B41FA5}">
                      <a16:colId xmlns:a16="http://schemas.microsoft.com/office/drawing/2014/main" val="103357452"/>
                    </a:ext>
                  </a:extLst>
                </a:gridCol>
                <a:gridCol w="176862">
                  <a:extLst>
                    <a:ext uri="{9D8B030D-6E8A-4147-A177-3AD203B41FA5}">
                      <a16:colId xmlns:a16="http://schemas.microsoft.com/office/drawing/2014/main" val="1542041564"/>
                    </a:ext>
                  </a:extLst>
                </a:gridCol>
                <a:gridCol w="1151612">
                  <a:extLst>
                    <a:ext uri="{9D8B030D-6E8A-4147-A177-3AD203B41FA5}">
                      <a16:colId xmlns:a16="http://schemas.microsoft.com/office/drawing/2014/main" val="1174393858"/>
                    </a:ext>
                  </a:extLst>
                </a:gridCol>
                <a:gridCol w="418037">
                  <a:extLst>
                    <a:ext uri="{9D8B030D-6E8A-4147-A177-3AD203B41FA5}">
                      <a16:colId xmlns:a16="http://schemas.microsoft.com/office/drawing/2014/main" val="3351033471"/>
                    </a:ext>
                  </a:extLst>
                </a:gridCol>
                <a:gridCol w="409999">
                  <a:extLst>
                    <a:ext uri="{9D8B030D-6E8A-4147-A177-3AD203B41FA5}">
                      <a16:colId xmlns:a16="http://schemas.microsoft.com/office/drawing/2014/main" val="2052046941"/>
                    </a:ext>
                  </a:extLst>
                </a:gridCol>
                <a:gridCol w="570783">
                  <a:extLst>
                    <a:ext uri="{9D8B030D-6E8A-4147-A177-3AD203B41FA5}">
                      <a16:colId xmlns:a16="http://schemas.microsoft.com/office/drawing/2014/main" val="2112545604"/>
                    </a:ext>
                  </a:extLst>
                </a:gridCol>
                <a:gridCol w="1162677">
                  <a:extLst>
                    <a:ext uri="{9D8B030D-6E8A-4147-A177-3AD203B41FA5}">
                      <a16:colId xmlns:a16="http://schemas.microsoft.com/office/drawing/2014/main" val="303344695"/>
                    </a:ext>
                  </a:extLst>
                </a:gridCol>
                <a:gridCol w="638101">
                  <a:extLst>
                    <a:ext uri="{9D8B030D-6E8A-4147-A177-3AD203B41FA5}">
                      <a16:colId xmlns:a16="http://schemas.microsoft.com/office/drawing/2014/main" val="4073231476"/>
                    </a:ext>
                  </a:extLst>
                </a:gridCol>
                <a:gridCol w="548673">
                  <a:extLst>
                    <a:ext uri="{9D8B030D-6E8A-4147-A177-3AD203B41FA5}">
                      <a16:colId xmlns:a16="http://schemas.microsoft.com/office/drawing/2014/main" val="1476852867"/>
                    </a:ext>
                  </a:extLst>
                </a:gridCol>
                <a:gridCol w="723526">
                  <a:extLst>
                    <a:ext uri="{9D8B030D-6E8A-4147-A177-3AD203B41FA5}">
                      <a16:colId xmlns:a16="http://schemas.microsoft.com/office/drawing/2014/main" val="1172518765"/>
                    </a:ext>
                  </a:extLst>
                </a:gridCol>
                <a:gridCol w="283382">
                  <a:extLst>
                    <a:ext uri="{9D8B030D-6E8A-4147-A177-3AD203B41FA5}">
                      <a16:colId xmlns:a16="http://schemas.microsoft.com/office/drawing/2014/main" val="2289777136"/>
                    </a:ext>
                  </a:extLst>
                </a:gridCol>
                <a:gridCol w="3105136">
                  <a:extLst>
                    <a:ext uri="{9D8B030D-6E8A-4147-A177-3AD203B41FA5}">
                      <a16:colId xmlns:a16="http://schemas.microsoft.com/office/drawing/2014/main" val="3024840682"/>
                    </a:ext>
                  </a:extLst>
                </a:gridCol>
              </a:tblGrid>
              <a:tr h="243172">
                <a:tc>
                  <a:txBody>
                    <a:bodyPr/>
                    <a:lstStyle/>
                    <a:p>
                      <a:pPr algn="l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ctr"/>
                </a:tc>
                <a:extLst>
                  <a:ext uri="{0D108BD9-81ED-4DB2-BD59-A6C34878D82A}">
                    <a16:rowId xmlns:a16="http://schemas.microsoft.com/office/drawing/2014/main" val="1182855924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41388914T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BUSQUETS MOYA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RECTOR NADAL MUNAR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701603502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18236454F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MESQUIDA BOVER JUANA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DES POU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3980588111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43201612E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LLOMPART RAMIREZ JOSE ISMAEL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055083391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43094945Y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RODRIGUEZ AMENGUAL FRANCISCO JAVIER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BEARN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4153301501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43060745F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MOYA VIDAL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1805727349"/>
                  </a:ext>
                </a:extLst>
              </a:tr>
              <a:tr h="24317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43197203Y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COMPANY BIBILONI ANTONI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40352849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E07533193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JAZMIN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RAMON LLULL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30/05/1991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4088787397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43219478V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ALZAMORA COLOM AINA MARIA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SON BERNADET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597836801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43027749Q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POL GUASP CATALINA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RAMON LLULL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1364734764"/>
                  </a:ext>
                </a:extLst>
              </a:tr>
              <a:tr h="24317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43107317G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ARIAS GARCIA DAVID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D'ANTONI BARCELO GARCIA DE PAREDES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577978659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43224743S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LOIS BASTIDA ESPINAR CYNTHIA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185785962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43229375R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PLANELLS TORRENS LAURA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FERRER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3517994701"/>
                  </a:ext>
                </a:extLst>
              </a:tr>
              <a:tr h="24317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78207744Q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MERCE MOYA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SANT PERE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3823531785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78203498W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CAMPINS SUREDA JUAN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042550027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43001866P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AMENGUAL OLIVER FRANCISCA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12/10/1994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4254036291"/>
                  </a:ext>
                </a:extLst>
              </a:tr>
              <a:tr h="163175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X3692314D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SAAVEDRA SOTO EDUARDO ULISES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GUIUM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11713305"/>
                  </a:ext>
                </a:extLst>
              </a:tr>
              <a:tr h="163175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Y0558387F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KALASHNIKOVA NATALIA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465605087"/>
                  </a:ext>
                </a:extLst>
              </a:tr>
              <a:tr h="169048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E57165805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00" u="none" strike="noStrike">
                          <a:effectLst/>
                        </a:rPr>
                        <a:t>FERRETERIA CA NA BUC C.B.</a:t>
                      </a:r>
                      <a:endParaRPr lang="pt-BR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METGE ANTONI MOREI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1838712442"/>
                  </a:ext>
                </a:extLst>
              </a:tr>
              <a:tr h="24317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78208740T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RODRIGUEZ PEREZ 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BEARN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1389181471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43157863L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MORENO VACHIANO CATALINA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BON JESUS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1721231165"/>
                  </a:ext>
                </a:extLst>
              </a:tr>
              <a:tr h="163175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X5193725A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MIAOWEI YING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987851916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E16828477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LA PROXIMA PARADA ESPJ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BARTOMEU ORDINES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4018857635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22676841Z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GONZALO YUBERO JUAN JAVIER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600" u="none" strike="noStrike">
                          <a:effectLst/>
                        </a:rPr>
                        <a:t>DE BATLE JOSEP PIZA MOYA</a:t>
                      </a:r>
                      <a:endParaRPr lang="fr-FR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02/10/1992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123857404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43188865V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ICEK CARDET LEVY JUAN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448808631"/>
                  </a:ext>
                </a:extLst>
              </a:tr>
              <a:tr h="24317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E16628174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INSTALACIONES TECNOLOGICAS MALLORCA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17/05/2019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3750116663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E16550956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FORN CAN ALEMANY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2613670966"/>
                  </a:ext>
                </a:extLst>
              </a:tr>
              <a:tr h="18344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78214289Y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OLIVER KARGER ISABEL MARINA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MARIA ANTONIA SALVA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3986742298"/>
                  </a:ext>
                </a:extLst>
              </a:tr>
              <a:tr h="163175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B10531994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DAVALO ART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FERRER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06/04/2022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86858543"/>
                  </a:ext>
                </a:extLst>
              </a:tr>
              <a:tr h="163175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B06780092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ROQUETA VERD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INDUSTRIAL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18/05/2021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1784956733"/>
                  </a:ext>
                </a:extLst>
              </a:tr>
              <a:tr h="163175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B44780898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WATCH ESSENTIA GLOBAL SL.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SON TOGORES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07330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CONSELL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28/02/2023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4778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45" marR="4245" marT="4245" marB="0" anchor="b"/>
                </a:tc>
                <a:extLst>
                  <a:ext uri="{0D108BD9-81ED-4DB2-BD59-A6C34878D82A}">
                    <a16:rowId xmlns:a16="http://schemas.microsoft.com/office/drawing/2014/main" val="333691078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8F1519F-8ACF-C05C-54C4-F38E64B77F7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E62410DB-7294-9A09-C9A1-754A38FE40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3266429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9083BBA0-FC22-DF3A-594C-B038960A59D1}"/>
              </a:ext>
            </a:extLst>
          </p:cNvPr>
          <p:cNvSpPr txBox="1"/>
          <p:nvPr/>
        </p:nvSpPr>
        <p:spPr>
          <a:xfrm>
            <a:off x="5062357" y="5085259"/>
            <a:ext cx="206421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Costitx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4578" name="Picture 2" descr="undefined">
            <a:extLst>
              <a:ext uri="{FF2B5EF4-FFF2-40B4-BE49-F238E27FC236}">
                <a16:creationId xmlns:a16="http://schemas.microsoft.com/office/drawing/2014/main" id="{A7511B51-3342-32D5-C30E-D3B5A7F9DC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0246" y="559646"/>
            <a:ext cx="3311508" cy="42399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C4A5B112-4807-C963-85D5-843B477774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0371718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29F04F9C-C3B6-26DE-997F-782C44F541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5933192"/>
              </p:ext>
            </p:extLst>
          </p:nvPr>
        </p:nvGraphicFramePr>
        <p:xfrm>
          <a:off x="917019" y="2142907"/>
          <a:ext cx="10357962" cy="24422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8270">
                  <a:extLst>
                    <a:ext uri="{9D8B030D-6E8A-4147-A177-3AD203B41FA5}">
                      <a16:colId xmlns:a16="http://schemas.microsoft.com/office/drawing/2014/main" val="3745194027"/>
                    </a:ext>
                  </a:extLst>
                </a:gridCol>
                <a:gridCol w="1336725">
                  <a:extLst>
                    <a:ext uri="{9D8B030D-6E8A-4147-A177-3AD203B41FA5}">
                      <a16:colId xmlns:a16="http://schemas.microsoft.com/office/drawing/2014/main" val="1657882079"/>
                    </a:ext>
                  </a:extLst>
                </a:gridCol>
                <a:gridCol w="162506">
                  <a:extLst>
                    <a:ext uri="{9D8B030D-6E8A-4147-A177-3AD203B41FA5}">
                      <a16:colId xmlns:a16="http://schemas.microsoft.com/office/drawing/2014/main" val="2223437451"/>
                    </a:ext>
                  </a:extLst>
                </a:gridCol>
                <a:gridCol w="1058141">
                  <a:extLst>
                    <a:ext uri="{9D8B030D-6E8A-4147-A177-3AD203B41FA5}">
                      <a16:colId xmlns:a16="http://schemas.microsoft.com/office/drawing/2014/main" val="3641669718"/>
                    </a:ext>
                  </a:extLst>
                </a:gridCol>
                <a:gridCol w="384107">
                  <a:extLst>
                    <a:ext uri="{9D8B030D-6E8A-4147-A177-3AD203B41FA5}">
                      <a16:colId xmlns:a16="http://schemas.microsoft.com/office/drawing/2014/main" val="1648399614"/>
                    </a:ext>
                  </a:extLst>
                </a:gridCol>
                <a:gridCol w="376721">
                  <a:extLst>
                    <a:ext uri="{9D8B030D-6E8A-4147-A177-3AD203B41FA5}">
                      <a16:colId xmlns:a16="http://schemas.microsoft.com/office/drawing/2014/main" val="952161502"/>
                    </a:ext>
                  </a:extLst>
                </a:gridCol>
                <a:gridCol w="524453">
                  <a:extLst>
                    <a:ext uri="{9D8B030D-6E8A-4147-A177-3AD203B41FA5}">
                      <a16:colId xmlns:a16="http://schemas.microsoft.com/office/drawing/2014/main" val="363424900"/>
                    </a:ext>
                  </a:extLst>
                </a:gridCol>
                <a:gridCol w="1100614">
                  <a:extLst>
                    <a:ext uri="{9D8B030D-6E8A-4147-A177-3AD203B41FA5}">
                      <a16:colId xmlns:a16="http://schemas.microsoft.com/office/drawing/2014/main" val="1577042109"/>
                    </a:ext>
                  </a:extLst>
                </a:gridCol>
                <a:gridCol w="554001">
                  <a:extLst>
                    <a:ext uri="{9D8B030D-6E8A-4147-A177-3AD203B41FA5}">
                      <a16:colId xmlns:a16="http://schemas.microsoft.com/office/drawing/2014/main" val="1203844806"/>
                    </a:ext>
                  </a:extLst>
                </a:gridCol>
                <a:gridCol w="504140">
                  <a:extLst>
                    <a:ext uri="{9D8B030D-6E8A-4147-A177-3AD203B41FA5}">
                      <a16:colId xmlns:a16="http://schemas.microsoft.com/office/drawing/2014/main" val="3824800704"/>
                    </a:ext>
                  </a:extLst>
                </a:gridCol>
                <a:gridCol w="664800">
                  <a:extLst>
                    <a:ext uri="{9D8B030D-6E8A-4147-A177-3AD203B41FA5}">
                      <a16:colId xmlns:a16="http://schemas.microsoft.com/office/drawing/2014/main" val="8876643"/>
                    </a:ext>
                  </a:extLst>
                </a:gridCol>
                <a:gridCol w="260381">
                  <a:extLst>
                    <a:ext uri="{9D8B030D-6E8A-4147-A177-3AD203B41FA5}">
                      <a16:colId xmlns:a16="http://schemas.microsoft.com/office/drawing/2014/main" val="1967601263"/>
                    </a:ext>
                  </a:extLst>
                </a:gridCol>
                <a:gridCol w="2853103">
                  <a:extLst>
                    <a:ext uri="{9D8B030D-6E8A-4147-A177-3AD203B41FA5}">
                      <a16:colId xmlns:a16="http://schemas.microsoft.com/office/drawing/2014/main" val="2523305075"/>
                    </a:ext>
                  </a:extLst>
                </a:gridCol>
              </a:tblGrid>
              <a:tr h="345846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031575862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18225635K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HORRACH NICOLAU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1940877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42980902C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MANCHOLA IRURETAGOYENA MIGUEL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CAMINO JORNETS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4234402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E57869802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CAFE-BAR MILANO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0237778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43025780W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PAYERAS SALAS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6572868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41574792S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SABATER JOFRE MARIA NEUS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9084872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18233412R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LLORENS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 - PALMA DE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1702169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18218016S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PASCUAL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6742078"/>
                  </a:ext>
                </a:extLst>
              </a:tr>
              <a:tr h="232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43046716P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MUNAR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1486925"/>
                  </a:ext>
                </a:extLst>
              </a:tr>
              <a:tr h="1188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X3635751A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BOCK CARL LEOPOLD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GORG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2985289"/>
                  </a:ext>
                </a:extLst>
              </a:tr>
              <a:tr h="118839"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667124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A68A52F-462B-3455-036A-63FA3410C47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5F446BDC-CC1D-54AA-2706-9705021AD0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372845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73D4277-7D50-39C1-4B2D-3F3EEE43CA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6604560"/>
              </p:ext>
            </p:extLst>
          </p:nvPr>
        </p:nvGraphicFramePr>
        <p:xfrm>
          <a:off x="1522928" y="460567"/>
          <a:ext cx="9146142" cy="54564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296">
                  <a:extLst>
                    <a:ext uri="{9D8B030D-6E8A-4147-A177-3AD203B41FA5}">
                      <a16:colId xmlns:a16="http://schemas.microsoft.com/office/drawing/2014/main" val="1055364497"/>
                    </a:ext>
                  </a:extLst>
                </a:gridCol>
                <a:gridCol w="1182656">
                  <a:extLst>
                    <a:ext uri="{9D8B030D-6E8A-4147-A177-3AD203B41FA5}">
                      <a16:colId xmlns:a16="http://schemas.microsoft.com/office/drawing/2014/main" val="3420813467"/>
                    </a:ext>
                  </a:extLst>
                </a:gridCol>
                <a:gridCol w="143494">
                  <a:extLst>
                    <a:ext uri="{9D8B030D-6E8A-4147-A177-3AD203B41FA5}">
                      <a16:colId xmlns:a16="http://schemas.microsoft.com/office/drawing/2014/main" val="2691438949"/>
                    </a:ext>
                  </a:extLst>
                </a:gridCol>
                <a:gridCol w="934344">
                  <a:extLst>
                    <a:ext uri="{9D8B030D-6E8A-4147-A177-3AD203B41FA5}">
                      <a16:colId xmlns:a16="http://schemas.microsoft.com/office/drawing/2014/main" val="3629961136"/>
                    </a:ext>
                  </a:extLst>
                </a:gridCol>
                <a:gridCol w="339169">
                  <a:extLst>
                    <a:ext uri="{9D8B030D-6E8A-4147-A177-3AD203B41FA5}">
                      <a16:colId xmlns:a16="http://schemas.microsoft.com/office/drawing/2014/main" val="4190301430"/>
                    </a:ext>
                  </a:extLst>
                </a:gridCol>
                <a:gridCol w="332646">
                  <a:extLst>
                    <a:ext uri="{9D8B030D-6E8A-4147-A177-3AD203B41FA5}">
                      <a16:colId xmlns:a16="http://schemas.microsoft.com/office/drawing/2014/main" val="610837182"/>
                    </a:ext>
                  </a:extLst>
                </a:gridCol>
                <a:gridCol w="463096">
                  <a:extLst>
                    <a:ext uri="{9D8B030D-6E8A-4147-A177-3AD203B41FA5}">
                      <a16:colId xmlns:a16="http://schemas.microsoft.com/office/drawing/2014/main" val="954139505"/>
                    </a:ext>
                  </a:extLst>
                </a:gridCol>
                <a:gridCol w="971849">
                  <a:extLst>
                    <a:ext uri="{9D8B030D-6E8A-4147-A177-3AD203B41FA5}">
                      <a16:colId xmlns:a16="http://schemas.microsoft.com/office/drawing/2014/main" val="1093351398"/>
                    </a:ext>
                  </a:extLst>
                </a:gridCol>
                <a:gridCol w="489186">
                  <a:extLst>
                    <a:ext uri="{9D8B030D-6E8A-4147-A177-3AD203B41FA5}">
                      <a16:colId xmlns:a16="http://schemas.microsoft.com/office/drawing/2014/main" val="3132549286"/>
                    </a:ext>
                  </a:extLst>
                </a:gridCol>
                <a:gridCol w="445159">
                  <a:extLst>
                    <a:ext uri="{9D8B030D-6E8A-4147-A177-3AD203B41FA5}">
                      <a16:colId xmlns:a16="http://schemas.microsoft.com/office/drawing/2014/main" val="3009816263"/>
                    </a:ext>
                  </a:extLst>
                </a:gridCol>
                <a:gridCol w="587023">
                  <a:extLst>
                    <a:ext uri="{9D8B030D-6E8A-4147-A177-3AD203B41FA5}">
                      <a16:colId xmlns:a16="http://schemas.microsoft.com/office/drawing/2014/main" val="991900656"/>
                    </a:ext>
                  </a:extLst>
                </a:gridCol>
                <a:gridCol w="229918">
                  <a:extLst>
                    <a:ext uri="{9D8B030D-6E8A-4147-A177-3AD203B41FA5}">
                      <a16:colId xmlns:a16="http://schemas.microsoft.com/office/drawing/2014/main" val="4021824470"/>
                    </a:ext>
                  </a:extLst>
                </a:gridCol>
                <a:gridCol w="2519306">
                  <a:extLst>
                    <a:ext uri="{9D8B030D-6E8A-4147-A177-3AD203B41FA5}">
                      <a16:colId xmlns:a16="http://schemas.microsoft.com/office/drawing/2014/main" val="3180981883"/>
                    </a:ext>
                  </a:extLst>
                </a:gridCol>
              </a:tblGrid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X9719695X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GURVINDER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03389721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43482847J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SOLANO ALPIZAR ANA RUTH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5350905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54870168B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MAJOR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20509858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41399050Q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COMPAÑY FLORIT ARNALDO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MASCARO I FORNES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30389632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42966440W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TRIAN HERNANDEZ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34257948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43469772W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BENABAD CORTES JUAN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SALOMO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94996239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43050657Q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RADO MORENO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33170729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49868032F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SILES COLQUE ELVIRA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37857022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49867735D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CALLOJA ARIAS MARIA PURA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25634166"/>
                  </a:ext>
                </a:extLst>
              </a:tr>
              <a:tr h="979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X9783637N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DAI XUELI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88807280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45190655W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CANALS FERRER MARIA DEL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LLAC DELS QUATRE CANTONS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68517952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43008773S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MORELL OLIVER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89185234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43084540C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ROMAN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63121364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35470187R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LOUREIRO LORENZO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37308545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X9185029W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ZHONGFEI JIANG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63478052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X3815124E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YUZHU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67578061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49608963X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LOZA VELASQUEZ WALTER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53749612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43024637D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MILAN SEGURA RAFAELA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ORSON WELLES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8778743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41400422P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JUAREZ JIMENEZ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GROS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3299899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Y2892188K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FERDOUSE JANNATUL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16358908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74485307Z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FERNANDEZ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85255453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44329877E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PERICAS MUNAR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ESTANCIA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67885388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41207850S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SALAS RIERA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14801283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43034862E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CUESTA MORA MARIA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57062154"/>
                  </a:ext>
                </a:extLst>
              </a:tr>
              <a:tr h="1772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35062704D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GARCIA CONSUEGRA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01/07/2012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4789003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5C719F18-AF4C-D4D0-6419-68BA75CA528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B6C66C0-D8DC-32A7-1720-61E49A1C19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271438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969A8E85-EE7C-BEA4-FC46-33067947CC50}"/>
              </a:ext>
            </a:extLst>
          </p:cNvPr>
          <p:cNvSpPr txBox="1"/>
          <p:nvPr/>
        </p:nvSpPr>
        <p:spPr>
          <a:xfrm>
            <a:off x="5338003" y="5085259"/>
            <a:ext cx="151294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Deià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5602" name="Picture 2" descr="undefined">
            <a:extLst>
              <a:ext uri="{FF2B5EF4-FFF2-40B4-BE49-F238E27FC236}">
                <a16:creationId xmlns:a16="http://schemas.microsoft.com/office/drawing/2014/main" id="{853C18AD-3FF0-6B13-D3F8-D636515D5D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5316" y="422895"/>
            <a:ext cx="3418314" cy="43767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7E78BBE2-449C-A0DC-1818-554BCE83C4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9639264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5A0D068-D495-5873-A5B6-C38DD3D897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8128608"/>
              </p:ext>
            </p:extLst>
          </p:nvPr>
        </p:nvGraphicFramePr>
        <p:xfrm>
          <a:off x="1081342" y="2329382"/>
          <a:ext cx="10212546" cy="168876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4695">
                  <a:extLst>
                    <a:ext uri="{9D8B030D-6E8A-4147-A177-3AD203B41FA5}">
                      <a16:colId xmlns:a16="http://schemas.microsoft.com/office/drawing/2014/main" val="2122719441"/>
                    </a:ext>
                  </a:extLst>
                </a:gridCol>
                <a:gridCol w="1263415">
                  <a:extLst>
                    <a:ext uri="{9D8B030D-6E8A-4147-A177-3AD203B41FA5}">
                      <a16:colId xmlns:a16="http://schemas.microsoft.com/office/drawing/2014/main" val="3009342168"/>
                    </a:ext>
                  </a:extLst>
                </a:gridCol>
                <a:gridCol w="160225">
                  <a:extLst>
                    <a:ext uri="{9D8B030D-6E8A-4147-A177-3AD203B41FA5}">
                      <a16:colId xmlns:a16="http://schemas.microsoft.com/office/drawing/2014/main" val="2594491743"/>
                    </a:ext>
                  </a:extLst>
                </a:gridCol>
                <a:gridCol w="1043285">
                  <a:extLst>
                    <a:ext uri="{9D8B030D-6E8A-4147-A177-3AD203B41FA5}">
                      <a16:colId xmlns:a16="http://schemas.microsoft.com/office/drawing/2014/main" val="917165226"/>
                    </a:ext>
                  </a:extLst>
                </a:gridCol>
                <a:gridCol w="378714">
                  <a:extLst>
                    <a:ext uri="{9D8B030D-6E8A-4147-A177-3AD203B41FA5}">
                      <a16:colId xmlns:a16="http://schemas.microsoft.com/office/drawing/2014/main" val="1079842549"/>
                    </a:ext>
                  </a:extLst>
                </a:gridCol>
                <a:gridCol w="371432">
                  <a:extLst>
                    <a:ext uri="{9D8B030D-6E8A-4147-A177-3AD203B41FA5}">
                      <a16:colId xmlns:a16="http://schemas.microsoft.com/office/drawing/2014/main" val="3459864086"/>
                    </a:ext>
                  </a:extLst>
                </a:gridCol>
                <a:gridCol w="517091">
                  <a:extLst>
                    <a:ext uri="{9D8B030D-6E8A-4147-A177-3AD203B41FA5}">
                      <a16:colId xmlns:a16="http://schemas.microsoft.com/office/drawing/2014/main" val="108689489"/>
                    </a:ext>
                  </a:extLst>
                </a:gridCol>
                <a:gridCol w="1085163">
                  <a:extLst>
                    <a:ext uri="{9D8B030D-6E8A-4147-A177-3AD203B41FA5}">
                      <a16:colId xmlns:a16="http://schemas.microsoft.com/office/drawing/2014/main" val="3271215494"/>
                    </a:ext>
                  </a:extLst>
                </a:gridCol>
                <a:gridCol w="546223">
                  <a:extLst>
                    <a:ext uri="{9D8B030D-6E8A-4147-A177-3AD203B41FA5}">
                      <a16:colId xmlns:a16="http://schemas.microsoft.com/office/drawing/2014/main" val="2707988708"/>
                    </a:ext>
                  </a:extLst>
                </a:gridCol>
                <a:gridCol w="529801">
                  <a:extLst>
                    <a:ext uri="{9D8B030D-6E8A-4147-A177-3AD203B41FA5}">
                      <a16:colId xmlns:a16="http://schemas.microsoft.com/office/drawing/2014/main" val="2410049862"/>
                    </a:ext>
                  </a:extLst>
                </a:gridCol>
                <a:gridCol w="622729">
                  <a:extLst>
                    <a:ext uri="{9D8B030D-6E8A-4147-A177-3AD203B41FA5}">
                      <a16:colId xmlns:a16="http://schemas.microsoft.com/office/drawing/2014/main" val="3473658027"/>
                    </a:ext>
                  </a:extLst>
                </a:gridCol>
                <a:gridCol w="256726">
                  <a:extLst>
                    <a:ext uri="{9D8B030D-6E8A-4147-A177-3AD203B41FA5}">
                      <a16:colId xmlns:a16="http://schemas.microsoft.com/office/drawing/2014/main" val="142578330"/>
                    </a:ext>
                  </a:extLst>
                </a:gridCol>
                <a:gridCol w="2813047">
                  <a:extLst>
                    <a:ext uri="{9D8B030D-6E8A-4147-A177-3AD203B41FA5}">
                      <a16:colId xmlns:a16="http://schemas.microsoft.com/office/drawing/2014/main" val="4062070222"/>
                    </a:ext>
                  </a:extLst>
                </a:gridCol>
              </a:tblGrid>
              <a:tr h="349765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3168803710"/>
                  </a:ext>
                </a:extLst>
              </a:tr>
              <a:tr h="267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02623413X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PAREDES MANZANARES CARLOS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ARCHIDUQUE 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6356852"/>
                  </a:ext>
                </a:extLst>
              </a:tr>
              <a:tr h="267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42971322P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SUAU OTERO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ARCHIDUQUE 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045155"/>
                  </a:ext>
                </a:extLst>
              </a:tr>
              <a:tr h="267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43006789D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COLL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832966"/>
                  </a:ext>
                </a:extLst>
              </a:tr>
              <a:tr h="267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B57770141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DEIA COMERC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ARCHIDUQUE 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08/08/2012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367642"/>
                  </a:ext>
                </a:extLst>
              </a:tr>
              <a:tr h="267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B57849002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COMESTIBLES C'AN BERNAT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26/02/2014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30460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8EFA609-8926-4A02-BF23-7E0FF4BCEF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42500E9-A5D8-57D1-9DBA-C2D1AEDF86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557060"/>
              </p:ext>
            </p:extLst>
          </p:nvPr>
        </p:nvGraphicFramePr>
        <p:xfrm>
          <a:off x="1081342" y="4018146"/>
          <a:ext cx="10212547" cy="2854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5776">
                  <a:extLst>
                    <a:ext uri="{9D8B030D-6E8A-4147-A177-3AD203B41FA5}">
                      <a16:colId xmlns:a16="http://schemas.microsoft.com/office/drawing/2014/main" val="497195621"/>
                    </a:ext>
                  </a:extLst>
                </a:gridCol>
                <a:gridCol w="1252333">
                  <a:extLst>
                    <a:ext uri="{9D8B030D-6E8A-4147-A177-3AD203B41FA5}">
                      <a16:colId xmlns:a16="http://schemas.microsoft.com/office/drawing/2014/main" val="347024076"/>
                    </a:ext>
                  </a:extLst>
                </a:gridCol>
                <a:gridCol w="160225">
                  <a:extLst>
                    <a:ext uri="{9D8B030D-6E8A-4147-A177-3AD203B41FA5}">
                      <a16:colId xmlns:a16="http://schemas.microsoft.com/office/drawing/2014/main" val="977092623"/>
                    </a:ext>
                  </a:extLst>
                </a:gridCol>
                <a:gridCol w="1043285">
                  <a:extLst>
                    <a:ext uri="{9D8B030D-6E8A-4147-A177-3AD203B41FA5}">
                      <a16:colId xmlns:a16="http://schemas.microsoft.com/office/drawing/2014/main" val="691122185"/>
                    </a:ext>
                  </a:extLst>
                </a:gridCol>
                <a:gridCol w="378714">
                  <a:extLst>
                    <a:ext uri="{9D8B030D-6E8A-4147-A177-3AD203B41FA5}">
                      <a16:colId xmlns:a16="http://schemas.microsoft.com/office/drawing/2014/main" val="2787629434"/>
                    </a:ext>
                  </a:extLst>
                </a:gridCol>
                <a:gridCol w="371432">
                  <a:extLst>
                    <a:ext uri="{9D8B030D-6E8A-4147-A177-3AD203B41FA5}">
                      <a16:colId xmlns:a16="http://schemas.microsoft.com/office/drawing/2014/main" val="1455993321"/>
                    </a:ext>
                  </a:extLst>
                </a:gridCol>
                <a:gridCol w="517091">
                  <a:extLst>
                    <a:ext uri="{9D8B030D-6E8A-4147-A177-3AD203B41FA5}">
                      <a16:colId xmlns:a16="http://schemas.microsoft.com/office/drawing/2014/main" val="2338165395"/>
                    </a:ext>
                  </a:extLst>
                </a:gridCol>
                <a:gridCol w="1085163">
                  <a:extLst>
                    <a:ext uri="{9D8B030D-6E8A-4147-A177-3AD203B41FA5}">
                      <a16:colId xmlns:a16="http://schemas.microsoft.com/office/drawing/2014/main" val="2143972052"/>
                    </a:ext>
                  </a:extLst>
                </a:gridCol>
                <a:gridCol w="546224">
                  <a:extLst>
                    <a:ext uri="{9D8B030D-6E8A-4147-A177-3AD203B41FA5}">
                      <a16:colId xmlns:a16="http://schemas.microsoft.com/office/drawing/2014/main" val="4226706337"/>
                    </a:ext>
                  </a:extLst>
                </a:gridCol>
                <a:gridCol w="497063">
                  <a:extLst>
                    <a:ext uri="{9D8B030D-6E8A-4147-A177-3AD203B41FA5}">
                      <a16:colId xmlns:a16="http://schemas.microsoft.com/office/drawing/2014/main" val="2668056787"/>
                    </a:ext>
                  </a:extLst>
                </a:gridCol>
                <a:gridCol w="655467">
                  <a:extLst>
                    <a:ext uri="{9D8B030D-6E8A-4147-A177-3AD203B41FA5}">
                      <a16:colId xmlns:a16="http://schemas.microsoft.com/office/drawing/2014/main" val="2803618186"/>
                    </a:ext>
                  </a:extLst>
                </a:gridCol>
                <a:gridCol w="256726">
                  <a:extLst>
                    <a:ext uri="{9D8B030D-6E8A-4147-A177-3AD203B41FA5}">
                      <a16:colId xmlns:a16="http://schemas.microsoft.com/office/drawing/2014/main" val="4235233779"/>
                    </a:ext>
                  </a:extLst>
                </a:gridCol>
                <a:gridCol w="2813048">
                  <a:extLst>
                    <a:ext uri="{9D8B030D-6E8A-4147-A177-3AD203B41FA5}">
                      <a16:colId xmlns:a16="http://schemas.microsoft.com/office/drawing/2014/main" val="416568342"/>
                    </a:ext>
                  </a:extLst>
                </a:gridCol>
              </a:tblGrid>
              <a:tr h="2854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B16607228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DEIA ACTIVITY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ARCHIDUQUE 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17/12/2018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7009656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F788F881-3BA0-ECDC-7A1D-C712A035327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19598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86054555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4A4E022A-E0BF-A50A-C6FD-3C878CE94AF3}"/>
              </a:ext>
            </a:extLst>
          </p:cNvPr>
          <p:cNvSpPr txBox="1"/>
          <p:nvPr/>
        </p:nvSpPr>
        <p:spPr>
          <a:xfrm>
            <a:off x="4868550" y="5091664"/>
            <a:ext cx="245184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Escorca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6626" name="Picture 2" descr="undefined">
            <a:extLst>
              <a:ext uri="{FF2B5EF4-FFF2-40B4-BE49-F238E27FC236}">
                <a16:creationId xmlns:a16="http://schemas.microsoft.com/office/drawing/2014/main" id="{8A642D7A-C57E-9B34-40F1-2392412FF5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85316" y="435704"/>
            <a:ext cx="3418314" cy="43767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AB90C27F-6499-940B-3183-D116261B91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970185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751051F-CB5D-B0C9-901C-17B60FF5B0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4647222"/>
              </p:ext>
            </p:extLst>
          </p:nvPr>
        </p:nvGraphicFramePr>
        <p:xfrm>
          <a:off x="990600" y="2961772"/>
          <a:ext cx="10491750" cy="6120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5759">
                  <a:extLst>
                    <a:ext uri="{9D8B030D-6E8A-4147-A177-3AD203B41FA5}">
                      <a16:colId xmlns:a16="http://schemas.microsoft.com/office/drawing/2014/main" val="3747309807"/>
                    </a:ext>
                  </a:extLst>
                </a:gridCol>
                <a:gridCol w="1473970">
                  <a:extLst>
                    <a:ext uri="{9D8B030D-6E8A-4147-A177-3AD203B41FA5}">
                      <a16:colId xmlns:a16="http://schemas.microsoft.com/office/drawing/2014/main" val="4228158982"/>
                    </a:ext>
                  </a:extLst>
                </a:gridCol>
                <a:gridCol w="164605">
                  <a:extLst>
                    <a:ext uri="{9D8B030D-6E8A-4147-A177-3AD203B41FA5}">
                      <a16:colId xmlns:a16="http://schemas.microsoft.com/office/drawing/2014/main" val="1013616142"/>
                    </a:ext>
                  </a:extLst>
                </a:gridCol>
                <a:gridCol w="1071808">
                  <a:extLst>
                    <a:ext uri="{9D8B030D-6E8A-4147-A177-3AD203B41FA5}">
                      <a16:colId xmlns:a16="http://schemas.microsoft.com/office/drawing/2014/main" val="1677958441"/>
                    </a:ext>
                  </a:extLst>
                </a:gridCol>
                <a:gridCol w="389068">
                  <a:extLst>
                    <a:ext uri="{9D8B030D-6E8A-4147-A177-3AD203B41FA5}">
                      <a16:colId xmlns:a16="http://schemas.microsoft.com/office/drawing/2014/main" val="61407196"/>
                    </a:ext>
                  </a:extLst>
                </a:gridCol>
                <a:gridCol w="381587">
                  <a:extLst>
                    <a:ext uri="{9D8B030D-6E8A-4147-A177-3AD203B41FA5}">
                      <a16:colId xmlns:a16="http://schemas.microsoft.com/office/drawing/2014/main" val="3325737599"/>
                    </a:ext>
                  </a:extLst>
                </a:gridCol>
                <a:gridCol w="531228">
                  <a:extLst>
                    <a:ext uri="{9D8B030D-6E8A-4147-A177-3AD203B41FA5}">
                      <a16:colId xmlns:a16="http://schemas.microsoft.com/office/drawing/2014/main" val="470518658"/>
                    </a:ext>
                  </a:extLst>
                </a:gridCol>
                <a:gridCol w="1114830">
                  <a:extLst>
                    <a:ext uri="{9D8B030D-6E8A-4147-A177-3AD203B41FA5}">
                      <a16:colId xmlns:a16="http://schemas.microsoft.com/office/drawing/2014/main" val="189795322"/>
                    </a:ext>
                  </a:extLst>
                </a:gridCol>
                <a:gridCol w="561157">
                  <a:extLst>
                    <a:ext uri="{9D8B030D-6E8A-4147-A177-3AD203B41FA5}">
                      <a16:colId xmlns:a16="http://schemas.microsoft.com/office/drawing/2014/main" val="2087220570"/>
                    </a:ext>
                  </a:extLst>
                </a:gridCol>
                <a:gridCol w="510652">
                  <a:extLst>
                    <a:ext uri="{9D8B030D-6E8A-4147-A177-3AD203B41FA5}">
                      <a16:colId xmlns:a16="http://schemas.microsoft.com/office/drawing/2014/main" val="3158124152"/>
                    </a:ext>
                  </a:extLst>
                </a:gridCol>
                <a:gridCol w="673387">
                  <a:extLst>
                    <a:ext uri="{9D8B030D-6E8A-4147-A177-3AD203B41FA5}">
                      <a16:colId xmlns:a16="http://schemas.microsoft.com/office/drawing/2014/main" val="3671946197"/>
                    </a:ext>
                  </a:extLst>
                </a:gridCol>
                <a:gridCol w="263744">
                  <a:extLst>
                    <a:ext uri="{9D8B030D-6E8A-4147-A177-3AD203B41FA5}">
                      <a16:colId xmlns:a16="http://schemas.microsoft.com/office/drawing/2014/main" val="1299935597"/>
                    </a:ext>
                  </a:extLst>
                </a:gridCol>
                <a:gridCol w="2889955">
                  <a:extLst>
                    <a:ext uri="{9D8B030D-6E8A-4147-A177-3AD203B41FA5}">
                      <a16:colId xmlns:a16="http://schemas.microsoft.com/office/drawing/2014/main" val="1411020303"/>
                    </a:ext>
                  </a:extLst>
                </a:gridCol>
              </a:tblGrid>
              <a:tr h="36611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425767763"/>
                  </a:ext>
                </a:extLst>
              </a:tr>
              <a:tr h="2459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 LLUC KM 14,800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8352766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764D4CFC-DD0A-928C-9115-3FE1B42C435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334700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05459484-24D9-C5A5-7752-4A389D0948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13428110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C24F2504-8C82-A55B-D046-496499911F23}"/>
              </a:ext>
            </a:extLst>
          </p:cNvPr>
          <p:cNvSpPr txBox="1"/>
          <p:nvPr/>
        </p:nvSpPr>
        <p:spPr>
          <a:xfrm>
            <a:off x="4868550" y="5091664"/>
            <a:ext cx="245184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Esporles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7650" name="Picture 2" descr="undefined">
            <a:extLst>
              <a:ext uri="{FF2B5EF4-FFF2-40B4-BE49-F238E27FC236}">
                <a16:creationId xmlns:a16="http://schemas.microsoft.com/office/drawing/2014/main" id="{C91A046D-8F06-1C4A-FA6D-C7BAE12F4D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4812" y="285626"/>
            <a:ext cx="3859321" cy="452681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1AA7DD8-A4F6-F28F-FFF2-56D17F748A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1483852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5882209-773F-1CAB-D16C-43FD1DA867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1651555"/>
              </p:ext>
            </p:extLst>
          </p:nvPr>
        </p:nvGraphicFramePr>
        <p:xfrm>
          <a:off x="1551057" y="175956"/>
          <a:ext cx="9673030" cy="61359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7243">
                  <a:extLst>
                    <a:ext uri="{9D8B030D-6E8A-4147-A177-3AD203B41FA5}">
                      <a16:colId xmlns:a16="http://schemas.microsoft.com/office/drawing/2014/main" val="1271637878"/>
                    </a:ext>
                  </a:extLst>
                </a:gridCol>
                <a:gridCol w="1343097">
                  <a:extLst>
                    <a:ext uri="{9D8B030D-6E8A-4147-A177-3AD203B41FA5}">
                      <a16:colId xmlns:a16="http://schemas.microsoft.com/office/drawing/2014/main" val="423997823"/>
                    </a:ext>
                  </a:extLst>
                </a:gridCol>
                <a:gridCol w="149991">
                  <a:extLst>
                    <a:ext uri="{9D8B030D-6E8A-4147-A177-3AD203B41FA5}">
                      <a16:colId xmlns:a16="http://schemas.microsoft.com/office/drawing/2014/main" val="2561514141"/>
                    </a:ext>
                  </a:extLst>
                </a:gridCol>
                <a:gridCol w="976643">
                  <a:extLst>
                    <a:ext uri="{9D8B030D-6E8A-4147-A177-3AD203B41FA5}">
                      <a16:colId xmlns:a16="http://schemas.microsoft.com/office/drawing/2014/main" val="715642338"/>
                    </a:ext>
                  </a:extLst>
                </a:gridCol>
                <a:gridCol w="354523">
                  <a:extLst>
                    <a:ext uri="{9D8B030D-6E8A-4147-A177-3AD203B41FA5}">
                      <a16:colId xmlns:a16="http://schemas.microsoft.com/office/drawing/2014/main" val="595666898"/>
                    </a:ext>
                  </a:extLst>
                </a:gridCol>
                <a:gridCol w="347705">
                  <a:extLst>
                    <a:ext uri="{9D8B030D-6E8A-4147-A177-3AD203B41FA5}">
                      <a16:colId xmlns:a16="http://schemas.microsoft.com/office/drawing/2014/main" val="1620748285"/>
                    </a:ext>
                  </a:extLst>
                </a:gridCol>
                <a:gridCol w="484060">
                  <a:extLst>
                    <a:ext uri="{9D8B030D-6E8A-4147-A177-3AD203B41FA5}">
                      <a16:colId xmlns:a16="http://schemas.microsoft.com/office/drawing/2014/main" val="1251490675"/>
                    </a:ext>
                  </a:extLst>
                </a:gridCol>
                <a:gridCol w="1015845">
                  <a:extLst>
                    <a:ext uri="{9D8B030D-6E8A-4147-A177-3AD203B41FA5}">
                      <a16:colId xmlns:a16="http://schemas.microsoft.com/office/drawing/2014/main" val="1410772429"/>
                    </a:ext>
                  </a:extLst>
                </a:gridCol>
                <a:gridCol w="511331">
                  <a:extLst>
                    <a:ext uri="{9D8B030D-6E8A-4147-A177-3AD203B41FA5}">
                      <a16:colId xmlns:a16="http://schemas.microsoft.com/office/drawing/2014/main" val="3604705123"/>
                    </a:ext>
                  </a:extLst>
                </a:gridCol>
                <a:gridCol w="465312">
                  <a:extLst>
                    <a:ext uri="{9D8B030D-6E8A-4147-A177-3AD203B41FA5}">
                      <a16:colId xmlns:a16="http://schemas.microsoft.com/office/drawing/2014/main" val="2962953931"/>
                    </a:ext>
                  </a:extLst>
                </a:gridCol>
                <a:gridCol w="613598">
                  <a:extLst>
                    <a:ext uri="{9D8B030D-6E8A-4147-A177-3AD203B41FA5}">
                      <a16:colId xmlns:a16="http://schemas.microsoft.com/office/drawing/2014/main" val="1704392476"/>
                    </a:ext>
                  </a:extLst>
                </a:gridCol>
                <a:gridCol w="240326">
                  <a:extLst>
                    <a:ext uri="{9D8B030D-6E8A-4147-A177-3AD203B41FA5}">
                      <a16:colId xmlns:a16="http://schemas.microsoft.com/office/drawing/2014/main" val="2964118270"/>
                    </a:ext>
                  </a:extLst>
                </a:gridCol>
                <a:gridCol w="2633356">
                  <a:extLst>
                    <a:ext uri="{9D8B030D-6E8A-4147-A177-3AD203B41FA5}">
                      <a16:colId xmlns:a16="http://schemas.microsoft.com/office/drawing/2014/main" val="4108073676"/>
                    </a:ext>
                  </a:extLst>
                </a:gridCol>
              </a:tblGrid>
              <a:tr h="281251">
                <a:tc>
                  <a:txBody>
                    <a:bodyPr/>
                    <a:lstStyle/>
                    <a:p>
                      <a:pPr algn="l" fontAlgn="ctr"/>
                      <a:r>
                        <a:rPr lang="es-ES" sz="6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ctr"/>
                </a:tc>
                <a:extLst>
                  <a:ext uri="{0D108BD9-81ED-4DB2-BD59-A6C34878D82A}">
                    <a16:rowId xmlns:a16="http://schemas.microsoft.com/office/drawing/2014/main" val="319007449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B57809618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ATELIER COMEDIA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CAMI DES RAFAL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2421271528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43026819Y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MESTRE COMPANY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NOU DE SANT PERE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491360820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43070792A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COVAS SERRA SEBASTIAN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01/11/1996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4237039618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43054609N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GRACIA MIRALLES ISABEL MARIA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241710538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43005529Z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TOMAS MARCH VICENTE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NOU DE SANT PERE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59946746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42995879R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MORELL NADAL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JAUME 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493837442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43003752P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MERIDA CARRILLO CRISTOBAL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404510963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42960805W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COMAS MIR ANTONIA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01/11/1994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002211940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43077376D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ROSSELLO MIR SEBASTIA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4184044812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43031953B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AULI TOMAS JAUME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DES PONT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01/11/1996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2333337558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X5414807D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YUE XU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870957594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X4441674Y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BOUZAKRI MOHAMMED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2938754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44329344H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AGUILO BUSTOS MIGUEL ANGEL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CABASPRE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186973508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43037750N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OZONAS GONZALEZ CARMEN IRENE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RAMON LLULL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826800869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43093658F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SEGURA ROIG CATALINA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FRANCESC DE BORJA MOLL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78658090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78794778K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SESTAYO LESTON JUAN JOSE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 L'AMET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527429140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43114053R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BORRAS VIVES CATALINA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SA CASA DES POBLE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2337513461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43005306K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TRIAS AULI MARGARIDA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971245888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42970829K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PARERA FEMENIAS JUAN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VIAL PRINCIPAL (SES ROTGETES)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770919714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B42851329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COA 2021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CANONGE JUAN GARAU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572530493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B44754174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FRUTAS Y VERDURAS DHILLON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DELS ESTRICADORS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23/02/2023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203669957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E57294795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MIR Y REUS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591547622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E57797698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SERVEIS VETERINARIS TRAMUNTANA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QUARTER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2013304179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E57153751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CONKAS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CJ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SON COMES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2828356311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E07709975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a-DK" sz="600" u="none" strike="noStrike">
                          <a:effectLst/>
                        </a:rPr>
                        <a:t>C AN OLIVERET C.B.</a:t>
                      </a:r>
                      <a:endParaRPr lang="da-DK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FRANCESC DE BORJA MOLL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01/11/1996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651110596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J57999542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FLORS DE TRAMUNTANA S.C.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3834045905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J16659229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ECOTENDA ESPORLES S.C.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JOAN RIUTORT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867099643"/>
                  </a:ext>
                </a:extLst>
              </a:tr>
              <a:tr h="28125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B57945578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MAREAS DE CRISTAL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MA-1110 VALLDEMOSA A 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24/12/2015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491545039"/>
                  </a:ext>
                </a:extLst>
              </a:tr>
              <a:tr h="9647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B07639818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RIGMEN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UR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ROTGETES DE CANET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10/12/1993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por correspondencia o Internet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732623030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43087136V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MIR MILLAN CATALINA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ESPORLES-ESTABLIMENTS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801451338"/>
                  </a:ext>
                </a:extLst>
              </a:tr>
              <a:tr h="18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B07724917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ILLA AMBIENT BALEAR S.L.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MIQUEL MARQUES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07190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ESPORLES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02/05/1995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4771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39" marR="4039" marT="4039" marB="0" anchor="b"/>
                </a:tc>
                <a:extLst>
                  <a:ext uri="{0D108BD9-81ED-4DB2-BD59-A6C34878D82A}">
                    <a16:rowId xmlns:a16="http://schemas.microsoft.com/office/drawing/2014/main" val="13283513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D33ABD8-674F-DAF3-0617-15F73328AE4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337FE0DC-60CB-52F5-5D3A-4C3C238D72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2092600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1943E82-2AAF-5545-5D22-0CAB4674C9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8063352"/>
              </p:ext>
            </p:extLst>
          </p:nvPr>
        </p:nvGraphicFramePr>
        <p:xfrm>
          <a:off x="838201" y="3057307"/>
          <a:ext cx="10755832" cy="9259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2544">
                  <a:extLst>
                    <a:ext uri="{9D8B030D-6E8A-4147-A177-3AD203B41FA5}">
                      <a16:colId xmlns:a16="http://schemas.microsoft.com/office/drawing/2014/main" val="2493459273"/>
                    </a:ext>
                  </a:extLst>
                </a:gridCol>
                <a:gridCol w="1356009">
                  <a:extLst>
                    <a:ext uri="{9D8B030D-6E8A-4147-A177-3AD203B41FA5}">
                      <a16:colId xmlns:a16="http://schemas.microsoft.com/office/drawing/2014/main" val="3440831702"/>
                    </a:ext>
                  </a:extLst>
                </a:gridCol>
                <a:gridCol w="168748">
                  <a:extLst>
                    <a:ext uri="{9D8B030D-6E8A-4147-A177-3AD203B41FA5}">
                      <a16:colId xmlns:a16="http://schemas.microsoft.com/office/drawing/2014/main" val="1776482129"/>
                    </a:ext>
                  </a:extLst>
                </a:gridCol>
                <a:gridCol w="1098786">
                  <a:extLst>
                    <a:ext uri="{9D8B030D-6E8A-4147-A177-3AD203B41FA5}">
                      <a16:colId xmlns:a16="http://schemas.microsoft.com/office/drawing/2014/main" val="1665378004"/>
                    </a:ext>
                  </a:extLst>
                </a:gridCol>
                <a:gridCol w="398861">
                  <a:extLst>
                    <a:ext uri="{9D8B030D-6E8A-4147-A177-3AD203B41FA5}">
                      <a16:colId xmlns:a16="http://schemas.microsoft.com/office/drawing/2014/main" val="2020732461"/>
                    </a:ext>
                  </a:extLst>
                </a:gridCol>
                <a:gridCol w="391192">
                  <a:extLst>
                    <a:ext uri="{9D8B030D-6E8A-4147-A177-3AD203B41FA5}">
                      <a16:colId xmlns:a16="http://schemas.microsoft.com/office/drawing/2014/main" val="3415388032"/>
                    </a:ext>
                  </a:extLst>
                </a:gridCol>
                <a:gridCol w="544599">
                  <a:extLst>
                    <a:ext uri="{9D8B030D-6E8A-4147-A177-3AD203B41FA5}">
                      <a16:colId xmlns:a16="http://schemas.microsoft.com/office/drawing/2014/main" val="1637840148"/>
                    </a:ext>
                  </a:extLst>
                </a:gridCol>
                <a:gridCol w="1142891">
                  <a:extLst>
                    <a:ext uri="{9D8B030D-6E8A-4147-A177-3AD203B41FA5}">
                      <a16:colId xmlns:a16="http://schemas.microsoft.com/office/drawing/2014/main" val="1813383204"/>
                    </a:ext>
                  </a:extLst>
                </a:gridCol>
                <a:gridCol w="575282">
                  <a:extLst>
                    <a:ext uri="{9D8B030D-6E8A-4147-A177-3AD203B41FA5}">
                      <a16:colId xmlns:a16="http://schemas.microsoft.com/office/drawing/2014/main" val="2501898511"/>
                    </a:ext>
                  </a:extLst>
                </a:gridCol>
                <a:gridCol w="523505">
                  <a:extLst>
                    <a:ext uri="{9D8B030D-6E8A-4147-A177-3AD203B41FA5}">
                      <a16:colId xmlns:a16="http://schemas.microsoft.com/office/drawing/2014/main" val="3364626841"/>
                    </a:ext>
                  </a:extLst>
                </a:gridCol>
                <a:gridCol w="690336">
                  <a:extLst>
                    <a:ext uri="{9D8B030D-6E8A-4147-A177-3AD203B41FA5}">
                      <a16:colId xmlns:a16="http://schemas.microsoft.com/office/drawing/2014/main" val="2982293218"/>
                    </a:ext>
                  </a:extLst>
                </a:gridCol>
                <a:gridCol w="270383">
                  <a:extLst>
                    <a:ext uri="{9D8B030D-6E8A-4147-A177-3AD203B41FA5}">
                      <a16:colId xmlns:a16="http://schemas.microsoft.com/office/drawing/2014/main" val="3062774584"/>
                    </a:ext>
                  </a:extLst>
                </a:gridCol>
                <a:gridCol w="2962696">
                  <a:extLst>
                    <a:ext uri="{9D8B030D-6E8A-4147-A177-3AD203B41FA5}">
                      <a16:colId xmlns:a16="http://schemas.microsoft.com/office/drawing/2014/main" val="3819638097"/>
                    </a:ext>
                  </a:extLst>
                </a:gridCol>
              </a:tblGrid>
              <a:tr h="2314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B07565997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PINETO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7229145"/>
                  </a:ext>
                </a:extLst>
              </a:tr>
              <a:tr h="2314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B07565997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PINETO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ESPORLES-ESTABLIMENTS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5681530"/>
                  </a:ext>
                </a:extLst>
              </a:tr>
              <a:tr h="2314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B07766090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SA CAMENA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8948855"/>
                  </a:ext>
                </a:extLst>
              </a:tr>
              <a:tr h="2314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3592127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DA102493-5FCE-6F73-2C49-DC93705FCC3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6491" y="2778256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C7730A3-CE02-61DD-5A07-417493C4AA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0964742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CBCC656C-3E7A-9E22-0D6B-273D20A0555C}"/>
              </a:ext>
            </a:extLst>
          </p:cNvPr>
          <p:cNvSpPr txBox="1"/>
          <p:nvPr/>
        </p:nvSpPr>
        <p:spPr>
          <a:xfrm>
            <a:off x="4748996" y="5091664"/>
            <a:ext cx="284451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Estellencs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8674" name="Picture 2" descr="undefined">
            <a:extLst>
              <a:ext uri="{FF2B5EF4-FFF2-40B4-BE49-F238E27FC236}">
                <a16:creationId xmlns:a16="http://schemas.microsoft.com/office/drawing/2014/main" id="{34814690-07AD-C600-36FA-BB51D7208D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4479" y="328182"/>
            <a:ext cx="3823041" cy="44842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AEEACC2A-CE80-E397-DD1E-93A5B548EA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3142536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1846D4A4-8603-2DBF-23EC-402A8074CF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2506315"/>
              </p:ext>
            </p:extLst>
          </p:nvPr>
        </p:nvGraphicFramePr>
        <p:xfrm>
          <a:off x="838201" y="2708299"/>
          <a:ext cx="10574348" cy="15720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9426">
                  <a:extLst>
                    <a:ext uri="{9D8B030D-6E8A-4147-A177-3AD203B41FA5}">
                      <a16:colId xmlns:a16="http://schemas.microsoft.com/office/drawing/2014/main" val="2609742933"/>
                    </a:ext>
                  </a:extLst>
                </a:gridCol>
                <a:gridCol w="1485574">
                  <a:extLst>
                    <a:ext uri="{9D8B030D-6E8A-4147-A177-3AD203B41FA5}">
                      <a16:colId xmlns:a16="http://schemas.microsoft.com/office/drawing/2014/main" val="17978324"/>
                    </a:ext>
                  </a:extLst>
                </a:gridCol>
                <a:gridCol w="165901">
                  <a:extLst>
                    <a:ext uri="{9D8B030D-6E8A-4147-A177-3AD203B41FA5}">
                      <a16:colId xmlns:a16="http://schemas.microsoft.com/office/drawing/2014/main" val="4233612785"/>
                    </a:ext>
                  </a:extLst>
                </a:gridCol>
                <a:gridCol w="1080246">
                  <a:extLst>
                    <a:ext uri="{9D8B030D-6E8A-4147-A177-3AD203B41FA5}">
                      <a16:colId xmlns:a16="http://schemas.microsoft.com/office/drawing/2014/main" val="1585165010"/>
                    </a:ext>
                  </a:extLst>
                </a:gridCol>
                <a:gridCol w="392131">
                  <a:extLst>
                    <a:ext uri="{9D8B030D-6E8A-4147-A177-3AD203B41FA5}">
                      <a16:colId xmlns:a16="http://schemas.microsoft.com/office/drawing/2014/main" val="3151890674"/>
                    </a:ext>
                  </a:extLst>
                </a:gridCol>
                <a:gridCol w="384591">
                  <a:extLst>
                    <a:ext uri="{9D8B030D-6E8A-4147-A177-3AD203B41FA5}">
                      <a16:colId xmlns:a16="http://schemas.microsoft.com/office/drawing/2014/main" val="1637655546"/>
                    </a:ext>
                  </a:extLst>
                </a:gridCol>
                <a:gridCol w="535410">
                  <a:extLst>
                    <a:ext uri="{9D8B030D-6E8A-4147-A177-3AD203B41FA5}">
                      <a16:colId xmlns:a16="http://schemas.microsoft.com/office/drawing/2014/main" val="218181444"/>
                    </a:ext>
                  </a:extLst>
                </a:gridCol>
                <a:gridCol w="1123607">
                  <a:extLst>
                    <a:ext uri="{9D8B030D-6E8A-4147-A177-3AD203B41FA5}">
                      <a16:colId xmlns:a16="http://schemas.microsoft.com/office/drawing/2014/main" val="2527235780"/>
                    </a:ext>
                  </a:extLst>
                </a:gridCol>
                <a:gridCol w="565575">
                  <a:extLst>
                    <a:ext uri="{9D8B030D-6E8A-4147-A177-3AD203B41FA5}">
                      <a16:colId xmlns:a16="http://schemas.microsoft.com/office/drawing/2014/main" val="4135935824"/>
                    </a:ext>
                  </a:extLst>
                </a:gridCol>
                <a:gridCol w="514672">
                  <a:extLst>
                    <a:ext uri="{9D8B030D-6E8A-4147-A177-3AD203B41FA5}">
                      <a16:colId xmlns:a16="http://schemas.microsoft.com/office/drawing/2014/main" val="4006956021"/>
                    </a:ext>
                  </a:extLst>
                </a:gridCol>
                <a:gridCol w="678688">
                  <a:extLst>
                    <a:ext uri="{9D8B030D-6E8A-4147-A177-3AD203B41FA5}">
                      <a16:colId xmlns:a16="http://schemas.microsoft.com/office/drawing/2014/main" val="2379695778"/>
                    </a:ext>
                  </a:extLst>
                </a:gridCol>
                <a:gridCol w="265821">
                  <a:extLst>
                    <a:ext uri="{9D8B030D-6E8A-4147-A177-3AD203B41FA5}">
                      <a16:colId xmlns:a16="http://schemas.microsoft.com/office/drawing/2014/main" val="1686903277"/>
                    </a:ext>
                  </a:extLst>
                </a:gridCol>
                <a:gridCol w="2912706">
                  <a:extLst>
                    <a:ext uri="{9D8B030D-6E8A-4147-A177-3AD203B41FA5}">
                      <a16:colId xmlns:a16="http://schemas.microsoft.com/office/drawing/2014/main" val="1070484691"/>
                    </a:ext>
                  </a:extLst>
                </a:gridCol>
              </a:tblGrid>
              <a:tr h="360637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4121003671"/>
                  </a:ext>
                </a:extLst>
              </a:tr>
              <a:tr h="242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X4859884F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CURBELO DE LEON NORMA ROSANA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CAVALLERIA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ESTELLENCS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172718"/>
                  </a:ext>
                </a:extLst>
              </a:tr>
              <a:tr h="242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43121032B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RIERA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PASCUAL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ESTELLENCS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4852943"/>
                  </a:ext>
                </a:extLst>
              </a:tr>
              <a:tr h="242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43082259Q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SANCHEZ OSCAR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ESTELLENCS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6195517"/>
                  </a:ext>
                </a:extLst>
              </a:tr>
              <a:tr h="242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Y6929098V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LEPARQUIER FLEUR NADIEJDA VICKY GABRIELLE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MAGRANERS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ESTELLENCS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4967781"/>
                  </a:ext>
                </a:extLst>
              </a:tr>
              <a:tr h="242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18236483J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CARBONELL CIFRE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ESTELLENCS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5237236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2CC33ABC-C906-6D93-AF4F-BF0D881A9A5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708299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00F4A0D-1A24-2035-C342-4A88B65593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6451050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CDA662F0-F717-340E-720E-745D287B0C8F}"/>
              </a:ext>
            </a:extLst>
          </p:cNvPr>
          <p:cNvSpPr txBox="1"/>
          <p:nvPr/>
        </p:nvSpPr>
        <p:spPr>
          <a:xfrm>
            <a:off x="4940503" y="5091664"/>
            <a:ext cx="230793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Felanitx</a:t>
            </a:r>
          </a:p>
        </p:txBody>
      </p:sp>
      <p:pic>
        <p:nvPicPr>
          <p:cNvPr id="29698" name="Picture 2">
            <a:extLst>
              <a:ext uri="{FF2B5EF4-FFF2-40B4-BE49-F238E27FC236}">
                <a16:creationId xmlns:a16="http://schemas.microsoft.com/office/drawing/2014/main" id="{18676A49-4CFD-FCF4-8F57-490247C5FD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0855" y="579532"/>
            <a:ext cx="3707233" cy="42787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87A0F3CD-09C1-6A9F-DECC-CBA1D9A704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451962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16FBA10-B769-BF59-1213-2D67F780E0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6175817"/>
              </p:ext>
            </p:extLst>
          </p:nvPr>
        </p:nvGraphicFramePr>
        <p:xfrm>
          <a:off x="1089488" y="488610"/>
          <a:ext cx="9841431" cy="57408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689">
                  <a:extLst>
                    <a:ext uri="{9D8B030D-6E8A-4147-A177-3AD203B41FA5}">
                      <a16:colId xmlns:a16="http://schemas.microsoft.com/office/drawing/2014/main" val="4127311923"/>
                    </a:ext>
                  </a:extLst>
                </a:gridCol>
                <a:gridCol w="1212809">
                  <a:extLst>
                    <a:ext uri="{9D8B030D-6E8A-4147-A177-3AD203B41FA5}">
                      <a16:colId xmlns:a16="http://schemas.microsoft.com/office/drawing/2014/main" val="881981693"/>
                    </a:ext>
                  </a:extLst>
                </a:gridCol>
                <a:gridCol w="154402">
                  <a:extLst>
                    <a:ext uri="{9D8B030D-6E8A-4147-A177-3AD203B41FA5}">
                      <a16:colId xmlns:a16="http://schemas.microsoft.com/office/drawing/2014/main" val="1244540545"/>
                    </a:ext>
                  </a:extLst>
                </a:gridCol>
                <a:gridCol w="1005373">
                  <a:extLst>
                    <a:ext uri="{9D8B030D-6E8A-4147-A177-3AD203B41FA5}">
                      <a16:colId xmlns:a16="http://schemas.microsoft.com/office/drawing/2014/main" val="99490484"/>
                    </a:ext>
                  </a:extLst>
                </a:gridCol>
                <a:gridCol w="364952">
                  <a:extLst>
                    <a:ext uri="{9D8B030D-6E8A-4147-A177-3AD203B41FA5}">
                      <a16:colId xmlns:a16="http://schemas.microsoft.com/office/drawing/2014/main" val="2020143109"/>
                    </a:ext>
                  </a:extLst>
                </a:gridCol>
                <a:gridCol w="357935">
                  <a:extLst>
                    <a:ext uri="{9D8B030D-6E8A-4147-A177-3AD203B41FA5}">
                      <a16:colId xmlns:a16="http://schemas.microsoft.com/office/drawing/2014/main" val="867322322"/>
                    </a:ext>
                  </a:extLst>
                </a:gridCol>
                <a:gridCol w="498300">
                  <a:extLst>
                    <a:ext uri="{9D8B030D-6E8A-4147-A177-3AD203B41FA5}">
                      <a16:colId xmlns:a16="http://schemas.microsoft.com/office/drawing/2014/main" val="1672190126"/>
                    </a:ext>
                  </a:extLst>
                </a:gridCol>
                <a:gridCol w="1045729">
                  <a:extLst>
                    <a:ext uri="{9D8B030D-6E8A-4147-A177-3AD203B41FA5}">
                      <a16:colId xmlns:a16="http://schemas.microsoft.com/office/drawing/2014/main" val="2736369972"/>
                    </a:ext>
                  </a:extLst>
                </a:gridCol>
                <a:gridCol w="526374">
                  <a:extLst>
                    <a:ext uri="{9D8B030D-6E8A-4147-A177-3AD203B41FA5}">
                      <a16:colId xmlns:a16="http://schemas.microsoft.com/office/drawing/2014/main" val="3095669044"/>
                    </a:ext>
                  </a:extLst>
                </a:gridCol>
                <a:gridCol w="479000">
                  <a:extLst>
                    <a:ext uri="{9D8B030D-6E8A-4147-A177-3AD203B41FA5}">
                      <a16:colId xmlns:a16="http://schemas.microsoft.com/office/drawing/2014/main" val="2111056131"/>
                    </a:ext>
                  </a:extLst>
                </a:gridCol>
                <a:gridCol w="631648">
                  <a:extLst>
                    <a:ext uri="{9D8B030D-6E8A-4147-A177-3AD203B41FA5}">
                      <a16:colId xmlns:a16="http://schemas.microsoft.com/office/drawing/2014/main" val="3205165878"/>
                    </a:ext>
                  </a:extLst>
                </a:gridCol>
                <a:gridCol w="247396">
                  <a:extLst>
                    <a:ext uri="{9D8B030D-6E8A-4147-A177-3AD203B41FA5}">
                      <a16:colId xmlns:a16="http://schemas.microsoft.com/office/drawing/2014/main" val="278883843"/>
                    </a:ext>
                  </a:extLst>
                </a:gridCol>
                <a:gridCol w="2710824">
                  <a:extLst>
                    <a:ext uri="{9D8B030D-6E8A-4147-A177-3AD203B41FA5}">
                      <a16:colId xmlns:a16="http://schemas.microsoft.com/office/drawing/2014/main" val="3931633174"/>
                    </a:ext>
                  </a:extLst>
                </a:gridCol>
              </a:tblGrid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43181178N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FERRER PROHENS LLUIS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PATRONAT OBRER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3597510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X3552363J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RIBAS VIVIANA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FLEIXES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5727638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05920177T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PRADOS YEBENES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7683413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43042342G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PRIETO ARAUJO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8796044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43109208D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RADO MORENO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4815274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34065942K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ANTICH GAYA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6219027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43134667F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REBASA ARIZA PEDRO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D'HEREDERO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2178012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Y2698371W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JUNCONG LU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76962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44327369K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DACOSTA GARCIA ESMERALDA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5531328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43047120K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CORDON JIMENEZ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1881302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43049024Q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ORTIZ RAMOS MARIA FELIPA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JACINTO BENAVENTE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6036296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41368889P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 ROSSELLO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BERENGUER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0671089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X1437610H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EDDINE LTIFI BAHA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9610809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43136614E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SALCEDO NATALIA AINHOA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2079630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42980700W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BOSCH FELIPE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0587941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X4933666M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HAO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ASDRUBAL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2619068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Y1438534J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AGNANI VIJAY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 SAN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47216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X5872746H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LIANGGANG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1093374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Y5358476L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MIRON IULIA OLEG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BOTIA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6687855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44326092D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VICENS MARIA SOLEDAD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AIRES 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5316333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X2792140D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LINYUN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ROMA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5541398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43154756V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DE BONILLA MAAS MARIA LAVINIA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JAFUDA CRESQUES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717368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53167614D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SANTOS SARA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3678886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43114915N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JIMENEZ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2732473"/>
                  </a:ext>
                </a:extLst>
              </a:tr>
              <a:tr h="229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48130706D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SANTIAGO LORENTE JUAN BAUTISTA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019323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541C7BB6-73E8-020D-9415-B8A9C4B8FA6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E62660A-BE4C-BF4A-1058-7FC1470FBE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8899969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759583D-772B-F936-F138-8BD619655A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063336"/>
              </p:ext>
            </p:extLst>
          </p:nvPr>
        </p:nvGraphicFramePr>
        <p:xfrm>
          <a:off x="900336" y="549236"/>
          <a:ext cx="10453464" cy="57595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247">
                  <a:extLst>
                    <a:ext uri="{9D8B030D-6E8A-4147-A177-3AD203B41FA5}">
                      <a16:colId xmlns:a16="http://schemas.microsoft.com/office/drawing/2014/main" val="3598533027"/>
                    </a:ext>
                  </a:extLst>
                </a:gridCol>
                <a:gridCol w="1331404">
                  <a:extLst>
                    <a:ext uri="{9D8B030D-6E8A-4147-A177-3AD203B41FA5}">
                      <a16:colId xmlns:a16="http://schemas.microsoft.com/office/drawing/2014/main" val="2917055364"/>
                    </a:ext>
                  </a:extLst>
                </a:gridCol>
                <a:gridCol w="164005">
                  <a:extLst>
                    <a:ext uri="{9D8B030D-6E8A-4147-A177-3AD203B41FA5}">
                      <a16:colId xmlns:a16="http://schemas.microsoft.com/office/drawing/2014/main" val="3063777242"/>
                    </a:ext>
                  </a:extLst>
                </a:gridCol>
                <a:gridCol w="1067897">
                  <a:extLst>
                    <a:ext uri="{9D8B030D-6E8A-4147-A177-3AD203B41FA5}">
                      <a16:colId xmlns:a16="http://schemas.microsoft.com/office/drawing/2014/main" val="1502699344"/>
                    </a:ext>
                  </a:extLst>
                </a:gridCol>
                <a:gridCol w="387649">
                  <a:extLst>
                    <a:ext uri="{9D8B030D-6E8A-4147-A177-3AD203B41FA5}">
                      <a16:colId xmlns:a16="http://schemas.microsoft.com/office/drawing/2014/main" val="701174180"/>
                    </a:ext>
                  </a:extLst>
                </a:gridCol>
                <a:gridCol w="380194">
                  <a:extLst>
                    <a:ext uri="{9D8B030D-6E8A-4147-A177-3AD203B41FA5}">
                      <a16:colId xmlns:a16="http://schemas.microsoft.com/office/drawing/2014/main" val="3568379348"/>
                    </a:ext>
                  </a:extLst>
                </a:gridCol>
                <a:gridCol w="529289">
                  <a:extLst>
                    <a:ext uri="{9D8B030D-6E8A-4147-A177-3AD203B41FA5}">
                      <a16:colId xmlns:a16="http://schemas.microsoft.com/office/drawing/2014/main" val="1290053372"/>
                    </a:ext>
                  </a:extLst>
                </a:gridCol>
                <a:gridCol w="1110762">
                  <a:extLst>
                    <a:ext uri="{9D8B030D-6E8A-4147-A177-3AD203B41FA5}">
                      <a16:colId xmlns:a16="http://schemas.microsoft.com/office/drawing/2014/main" val="3791973308"/>
                    </a:ext>
                  </a:extLst>
                </a:gridCol>
                <a:gridCol w="559109">
                  <a:extLst>
                    <a:ext uri="{9D8B030D-6E8A-4147-A177-3AD203B41FA5}">
                      <a16:colId xmlns:a16="http://schemas.microsoft.com/office/drawing/2014/main" val="2659629855"/>
                    </a:ext>
                  </a:extLst>
                </a:gridCol>
                <a:gridCol w="508789">
                  <a:extLst>
                    <a:ext uri="{9D8B030D-6E8A-4147-A177-3AD203B41FA5}">
                      <a16:colId xmlns:a16="http://schemas.microsoft.com/office/drawing/2014/main" val="710578797"/>
                    </a:ext>
                  </a:extLst>
                </a:gridCol>
                <a:gridCol w="670930">
                  <a:extLst>
                    <a:ext uri="{9D8B030D-6E8A-4147-A177-3AD203B41FA5}">
                      <a16:colId xmlns:a16="http://schemas.microsoft.com/office/drawing/2014/main" val="3029138673"/>
                    </a:ext>
                  </a:extLst>
                </a:gridCol>
                <a:gridCol w="262781">
                  <a:extLst>
                    <a:ext uri="{9D8B030D-6E8A-4147-A177-3AD203B41FA5}">
                      <a16:colId xmlns:a16="http://schemas.microsoft.com/office/drawing/2014/main" val="1034848751"/>
                    </a:ext>
                  </a:extLst>
                </a:gridCol>
                <a:gridCol w="2879408">
                  <a:extLst>
                    <a:ext uri="{9D8B030D-6E8A-4147-A177-3AD203B41FA5}">
                      <a16:colId xmlns:a16="http://schemas.microsoft.com/office/drawing/2014/main" val="2181568954"/>
                    </a:ext>
                  </a:extLst>
                </a:gridCol>
              </a:tblGrid>
              <a:tr h="334409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extLst>
                  <a:ext uri="{0D108BD9-81ED-4DB2-BD59-A6C34878D82A}">
                    <a16:rowId xmlns:a16="http://schemas.microsoft.com/office/drawing/2014/main" val="860329207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B07984123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BENZINERA A. ARTIGUES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59252779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18221353V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MONSERRAT BERNARDINO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57263741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78198932J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MESTRE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22649728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78199272P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MAS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77926645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E07236193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ELECTRICA MUDOY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33122207"/>
                  </a:ext>
                </a:extLst>
              </a:tr>
              <a:tr h="2595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41393649C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CANOVAS MIQUEL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15368051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18218491F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FUSTER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85775631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78192371F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NADAL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MUNICIPAL DE LA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17222557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18227531P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DARDER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MUNICIPAL DE LA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41110012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42953227Z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NADAL BARTOLOME MARIA VICENTE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672218437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43011530N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MONSERRAT ROSSELLO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18212749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43051268Y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ADROVER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861348766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18222471P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OLIVER MARIA MACIANA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10381910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X5801090F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XINXING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24520942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X4513335E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YATAOUI BACHIR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PROISSOS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31761479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43158729B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POU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60294215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18227193S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GUARDIOLA ADROVER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7073055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41706919F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DANNOUNE EL HAMDOUCHI KHALID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994743860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43128590W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CAÑAS BERMEJO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07703569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78201878S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PEREZ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193460083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50448023F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ROZAS HERRADON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14716508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41573476X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ADROVER CATERINA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68384671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41515606P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JUAN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697179592"/>
                  </a:ext>
                </a:extLst>
              </a:tr>
              <a:tr h="2245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43120319B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OLMO FERNANDEZ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0960054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AD5B4A0-7954-5462-1656-1586A9B4E1D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6EA24F2-1260-FDA5-7D3D-67EA503624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5264632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7AE4E89-183B-615E-B0F8-EC113047FB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7125575"/>
              </p:ext>
            </p:extLst>
          </p:nvPr>
        </p:nvGraphicFramePr>
        <p:xfrm>
          <a:off x="1089486" y="509550"/>
          <a:ext cx="10113660" cy="5563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537">
                  <a:extLst>
                    <a:ext uri="{9D8B030D-6E8A-4147-A177-3AD203B41FA5}">
                      <a16:colId xmlns:a16="http://schemas.microsoft.com/office/drawing/2014/main" val="3315860510"/>
                    </a:ext>
                  </a:extLst>
                </a:gridCol>
                <a:gridCol w="1222290">
                  <a:extLst>
                    <a:ext uri="{9D8B030D-6E8A-4147-A177-3AD203B41FA5}">
                      <a16:colId xmlns:a16="http://schemas.microsoft.com/office/drawing/2014/main" val="2387793765"/>
                    </a:ext>
                  </a:extLst>
                </a:gridCol>
                <a:gridCol w="158673">
                  <a:extLst>
                    <a:ext uri="{9D8B030D-6E8A-4147-A177-3AD203B41FA5}">
                      <a16:colId xmlns:a16="http://schemas.microsoft.com/office/drawing/2014/main" val="2755557879"/>
                    </a:ext>
                  </a:extLst>
                </a:gridCol>
                <a:gridCol w="1033183">
                  <a:extLst>
                    <a:ext uri="{9D8B030D-6E8A-4147-A177-3AD203B41FA5}">
                      <a16:colId xmlns:a16="http://schemas.microsoft.com/office/drawing/2014/main" val="1109505956"/>
                    </a:ext>
                  </a:extLst>
                </a:gridCol>
                <a:gridCol w="375047">
                  <a:extLst>
                    <a:ext uri="{9D8B030D-6E8A-4147-A177-3AD203B41FA5}">
                      <a16:colId xmlns:a16="http://schemas.microsoft.com/office/drawing/2014/main" val="3194932378"/>
                    </a:ext>
                  </a:extLst>
                </a:gridCol>
                <a:gridCol w="367836">
                  <a:extLst>
                    <a:ext uri="{9D8B030D-6E8A-4147-A177-3AD203B41FA5}">
                      <a16:colId xmlns:a16="http://schemas.microsoft.com/office/drawing/2014/main" val="437610664"/>
                    </a:ext>
                  </a:extLst>
                </a:gridCol>
                <a:gridCol w="512084">
                  <a:extLst>
                    <a:ext uri="{9D8B030D-6E8A-4147-A177-3AD203B41FA5}">
                      <a16:colId xmlns:a16="http://schemas.microsoft.com/office/drawing/2014/main" val="1411228783"/>
                    </a:ext>
                  </a:extLst>
                </a:gridCol>
                <a:gridCol w="1074655">
                  <a:extLst>
                    <a:ext uri="{9D8B030D-6E8A-4147-A177-3AD203B41FA5}">
                      <a16:colId xmlns:a16="http://schemas.microsoft.com/office/drawing/2014/main" val="2478702279"/>
                    </a:ext>
                  </a:extLst>
                </a:gridCol>
                <a:gridCol w="540935">
                  <a:extLst>
                    <a:ext uri="{9D8B030D-6E8A-4147-A177-3AD203B41FA5}">
                      <a16:colId xmlns:a16="http://schemas.microsoft.com/office/drawing/2014/main" val="78035061"/>
                    </a:ext>
                  </a:extLst>
                </a:gridCol>
                <a:gridCol w="492250">
                  <a:extLst>
                    <a:ext uri="{9D8B030D-6E8A-4147-A177-3AD203B41FA5}">
                      <a16:colId xmlns:a16="http://schemas.microsoft.com/office/drawing/2014/main" val="3384889222"/>
                    </a:ext>
                  </a:extLst>
                </a:gridCol>
                <a:gridCol w="649120">
                  <a:extLst>
                    <a:ext uri="{9D8B030D-6E8A-4147-A177-3AD203B41FA5}">
                      <a16:colId xmlns:a16="http://schemas.microsoft.com/office/drawing/2014/main" val="2984871628"/>
                    </a:ext>
                  </a:extLst>
                </a:gridCol>
                <a:gridCol w="254240">
                  <a:extLst>
                    <a:ext uri="{9D8B030D-6E8A-4147-A177-3AD203B41FA5}">
                      <a16:colId xmlns:a16="http://schemas.microsoft.com/office/drawing/2014/main" val="239583053"/>
                    </a:ext>
                  </a:extLst>
                </a:gridCol>
                <a:gridCol w="2785810">
                  <a:extLst>
                    <a:ext uri="{9D8B030D-6E8A-4147-A177-3AD203B41FA5}">
                      <a16:colId xmlns:a16="http://schemas.microsoft.com/office/drawing/2014/main" val="424375418"/>
                    </a:ext>
                  </a:extLst>
                </a:gridCol>
              </a:tblGrid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41570210X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PASCUAL GUILLEM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8496558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X9864796G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DURAN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3074084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X4411280H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JONSSON YLVA BIRGITTA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8146354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43096686E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HERMOSO PALOMAR VICTOR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HOSPICI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8669012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18226702F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ANTICH VADELL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7203956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X5238556F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SARTORE ROSANA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SEBASTIA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4071282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42981306X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BARCELO DAMIANA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BARTOMEU CALDENTEY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761356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78197660Y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BINIMELIS PROHENS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02/04/2012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8030110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43019910C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ADROVER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7812791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78201915Y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BENNASAR ANTONIO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7074906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18222048E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ROSSELLO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6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831855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41524044M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GALMES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PUIGVERT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5596200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18226230H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ALCAIDE ARTIGUES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9971449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37338892W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RAMON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1135296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18224283A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ALZANILLAS GARCIAS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4514411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78204087Q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FUSTER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546728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78199504X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CERDA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6880602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78186357L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MESTRE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3422405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41570674Z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GAYA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6717954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18235238X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MESQUIDA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(FELANITX)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1335411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X3761729X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RACHDI ABDELALI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OBRADOR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971027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43011953K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PROHENS SOLER RAFEL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2864563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Y4474770L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MARTINS DA SILVA ANA CARLA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SABET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3285043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42957535K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ROTGER FRAU JAIME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3514729"/>
                  </a:ext>
                </a:extLst>
              </a:tr>
              <a:tr h="22253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638568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FD431BB3-F5EA-AB3F-D7E4-03C50B5C866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A2E952C-8D0A-5983-8123-FAEBFB2C58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358437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3408E6D-059B-710E-85E8-AB6F14A3AF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9075258"/>
              </p:ext>
            </p:extLst>
          </p:nvPr>
        </p:nvGraphicFramePr>
        <p:xfrm>
          <a:off x="959177" y="616537"/>
          <a:ext cx="10273644" cy="56249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999">
                  <a:extLst>
                    <a:ext uri="{9D8B030D-6E8A-4147-A177-3AD203B41FA5}">
                      <a16:colId xmlns:a16="http://schemas.microsoft.com/office/drawing/2014/main" val="597042567"/>
                    </a:ext>
                  </a:extLst>
                </a:gridCol>
                <a:gridCol w="1431432">
                  <a:extLst>
                    <a:ext uri="{9D8B030D-6E8A-4147-A177-3AD203B41FA5}">
                      <a16:colId xmlns:a16="http://schemas.microsoft.com/office/drawing/2014/main" val="3339611394"/>
                    </a:ext>
                  </a:extLst>
                </a:gridCol>
                <a:gridCol w="159855">
                  <a:extLst>
                    <a:ext uri="{9D8B030D-6E8A-4147-A177-3AD203B41FA5}">
                      <a16:colId xmlns:a16="http://schemas.microsoft.com/office/drawing/2014/main" val="191064410"/>
                    </a:ext>
                  </a:extLst>
                </a:gridCol>
                <a:gridCol w="1040876">
                  <a:extLst>
                    <a:ext uri="{9D8B030D-6E8A-4147-A177-3AD203B41FA5}">
                      <a16:colId xmlns:a16="http://schemas.microsoft.com/office/drawing/2014/main" val="1010559982"/>
                    </a:ext>
                  </a:extLst>
                </a:gridCol>
                <a:gridCol w="377840">
                  <a:extLst>
                    <a:ext uri="{9D8B030D-6E8A-4147-A177-3AD203B41FA5}">
                      <a16:colId xmlns:a16="http://schemas.microsoft.com/office/drawing/2014/main" val="3525361482"/>
                    </a:ext>
                  </a:extLst>
                </a:gridCol>
                <a:gridCol w="370574">
                  <a:extLst>
                    <a:ext uri="{9D8B030D-6E8A-4147-A177-3AD203B41FA5}">
                      <a16:colId xmlns:a16="http://schemas.microsoft.com/office/drawing/2014/main" val="2255988684"/>
                    </a:ext>
                  </a:extLst>
                </a:gridCol>
                <a:gridCol w="515897">
                  <a:extLst>
                    <a:ext uri="{9D8B030D-6E8A-4147-A177-3AD203B41FA5}">
                      <a16:colId xmlns:a16="http://schemas.microsoft.com/office/drawing/2014/main" val="1513302240"/>
                    </a:ext>
                  </a:extLst>
                </a:gridCol>
                <a:gridCol w="1082656">
                  <a:extLst>
                    <a:ext uri="{9D8B030D-6E8A-4147-A177-3AD203B41FA5}">
                      <a16:colId xmlns:a16="http://schemas.microsoft.com/office/drawing/2014/main" val="3319656119"/>
                    </a:ext>
                  </a:extLst>
                </a:gridCol>
                <a:gridCol w="544962">
                  <a:extLst>
                    <a:ext uri="{9D8B030D-6E8A-4147-A177-3AD203B41FA5}">
                      <a16:colId xmlns:a16="http://schemas.microsoft.com/office/drawing/2014/main" val="3277104310"/>
                    </a:ext>
                  </a:extLst>
                </a:gridCol>
                <a:gridCol w="495915">
                  <a:extLst>
                    <a:ext uri="{9D8B030D-6E8A-4147-A177-3AD203B41FA5}">
                      <a16:colId xmlns:a16="http://schemas.microsoft.com/office/drawing/2014/main" val="2342519609"/>
                    </a:ext>
                  </a:extLst>
                </a:gridCol>
                <a:gridCol w="653954">
                  <a:extLst>
                    <a:ext uri="{9D8B030D-6E8A-4147-A177-3AD203B41FA5}">
                      <a16:colId xmlns:a16="http://schemas.microsoft.com/office/drawing/2014/main" val="3175745125"/>
                    </a:ext>
                  </a:extLst>
                </a:gridCol>
                <a:gridCol w="256132">
                  <a:extLst>
                    <a:ext uri="{9D8B030D-6E8A-4147-A177-3AD203B41FA5}">
                      <a16:colId xmlns:a16="http://schemas.microsoft.com/office/drawing/2014/main" val="2038001917"/>
                    </a:ext>
                  </a:extLst>
                </a:gridCol>
                <a:gridCol w="2806552">
                  <a:extLst>
                    <a:ext uri="{9D8B030D-6E8A-4147-A177-3AD203B41FA5}">
                      <a16:colId xmlns:a16="http://schemas.microsoft.com/office/drawing/2014/main" val="3606286679"/>
                    </a:ext>
                  </a:extLst>
                </a:gridCol>
              </a:tblGrid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ISIDRE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74488464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42974803Q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VADELL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69192396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78204077Y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PERELLO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37190609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41519760E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CANAVES FERRAGUT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93396646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41572937T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PUIG MARIA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9066824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Y1088454Q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KREUTZMANN SISSY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BATLE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551608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78208158Q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MANRESA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CAPO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5363295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42315402W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KOSI VILLCA MONICA NORA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BORDOY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34195912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78204082B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FONTANET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1701246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08824618R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GALEANO ALMODOVAR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8793146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23232186R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GARCIA GONZALO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94232400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X3086133Q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MOUNIR SALAH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69655320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43047144E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MIRO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4328510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41517257A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SBERT ADROVER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MIRALLES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19710668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42312263Z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NETO HERMENEGILDO MARIA JOAO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19644928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Y6383983W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DOS SANTOS MARCIA HELENA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38619754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18220362S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SANTANDREU MASCARO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0283272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18217080E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NICOLAU GREGORI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7761112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37342965G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ANTICH MARIA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49905526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37335344L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PORRAS GALLARDO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25745570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X2726002L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JAMALI ISKANDER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94755859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71091971Y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 JULIA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6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02874244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37341835R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TARONGI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PELAT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5466438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37336495C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GUZMAN MARTIN OLGA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BORDOY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9689143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78193351K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MODEN MANRESA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SANTUERI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336920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0BD13B1-FEED-5143-D610-DBEB3AFE0EE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7750652-D48F-ACA9-294D-9F26108DE3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7530841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8DC43A9-A70A-C741-D235-0CD45649D4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9113363"/>
              </p:ext>
            </p:extLst>
          </p:nvPr>
        </p:nvGraphicFramePr>
        <p:xfrm>
          <a:off x="780905" y="745520"/>
          <a:ext cx="10630187" cy="53669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2839">
                  <a:extLst>
                    <a:ext uri="{9D8B030D-6E8A-4147-A177-3AD203B41FA5}">
                      <a16:colId xmlns:a16="http://schemas.microsoft.com/office/drawing/2014/main" val="1400161889"/>
                    </a:ext>
                  </a:extLst>
                </a:gridCol>
                <a:gridCol w="1481521">
                  <a:extLst>
                    <a:ext uri="{9D8B030D-6E8A-4147-A177-3AD203B41FA5}">
                      <a16:colId xmlns:a16="http://schemas.microsoft.com/office/drawing/2014/main" val="1832181334"/>
                    </a:ext>
                  </a:extLst>
                </a:gridCol>
                <a:gridCol w="165448">
                  <a:extLst>
                    <a:ext uri="{9D8B030D-6E8A-4147-A177-3AD203B41FA5}">
                      <a16:colId xmlns:a16="http://schemas.microsoft.com/office/drawing/2014/main" val="2132224805"/>
                    </a:ext>
                  </a:extLst>
                </a:gridCol>
                <a:gridCol w="1077298">
                  <a:extLst>
                    <a:ext uri="{9D8B030D-6E8A-4147-A177-3AD203B41FA5}">
                      <a16:colId xmlns:a16="http://schemas.microsoft.com/office/drawing/2014/main" val="3038542627"/>
                    </a:ext>
                  </a:extLst>
                </a:gridCol>
                <a:gridCol w="391061">
                  <a:extLst>
                    <a:ext uri="{9D8B030D-6E8A-4147-A177-3AD203B41FA5}">
                      <a16:colId xmlns:a16="http://schemas.microsoft.com/office/drawing/2014/main" val="4122079201"/>
                    </a:ext>
                  </a:extLst>
                </a:gridCol>
                <a:gridCol w="383542">
                  <a:extLst>
                    <a:ext uri="{9D8B030D-6E8A-4147-A177-3AD203B41FA5}">
                      <a16:colId xmlns:a16="http://schemas.microsoft.com/office/drawing/2014/main" val="2960358902"/>
                    </a:ext>
                  </a:extLst>
                </a:gridCol>
                <a:gridCol w="533949">
                  <a:extLst>
                    <a:ext uri="{9D8B030D-6E8A-4147-A177-3AD203B41FA5}">
                      <a16:colId xmlns:a16="http://schemas.microsoft.com/office/drawing/2014/main" val="2840055950"/>
                    </a:ext>
                  </a:extLst>
                </a:gridCol>
                <a:gridCol w="1120541">
                  <a:extLst>
                    <a:ext uri="{9D8B030D-6E8A-4147-A177-3AD203B41FA5}">
                      <a16:colId xmlns:a16="http://schemas.microsoft.com/office/drawing/2014/main" val="2347132867"/>
                    </a:ext>
                  </a:extLst>
                </a:gridCol>
                <a:gridCol w="564031">
                  <a:extLst>
                    <a:ext uri="{9D8B030D-6E8A-4147-A177-3AD203B41FA5}">
                      <a16:colId xmlns:a16="http://schemas.microsoft.com/office/drawing/2014/main" val="2409951072"/>
                    </a:ext>
                  </a:extLst>
                </a:gridCol>
                <a:gridCol w="513268">
                  <a:extLst>
                    <a:ext uri="{9D8B030D-6E8A-4147-A177-3AD203B41FA5}">
                      <a16:colId xmlns:a16="http://schemas.microsoft.com/office/drawing/2014/main" val="1938425325"/>
                    </a:ext>
                  </a:extLst>
                </a:gridCol>
                <a:gridCol w="676836">
                  <a:extLst>
                    <a:ext uri="{9D8B030D-6E8A-4147-A177-3AD203B41FA5}">
                      <a16:colId xmlns:a16="http://schemas.microsoft.com/office/drawing/2014/main" val="2223529357"/>
                    </a:ext>
                  </a:extLst>
                </a:gridCol>
                <a:gridCol w="265095">
                  <a:extLst>
                    <a:ext uri="{9D8B030D-6E8A-4147-A177-3AD203B41FA5}">
                      <a16:colId xmlns:a16="http://schemas.microsoft.com/office/drawing/2014/main" val="1315864005"/>
                    </a:ext>
                  </a:extLst>
                </a:gridCol>
                <a:gridCol w="2904758">
                  <a:extLst>
                    <a:ext uri="{9D8B030D-6E8A-4147-A177-3AD203B41FA5}">
                      <a16:colId xmlns:a16="http://schemas.microsoft.com/office/drawing/2014/main" val="1655009247"/>
                    </a:ext>
                  </a:extLst>
                </a:gridCol>
              </a:tblGrid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18220150X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NOGUERA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2218661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43037892Q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MAIMO BLANCO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MARÇ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5333755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78206136H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MAIMO LLODRA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1057837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E57101750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JARDINERIA ES VELA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7306723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18234468E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BORDOY ARTIGUES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(CAS CONCOS)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6225854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28906839W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AZCARATE HERNANDEZ PINZON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BERENGUER DE GALIANA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7593521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Y0590428D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CASAL GERMAN CESAR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2288926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43035207E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LLADONET SALOM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9244530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44456159B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VIZOSO FEIJOO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DES ROSSELLS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1212478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37336552P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RAMIS DAMIAN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4967056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37342289H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BARCELO FRANCESC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790265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Y5585544P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ANDRIES AXEL LUCIEN JACQUES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3541554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B16535627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CONCO 2017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OBRADOR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13/07/2017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7584391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B57328072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CUISINALE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ERNEST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7560170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B57210726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23/05/2003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767094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43044376Z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BONET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ISIDRE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831007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41538622R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 ADROVER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0892545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X8124780F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RUIJTER MARINUS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8961699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31328241X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HIERRO CABELLO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5099013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78188815Q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VADELL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2616069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78206544N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UGUET VADELL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PAGELL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5372045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41520805D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VALENS ORDINAS MARIA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2583119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43027598A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NOGUERA FIOL ESTEVE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5189142"/>
                  </a:ext>
                </a:extLst>
              </a:tr>
              <a:tr h="1119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Y2351644T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REVAY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TAULER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4331482"/>
                  </a:ext>
                </a:extLst>
              </a:tr>
              <a:tr h="2189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E07454283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 VILLALONGA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ASSUMPCIO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22/12/1989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375899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B64703D-D4FA-63F6-4174-3D82497FA7D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DA15B55-9876-6B31-2528-9BAFD5E8B9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0555624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DF5D30E4-21B9-1F31-69C6-9B66D8817AE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4298925"/>
              </p:ext>
            </p:extLst>
          </p:nvPr>
        </p:nvGraphicFramePr>
        <p:xfrm>
          <a:off x="889095" y="642175"/>
          <a:ext cx="10413808" cy="54367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4960">
                  <a:extLst>
                    <a:ext uri="{9D8B030D-6E8A-4147-A177-3AD203B41FA5}">
                      <a16:colId xmlns:a16="http://schemas.microsoft.com/office/drawing/2014/main" val="1609560228"/>
                    </a:ext>
                  </a:extLst>
                </a:gridCol>
                <a:gridCol w="1453808">
                  <a:extLst>
                    <a:ext uri="{9D8B030D-6E8A-4147-A177-3AD203B41FA5}">
                      <a16:colId xmlns:a16="http://schemas.microsoft.com/office/drawing/2014/main" val="2203688922"/>
                    </a:ext>
                  </a:extLst>
                </a:gridCol>
                <a:gridCol w="162354">
                  <a:extLst>
                    <a:ext uri="{9D8B030D-6E8A-4147-A177-3AD203B41FA5}">
                      <a16:colId xmlns:a16="http://schemas.microsoft.com/office/drawing/2014/main" val="2469025500"/>
                    </a:ext>
                  </a:extLst>
                </a:gridCol>
                <a:gridCol w="1057147">
                  <a:extLst>
                    <a:ext uri="{9D8B030D-6E8A-4147-A177-3AD203B41FA5}">
                      <a16:colId xmlns:a16="http://schemas.microsoft.com/office/drawing/2014/main" val="2458190429"/>
                    </a:ext>
                  </a:extLst>
                </a:gridCol>
                <a:gridCol w="383746">
                  <a:extLst>
                    <a:ext uri="{9D8B030D-6E8A-4147-A177-3AD203B41FA5}">
                      <a16:colId xmlns:a16="http://schemas.microsoft.com/office/drawing/2014/main" val="1027379390"/>
                    </a:ext>
                  </a:extLst>
                </a:gridCol>
                <a:gridCol w="376367">
                  <a:extLst>
                    <a:ext uri="{9D8B030D-6E8A-4147-A177-3AD203B41FA5}">
                      <a16:colId xmlns:a16="http://schemas.microsoft.com/office/drawing/2014/main" val="1868885641"/>
                    </a:ext>
                  </a:extLst>
                </a:gridCol>
                <a:gridCol w="523961">
                  <a:extLst>
                    <a:ext uri="{9D8B030D-6E8A-4147-A177-3AD203B41FA5}">
                      <a16:colId xmlns:a16="http://schemas.microsoft.com/office/drawing/2014/main" val="3520232759"/>
                    </a:ext>
                  </a:extLst>
                </a:gridCol>
                <a:gridCol w="1099581">
                  <a:extLst>
                    <a:ext uri="{9D8B030D-6E8A-4147-A177-3AD203B41FA5}">
                      <a16:colId xmlns:a16="http://schemas.microsoft.com/office/drawing/2014/main" val="1931919800"/>
                    </a:ext>
                  </a:extLst>
                </a:gridCol>
                <a:gridCol w="553481">
                  <a:extLst>
                    <a:ext uri="{9D8B030D-6E8A-4147-A177-3AD203B41FA5}">
                      <a16:colId xmlns:a16="http://schemas.microsoft.com/office/drawing/2014/main" val="2699055482"/>
                    </a:ext>
                  </a:extLst>
                </a:gridCol>
                <a:gridCol w="503667">
                  <a:extLst>
                    <a:ext uri="{9D8B030D-6E8A-4147-A177-3AD203B41FA5}">
                      <a16:colId xmlns:a16="http://schemas.microsoft.com/office/drawing/2014/main" val="3910575398"/>
                    </a:ext>
                  </a:extLst>
                </a:gridCol>
                <a:gridCol w="664176">
                  <a:extLst>
                    <a:ext uri="{9D8B030D-6E8A-4147-A177-3AD203B41FA5}">
                      <a16:colId xmlns:a16="http://schemas.microsoft.com/office/drawing/2014/main" val="1945535442"/>
                    </a:ext>
                  </a:extLst>
                </a:gridCol>
                <a:gridCol w="260137">
                  <a:extLst>
                    <a:ext uri="{9D8B030D-6E8A-4147-A177-3AD203B41FA5}">
                      <a16:colId xmlns:a16="http://schemas.microsoft.com/office/drawing/2014/main" val="2269481477"/>
                    </a:ext>
                  </a:extLst>
                </a:gridCol>
                <a:gridCol w="2850423">
                  <a:extLst>
                    <a:ext uri="{9D8B030D-6E8A-4147-A177-3AD203B41FA5}">
                      <a16:colId xmlns:a16="http://schemas.microsoft.com/office/drawing/2014/main" val="424708474"/>
                    </a:ext>
                  </a:extLst>
                </a:gridCol>
              </a:tblGrid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E07454283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 VILLALONGA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046816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X8156407D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SCHAAK SEBASTIAN BENJAMIN MATTHIAS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5210768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41585977E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ROIG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SEBASTIAN 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6549790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X5454495E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PACHECO CLAUDIA SUSANA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450929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X8984457J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BERTONCELLO OLIVIER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TAULER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1158062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00819708B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DICENTA BERTHELOT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1856832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78201862E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ARNAU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065888"/>
                  </a:ext>
                </a:extLst>
              </a:tr>
              <a:tr h="1134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Y3733865J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FLEGLER STEPHAN KAI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MASSUTI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8942302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41517290J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MAIMO HERNANDEZ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LLAGOSTA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068105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Y1788837A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ALICE PAULINE STRAUSS LEEB GEB STRAUSS MARIA THERESIA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5570583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43020647K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OBRADOR ARTIGUES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7146418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50603347N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CRUZ PEREZ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686410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37340952S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GRIMALT MONSERRAT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711940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X0849662L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STRZALEK WANDA CAROL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3259229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42973845R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ARTIGUES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894572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Y4248281B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RYBKA WIEBACH GEB WIEBACH MANJA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ESCORPERA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2839067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Y2114613F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NOLTE SIMON FELIX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MASSUTI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2929746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12245920F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DIEGO PEREDA LUIS MARIANO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SIVINES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4861317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B57186892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HEREUS DE MARGALIDA BARCELO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REPUBLICA 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3181418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B07698954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MATERIALS DE CONSTRUCCIO TONI LLULL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0624695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B10518611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AIRE PINTORESQ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MASSUTI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9281613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3927207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9327161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MARÇAL (PORTOCOLOM)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0978513"/>
                  </a:ext>
                </a:extLst>
              </a:tr>
              <a:tr h="2218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B44731461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MEPUBA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17/02/2023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820973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95652E0-5A03-2AD0-92E8-B03C6CD2B25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98C6BE0-8A7B-D2BD-59C3-1D3D336EC1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1054560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488A7CE-A10D-12CB-61F7-5C6A462204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2273224"/>
              </p:ext>
            </p:extLst>
          </p:nvPr>
        </p:nvGraphicFramePr>
        <p:xfrm>
          <a:off x="744549" y="572372"/>
          <a:ext cx="10609251" cy="54716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4621">
                  <a:extLst>
                    <a:ext uri="{9D8B030D-6E8A-4147-A177-3AD203B41FA5}">
                      <a16:colId xmlns:a16="http://schemas.microsoft.com/office/drawing/2014/main" val="2253510019"/>
                    </a:ext>
                  </a:extLst>
                </a:gridCol>
                <a:gridCol w="1482591">
                  <a:extLst>
                    <a:ext uri="{9D8B030D-6E8A-4147-A177-3AD203B41FA5}">
                      <a16:colId xmlns:a16="http://schemas.microsoft.com/office/drawing/2014/main" val="2480255337"/>
                    </a:ext>
                  </a:extLst>
                </a:gridCol>
                <a:gridCol w="165568">
                  <a:extLst>
                    <a:ext uri="{9D8B030D-6E8A-4147-A177-3AD203B41FA5}">
                      <a16:colId xmlns:a16="http://schemas.microsoft.com/office/drawing/2014/main" val="552458778"/>
                    </a:ext>
                  </a:extLst>
                </a:gridCol>
                <a:gridCol w="1078076">
                  <a:extLst>
                    <a:ext uri="{9D8B030D-6E8A-4147-A177-3AD203B41FA5}">
                      <a16:colId xmlns:a16="http://schemas.microsoft.com/office/drawing/2014/main" val="480569045"/>
                    </a:ext>
                  </a:extLst>
                </a:gridCol>
                <a:gridCol w="391344">
                  <a:extLst>
                    <a:ext uri="{9D8B030D-6E8A-4147-A177-3AD203B41FA5}">
                      <a16:colId xmlns:a16="http://schemas.microsoft.com/office/drawing/2014/main" val="2872584949"/>
                    </a:ext>
                  </a:extLst>
                </a:gridCol>
                <a:gridCol w="383819">
                  <a:extLst>
                    <a:ext uri="{9D8B030D-6E8A-4147-A177-3AD203B41FA5}">
                      <a16:colId xmlns:a16="http://schemas.microsoft.com/office/drawing/2014/main" val="2138730081"/>
                    </a:ext>
                  </a:extLst>
                </a:gridCol>
                <a:gridCol w="534334">
                  <a:extLst>
                    <a:ext uri="{9D8B030D-6E8A-4147-A177-3AD203B41FA5}">
                      <a16:colId xmlns:a16="http://schemas.microsoft.com/office/drawing/2014/main" val="2137028489"/>
                    </a:ext>
                  </a:extLst>
                </a:gridCol>
                <a:gridCol w="1121351">
                  <a:extLst>
                    <a:ext uri="{9D8B030D-6E8A-4147-A177-3AD203B41FA5}">
                      <a16:colId xmlns:a16="http://schemas.microsoft.com/office/drawing/2014/main" val="2146876898"/>
                    </a:ext>
                  </a:extLst>
                </a:gridCol>
                <a:gridCol w="564439">
                  <a:extLst>
                    <a:ext uri="{9D8B030D-6E8A-4147-A177-3AD203B41FA5}">
                      <a16:colId xmlns:a16="http://schemas.microsoft.com/office/drawing/2014/main" val="1493592527"/>
                    </a:ext>
                  </a:extLst>
                </a:gridCol>
                <a:gridCol w="513639">
                  <a:extLst>
                    <a:ext uri="{9D8B030D-6E8A-4147-A177-3AD203B41FA5}">
                      <a16:colId xmlns:a16="http://schemas.microsoft.com/office/drawing/2014/main" val="1802271977"/>
                    </a:ext>
                  </a:extLst>
                </a:gridCol>
                <a:gridCol w="677325">
                  <a:extLst>
                    <a:ext uri="{9D8B030D-6E8A-4147-A177-3AD203B41FA5}">
                      <a16:colId xmlns:a16="http://schemas.microsoft.com/office/drawing/2014/main" val="4130740594"/>
                    </a:ext>
                  </a:extLst>
                </a:gridCol>
                <a:gridCol w="265287">
                  <a:extLst>
                    <a:ext uri="{9D8B030D-6E8A-4147-A177-3AD203B41FA5}">
                      <a16:colId xmlns:a16="http://schemas.microsoft.com/office/drawing/2014/main" val="2584046185"/>
                    </a:ext>
                  </a:extLst>
                </a:gridCol>
                <a:gridCol w="2906857">
                  <a:extLst>
                    <a:ext uri="{9D8B030D-6E8A-4147-A177-3AD203B41FA5}">
                      <a16:colId xmlns:a16="http://schemas.microsoft.com/office/drawing/2014/main" val="2810269798"/>
                    </a:ext>
                  </a:extLst>
                </a:gridCol>
              </a:tblGrid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B10969749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KLAUS &amp; BIRGITT ERL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VAPOR SANTUERI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9003674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B10520369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MESSERER LEADS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MUSSOL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8862997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B16882003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MY GABII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6 VOLTA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0642703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B02727261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OPTIBRANDS INTL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0085338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B02725851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OPTICOA HOLDING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5676921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B07284615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RIBERA BALEAR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VELL-MARI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7891296"/>
                  </a:ext>
                </a:extLst>
              </a:tr>
              <a:tr h="11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B57963761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SIS GRAUS INNOVACIO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1524125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B02635183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SOAROVA GROUP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718857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B57504847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 MITGES NO OMPLEN SITGES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SANT SALVADOR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05/06/2007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443053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E07864598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GARCIA BARCELO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2575307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E57119810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CALDENTEY-HERBON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CAPO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5811819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E57330367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MARSAL NET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4837075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E57533861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DIPERMA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MIRALLES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297746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E57630691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 N SALVA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SOLEDAT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416798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E16652703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FLORS BORDOY-GARAU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SEBASTIA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0262668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E05408208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MARKET FARDI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ERNEST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7285168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E07100720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NADAL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2963345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E07069891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BUJOSA CATALINA Y MIGUEL NADAL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01/07/1979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651192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42975059L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BENINCIA GALEA CRUZ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8027263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E57311243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S. A. MAR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9332366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E07738057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DE CAP A. PEUS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1499842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78186374J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OBRADOR RICART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3766609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E07083876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RELLOTGERIA BRUJULA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6410121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E57302713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FARMACIA MARIA ANTONIA ROIG - MARIA XAMENA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6538151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42979800E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ALONSO CABALLERO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ERNEST MESTRE (P)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874141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0491FCD8-3F72-44CA-02F3-ECEC58FDEA7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1812A34-A3B0-291A-A459-C30661B10B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4201055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7041B2C-7127-48E8-BAC4-E34D957BE5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1561055"/>
              </p:ext>
            </p:extLst>
          </p:nvPr>
        </p:nvGraphicFramePr>
        <p:xfrm>
          <a:off x="990599" y="516532"/>
          <a:ext cx="10515600" cy="56252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0091">
                  <a:extLst>
                    <a:ext uri="{9D8B030D-6E8A-4147-A177-3AD203B41FA5}">
                      <a16:colId xmlns:a16="http://schemas.microsoft.com/office/drawing/2014/main" val="1310630275"/>
                    </a:ext>
                  </a:extLst>
                </a:gridCol>
                <a:gridCol w="1468019">
                  <a:extLst>
                    <a:ext uri="{9D8B030D-6E8A-4147-A177-3AD203B41FA5}">
                      <a16:colId xmlns:a16="http://schemas.microsoft.com/office/drawing/2014/main" val="3976269511"/>
                    </a:ext>
                  </a:extLst>
                </a:gridCol>
                <a:gridCol w="163941">
                  <a:extLst>
                    <a:ext uri="{9D8B030D-6E8A-4147-A177-3AD203B41FA5}">
                      <a16:colId xmlns:a16="http://schemas.microsoft.com/office/drawing/2014/main" val="2199109726"/>
                    </a:ext>
                  </a:extLst>
                </a:gridCol>
                <a:gridCol w="1067480">
                  <a:extLst>
                    <a:ext uri="{9D8B030D-6E8A-4147-A177-3AD203B41FA5}">
                      <a16:colId xmlns:a16="http://schemas.microsoft.com/office/drawing/2014/main" val="4145052051"/>
                    </a:ext>
                  </a:extLst>
                </a:gridCol>
                <a:gridCol w="387497">
                  <a:extLst>
                    <a:ext uri="{9D8B030D-6E8A-4147-A177-3AD203B41FA5}">
                      <a16:colId xmlns:a16="http://schemas.microsoft.com/office/drawing/2014/main" val="4151700438"/>
                    </a:ext>
                  </a:extLst>
                </a:gridCol>
                <a:gridCol w="380046">
                  <a:extLst>
                    <a:ext uri="{9D8B030D-6E8A-4147-A177-3AD203B41FA5}">
                      <a16:colId xmlns:a16="http://schemas.microsoft.com/office/drawing/2014/main" val="1543605142"/>
                    </a:ext>
                  </a:extLst>
                </a:gridCol>
                <a:gridCol w="529083">
                  <a:extLst>
                    <a:ext uri="{9D8B030D-6E8A-4147-A177-3AD203B41FA5}">
                      <a16:colId xmlns:a16="http://schemas.microsoft.com/office/drawing/2014/main" val="4225568463"/>
                    </a:ext>
                  </a:extLst>
                </a:gridCol>
                <a:gridCol w="1110329">
                  <a:extLst>
                    <a:ext uri="{9D8B030D-6E8A-4147-A177-3AD203B41FA5}">
                      <a16:colId xmlns:a16="http://schemas.microsoft.com/office/drawing/2014/main" val="3913794897"/>
                    </a:ext>
                  </a:extLst>
                </a:gridCol>
                <a:gridCol w="558891">
                  <a:extLst>
                    <a:ext uri="{9D8B030D-6E8A-4147-A177-3AD203B41FA5}">
                      <a16:colId xmlns:a16="http://schemas.microsoft.com/office/drawing/2014/main" val="3700064698"/>
                    </a:ext>
                  </a:extLst>
                </a:gridCol>
                <a:gridCol w="508590">
                  <a:extLst>
                    <a:ext uri="{9D8B030D-6E8A-4147-A177-3AD203B41FA5}">
                      <a16:colId xmlns:a16="http://schemas.microsoft.com/office/drawing/2014/main" val="903749780"/>
                    </a:ext>
                  </a:extLst>
                </a:gridCol>
                <a:gridCol w="670668">
                  <a:extLst>
                    <a:ext uri="{9D8B030D-6E8A-4147-A177-3AD203B41FA5}">
                      <a16:colId xmlns:a16="http://schemas.microsoft.com/office/drawing/2014/main" val="264200376"/>
                    </a:ext>
                  </a:extLst>
                </a:gridCol>
                <a:gridCol w="262679">
                  <a:extLst>
                    <a:ext uri="{9D8B030D-6E8A-4147-A177-3AD203B41FA5}">
                      <a16:colId xmlns:a16="http://schemas.microsoft.com/office/drawing/2014/main" val="1757219008"/>
                    </a:ext>
                  </a:extLst>
                </a:gridCol>
                <a:gridCol w="2878286">
                  <a:extLst>
                    <a:ext uri="{9D8B030D-6E8A-4147-A177-3AD203B41FA5}">
                      <a16:colId xmlns:a16="http://schemas.microsoft.com/office/drawing/2014/main" val="3708091893"/>
                    </a:ext>
                  </a:extLst>
                </a:gridCol>
              </a:tblGrid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E07494289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GARCIA BARCELO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0133346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E57634479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ALBA FELANITX 2008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9989685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E07147051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LICORES MALLORCA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ALONSO RODRIGUEZ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8321308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E07641939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BAN HARD &amp; SOFT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ERNEST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8623285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E57121022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MARGA 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OBRADOR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8353615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B07237134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ADROVER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ISIDRE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02/04/1987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0564819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B07818693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ESENA DE MARINA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FRA. PERE BINIMELIS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7439103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E07457872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FORN DE S HORTA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2715286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E57063091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CABURA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FRA. PERE BINIMELIS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4143986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E57417651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GRUP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PROHENS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4956764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E57656308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ANTICH BALLESTER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VAPOR SANTUERI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4555501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E57716409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VALENS CIFRE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EMPERADOR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1555056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E57238164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PEIXETERIA PEIX QUE BOTA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0340475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E57188054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TREBOL PORTO COLOM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DE PALOS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7977748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B57257370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KM FELANITX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6732001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B57198368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MA-4010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7042110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B07412588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MAJUMA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PROHENS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8408741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B07613169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CALA MARSAL SHOP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CORB MARI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7356252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78197994H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GAYA CANTALLOPS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ISIDRE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1472047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B57899429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ELECTRODOMESTICOS OLIVER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REPUBLICA 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5653727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B57198368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7451363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43047320Z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PIÑA ANEAS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505127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B57234254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GRAVINA 3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21/10/2003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7254324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B57314825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ESPAI AREA NETWORK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3007155"/>
                  </a:ext>
                </a:extLst>
              </a:tr>
              <a:tr h="2250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B57116303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I PASTISSERIA S'ARRAVAL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ARRAVAL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02/01/2002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787404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97D7B45-49C0-EC18-AF5E-8460A878665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25045A6-01B5-B195-AB64-688728A801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4247640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31448D2B-81E7-EB0C-5558-9A9818A1EA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9120822"/>
              </p:ext>
            </p:extLst>
          </p:nvPr>
        </p:nvGraphicFramePr>
        <p:xfrm>
          <a:off x="933331" y="155629"/>
          <a:ext cx="10472239" cy="32866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7905">
                  <a:extLst>
                    <a:ext uri="{9D8B030D-6E8A-4147-A177-3AD203B41FA5}">
                      <a16:colId xmlns:a16="http://schemas.microsoft.com/office/drawing/2014/main" val="266502330"/>
                    </a:ext>
                  </a:extLst>
                </a:gridCol>
                <a:gridCol w="1461965">
                  <a:extLst>
                    <a:ext uri="{9D8B030D-6E8A-4147-A177-3AD203B41FA5}">
                      <a16:colId xmlns:a16="http://schemas.microsoft.com/office/drawing/2014/main" val="1113534827"/>
                    </a:ext>
                  </a:extLst>
                </a:gridCol>
                <a:gridCol w="163265">
                  <a:extLst>
                    <a:ext uri="{9D8B030D-6E8A-4147-A177-3AD203B41FA5}">
                      <a16:colId xmlns:a16="http://schemas.microsoft.com/office/drawing/2014/main" val="2885639519"/>
                    </a:ext>
                  </a:extLst>
                </a:gridCol>
                <a:gridCol w="1063079">
                  <a:extLst>
                    <a:ext uri="{9D8B030D-6E8A-4147-A177-3AD203B41FA5}">
                      <a16:colId xmlns:a16="http://schemas.microsoft.com/office/drawing/2014/main" val="245334647"/>
                    </a:ext>
                  </a:extLst>
                </a:gridCol>
                <a:gridCol w="385899">
                  <a:extLst>
                    <a:ext uri="{9D8B030D-6E8A-4147-A177-3AD203B41FA5}">
                      <a16:colId xmlns:a16="http://schemas.microsoft.com/office/drawing/2014/main" val="2892337887"/>
                    </a:ext>
                  </a:extLst>
                </a:gridCol>
                <a:gridCol w="378479">
                  <a:extLst>
                    <a:ext uri="{9D8B030D-6E8A-4147-A177-3AD203B41FA5}">
                      <a16:colId xmlns:a16="http://schemas.microsoft.com/office/drawing/2014/main" val="2814631011"/>
                    </a:ext>
                  </a:extLst>
                </a:gridCol>
                <a:gridCol w="526901">
                  <a:extLst>
                    <a:ext uri="{9D8B030D-6E8A-4147-A177-3AD203B41FA5}">
                      <a16:colId xmlns:a16="http://schemas.microsoft.com/office/drawing/2014/main" val="3202812558"/>
                    </a:ext>
                  </a:extLst>
                </a:gridCol>
                <a:gridCol w="1105751">
                  <a:extLst>
                    <a:ext uri="{9D8B030D-6E8A-4147-A177-3AD203B41FA5}">
                      <a16:colId xmlns:a16="http://schemas.microsoft.com/office/drawing/2014/main" val="2518767174"/>
                    </a:ext>
                  </a:extLst>
                </a:gridCol>
                <a:gridCol w="556587">
                  <a:extLst>
                    <a:ext uri="{9D8B030D-6E8A-4147-A177-3AD203B41FA5}">
                      <a16:colId xmlns:a16="http://schemas.microsoft.com/office/drawing/2014/main" val="3896444424"/>
                    </a:ext>
                  </a:extLst>
                </a:gridCol>
                <a:gridCol w="506493">
                  <a:extLst>
                    <a:ext uri="{9D8B030D-6E8A-4147-A177-3AD203B41FA5}">
                      <a16:colId xmlns:a16="http://schemas.microsoft.com/office/drawing/2014/main" val="3287922378"/>
                    </a:ext>
                  </a:extLst>
                </a:gridCol>
                <a:gridCol w="667902">
                  <a:extLst>
                    <a:ext uri="{9D8B030D-6E8A-4147-A177-3AD203B41FA5}">
                      <a16:colId xmlns:a16="http://schemas.microsoft.com/office/drawing/2014/main" val="3182419504"/>
                    </a:ext>
                  </a:extLst>
                </a:gridCol>
                <a:gridCol w="261596">
                  <a:extLst>
                    <a:ext uri="{9D8B030D-6E8A-4147-A177-3AD203B41FA5}">
                      <a16:colId xmlns:a16="http://schemas.microsoft.com/office/drawing/2014/main" val="1978846950"/>
                    </a:ext>
                  </a:extLst>
                </a:gridCol>
                <a:gridCol w="2866417">
                  <a:extLst>
                    <a:ext uri="{9D8B030D-6E8A-4147-A177-3AD203B41FA5}">
                      <a16:colId xmlns:a16="http://schemas.microsoft.com/office/drawing/2014/main" val="1813283141"/>
                    </a:ext>
                  </a:extLst>
                </a:gridCol>
              </a:tblGrid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B07646870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FRUITES S'HORTA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ANTONI PIZA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7676532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B57938862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PORTO COLOM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VAPOR SANTUERI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4137136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43182012H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LEBRON LOPEZ VANESSA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171115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B07655780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MARI CARMEN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18796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B07691017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Y PROMOCIONES ES CODUL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SANTUERI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957594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B07613862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VICENS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13/04/1993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1233504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B07613862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VICENS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ALCANTARA PENYA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43250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B16658296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DIPERMA 2020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8848519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B16516213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ALONSO RODRIGUEZ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5356839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B57553026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FRUITERIES DES PORT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2694521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B57553026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FRUITERIES DES PORT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29/02/2008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9331049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B57392185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MANEC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FRA. PERE BINIMELIS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9597039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B07563190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GASOLINERA CANTO D'EN MASANA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MA-4010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2707641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B07563190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GASOLINERA CANTO D'EN MASANA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FELANITX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4108753"/>
                  </a:ext>
                </a:extLst>
              </a:tr>
              <a:tr h="2191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B57967556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MAR 2004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26/04/2016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9106242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53ED6D37-2542-FF26-AF73-499611C5FB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13743EF3-8304-C6FD-41A4-1F2B52AFB9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515808"/>
              </p:ext>
            </p:extLst>
          </p:nvPr>
        </p:nvGraphicFramePr>
        <p:xfrm>
          <a:off x="933331" y="3435632"/>
          <a:ext cx="10472239" cy="19703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7846">
                  <a:extLst>
                    <a:ext uri="{9D8B030D-6E8A-4147-A177-3AD203B41FA5}">
                      <a16:colId xmlns:a16="http://schemas.microsoft.com/office/drawing/2014/main" val="4272980718"/>
                    </a:ext>
                  </a:extLst>
                </a:gridCol>
                <a:gridCol w="1463444">
                  <a:extLst>
                    <a:ext uri="{9D8B030D-6E8A-4147-A177-3AD203B41FA5}">
                      <a16:colId xmlns:a16="http://schemas.microsoft.com/office/drawing/2014/main" val="461821753"/>
                    </a:ext>
                  </a:extLst>
                </a:gridCol>
                <a:gridCol w="163430">
                  <a:extLst>
                    <a:ext uri="{9D8B030D-6E8A-4147-A177-3AD203B41FA5}">
                      <a16:colId xmlns:a16="http://schemas.microsoft.com/office/drawing/2014/main" val="3032520787"/>
                    </a:ext>
                  </a:extLst>
                </a:gridCol>
                <a:gridCol w="1064154">
                  <a:extLst>
                    <a:ext uri="{9D8B030D-6E8A-4147-A177-3AD203B41FA5}">
                      <a16:colId xmlns:a16="http://schemas.microsoft.com/office/drawing/2014/main" val="2243517912"/>
                    </a:ext>
                  </a:extLst>
                </a:gridCol>
                <a:gridCol w="386290">
                  <a:extLst>
                    <a:ext uri="{9D8B030D-6E8A-4147-A177-3AD203B41FA5}">
                      <a16:colId xmlns:a16="http://schemas.microsoft.com/office/drawing/2014/main" val="115887891"/>
                    </a:ext>
                  </a:extLst>
                </a:gridCol>
                <a:gridCol w="378862">
                  <a:extLst>
                    <a:ext uri="{9D8B030D-6E8A-4147-A177-3AD203B41FA5}">
                      <a16:colId xmlns:a16="http://schemas.microsoft.com/office/drawing/2014/main" val="1444640699"/>
                    </a:ext>
                  </a:extLst>
                </a:gridCol>
                <a:gridCol w="527434">
                  <a:extLst>
                    <a:ext uri="{9D8B030D-6E8A-4147-A177-3AD203B41FA5}">
                      <a16:colId xmlns:a16="http://schemas.microsoft.com/office/drawing/2014/main" val="525658756"/>
                    </a:ext>
                  </a:extLst>
                </a:gridCol>
                <a:gridCol w="1106869">
                  <a:extLst>
                    <a:ext uri="{9D8B030D-6E8A-4147-A177-3AD203B41FA5}">
                      <a16:colId xmlns:a16="http://schemas.microsoft.com/office/drawing/2014/main" val="905130168"/>
                    </a:ext>
                  </a:extLst>
                </a:gridCol>
                <a:gridCol w="557150">
                  <a:extLst>
                    <a:ext uri="{9D8B030D-6E8A-4147-A177-3AD203B41FA5}">
                      <a16:colId xmlns:a16="http://schemas.microsoft.com/office/drawing/2014/main" val="3366124313"/>
                    </a:ext>
                  </a:extLst>
                </a:gridCol>
                <a:gridCol w="507005">
                  <a:extLst>
                    <a:ext uri="{9D8B030D-6E8A-4147-A177-3AD203B41FA5}">
                      <a16:colId xmlns:a16="http://schemas.microsoft.com/office/drawing/2014/main" val="2672232279"/>
                    </a:ext>
                  </a:extLst>
                </a:gridCol>
                <a:gridCol w="668578">
                  <a:extLst>
                    <a:ext uri="{9D8B030D-6E8A-4147-A177-3AD203B41FA5}">
                      <a16:colId xmlns:a16="http://schemas.microsoft.com/office/drawing/2014/main" val="3131020151"/>
                    </a:ext>
                  </a:extLst>
                </a:gridCol>
                <a:gridCol w="261861">
                  <a:extLst>
                    <a:ext uri="{9D8B030D-6E8A-4147-A177-3AD203B41FA5}">
                      <a16:colId xmlns:a16="http://schemas.microsoft.com/office/drawing/2014/main" val="2742291994"/>
                    </a:ext>
                  </a:extLst>
                </a:gridCol>
                <a:gridCol w="2869316">
                  <a:extLst>
                    <a:ext uri="{9D8B030D-6E8A-4147-A177-3AD203B41FA5}">
                      <a16:colId xmlns:a16="http://schemas.microsoft.com/office/drawing/2014/main" val="606672872"/>
                    </a:ext>
                  </a:extLst>
                </a:gridCol>
              </a:tblGrid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B57238081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MESTRET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MA-14 A 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1087355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B57238081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MESTRET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LG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DISEMINADO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990482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B07583743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POU FLORIT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VARIADA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13/07/1992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437198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B07583743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POU FLORIT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8900337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1742848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104674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B07625460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ESTACIONES DE SERVICIOS FONTANET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16/07/1993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7670974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B07625460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ESTACIONES DE SERVICIOS FONTANET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MA-5100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7847776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B07625460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ESTACIONES DE SERVICIOS FONTANET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155610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B07625460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ESTACIONES DE SERVICIOS FONTANET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MA-5120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7469438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6546876D-9B68-F36D-5C1E-B9A56F79E6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6203013"/>
              </p:ext>
            </p:extLst>
          </p:nvPr>
        </p:nvGraphicFramePr>
        <p:xfrm>
          <a:off x="933331" y="5383989"/>
          <a:ext cx="10472239" cy="5896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7846">
                  <a:extLst>
                    <a:ext uri="{9D8B030D-6E8A-4147-A177-3AD203B41FA5}">
                      <a16:colId xmlns:a16="http://schemas.microsoft.com/office/drawing/2014/main" val="529863272"/>
                    </a:ext>
                  </a:extLst>
                </a:gridCol>
                <a:gridCol w="1463444">
                  <a:extLst>
                    <a:ext uri="{9D8B030D-6E8A-4147-A177-3AD203B41FA5}">
                      <a16:colId xmlns:a16="http://schemas.microsoft.com/office/drawing/2014/main" val="1975261527"/>
                    </a:ext>
                  </a:extLst>
                </a:gridCol>
                <a:gridCol w="163430">
                  <a:extLst>
                    <a:ext uri="{9D8B030D-6E8A-4147-A177-3AD203B41FA5}">
                      <a16:colId xmlns:a16="http://schemas.microsoft.com/office/drawing/2014/main" val="3463077067"/>
                    </a:ext>
                  </a:extLst>
                </a:gridCol>
                <a:gridCol w="1064154">
                  <a:extLst>
                    <a:ext uri="{9D8B030D-6E8A-4147-A177-3AD203B41FA5}">
                      <a16:colId xmlns:a16="http://schemas.microsoft.com/office/drawing/2014/main" val="665166872"/>
                    </a:ext>
                  </a:extLst>
                </a:gridCol>
                <a:gridCol w="386290">
                  <a:extLst>
                    <a:ext uri="{9D8B030D-6E8A-4147-A177-3AD203B41FA5}">
                      <a16:colId xmlns:a16="http://schemas.microsoft.com/office/drawing/2014/main" val="3341013828"/>
                    </a:ext>
                  </a:extLst>
                </a:gridCol>
                <a:gridCol w="378862">
                  <a:extLst>
                    <a:ext uri="{9D8B030D-6E8A-4147-A177-3AD203B41FA5}">
                      <a16:colId xmlns:a16="http://schemas.microsoft.com/office/drawing/2014/main" val="2826476237"/>
                    </a:ext>
                  </a:extLst>
                </a:gridCol>
                <a:gridCol w="527434">
                  <a:extLst>
                    <a:ext uri="{9D8B030D-6E8A-4147-A177-3AD203B41FA5}">
                      <a16:colId xmlns:a16="http://schemas.microsoft.com/office/drawing/2014/main" val="2642017269"/>
                    </a:ext>
                  </a:extLst>
                </a:gridCol>
                <a:gridCol w="1106869">
                  <a:extLst>
                    <a:ext uri="{9D8B030D-6E8A-4147-A177-3AD203B41FA5}">
                      <a16:colId xmlns:a16="http://schemas.microsoft.com/office/drawing/2014/main" val="2296357644"/>
                    </a:ext>
                  </a:extLst>
                </a:gridCol>
                <a:gridCol w="557150">
                  <a:extLst>
                    <a:ext uri="{9D8B030D-6E8A-4147-A177-3AD203B41FA5}">
                      <a16:colId xmlns:a16="http://schemas.microsoft.com/office/drawing/2014/main" val="300957881"/>
                    </a:ext>
                  </a:extLst>
                </a:gridCol>
                <a:gridCol w="507005">
                  <a:extLst>
                    <a:ext uri="{9D8B030D-6E8A-4147-A177-3AD203B41FA5}">
                      <a16:colId xmlns:a16="http://schemas.microsoft.com/office/drawing/2014/main" val="3928276107"/>
                    </a:ext>
                  </a:extLst>
                </a:gridCol>
                <a:gridCol w="668578">
                  <a:extLst>
                    <a:ext uri="{9D8B030D-6E8A-4147-A177-3AD203B41FA5}">
                      <a16:colId xmlns:a16="http://schemas.microsoft.com/office/drawing/2014/main" val="79025332"/>
                    </a:ext>
                  </a:extLst>
                </a:gridCol>
                <a:gridCol w="261861">
                  <a:extLst>
                    <a:ext uri="{9D8B030D-6E8A-4147-A177-3AD203B41FA5}">
                      <a16:colId xmlns:a16="http://schemas.microsoft.com/office/drawing/2014/main" val="3990308452"/>
                    </a:ext>
                  </a:extLst>
                </a:gridCol>
                <a:gridCol w="2869316">
                  <a:extLst>
                    <a:ext uri="{9D8B030D-6E8A-4147-A177-3AD203B41FA5}">
                      <a16:colId xmlns:a16="http://schemas.microsoft.com/office/drawing/2014/main" val="2728731365"/>
                    </a:ext>
                  </a:extLst>
                </a:gridCol>
              </a:tblGrid>
              <a:tr h="236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1860595"/>
                  </a:ext>
                </a:extLst>
              </a:tr>
              <a:tr h="352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VAPOR SANTUERI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462388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420B3788-54B0-EB9E-2B25-2C879DEFDC7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13167721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36255522-09BF-9F7E-2517-742951B387DA}"/>
              </a:ext>
            </a:extLst>
          </p:cNvPr>
          <p:cNvSpPr txBox="1"/>
          <p:nvPr/>
        </p:nvSpPr>
        <p:spPr>
          <a:xfrm>
            <a:off x="4672211" y="5088461"/>
            <a:ext cx="284451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Fornalutx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30722" name="Picture 2" descr="undefined">
            <a:extLst>
              <a:ext uri="{FF2B5EF4-FFF2-40B4-BE49-F238E27FC236}">
                <a16:creationId xmlns:a16="http://schemas.microsoft.com/office/drawing/2014/main" id="{FAA6C1DF-79DD-27E6-6931-3D3C753BE6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8812" y="865539"/>
            <a:ext cx="3771316" cy="38271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1FEC535C-9CAD-0211-F187-56057B7C8C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0076069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7C62BE26-FA74-46CA-FEA3-9950B3EFE4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2215271"/>
              </p:ext>
            </p:extLst>
          </p:nvPr>
        </p:nvGraphicFramePr>
        <p:xfrm>
          <a:off x="838202" y="2904877"/>
          <a:ext cx="10658109" cy="14840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7275">
                  <a:extLst>
                    <a:ext uri="{9D8B030D-6E8A-4147-A177-3AD203B41FA5}">
                      <a16:colId xmlns:a16="http://schemas.microsoft.com/office/drawing/2014/main" val="3283930228"/>
                    </a:ext>
                  </a:extLst>
                </a:gridCol>
                <a:gridCol w="1487913">
                  <a:extLst>
                    <a:ext uri="{9D8B030D-6E8A-4147-A177-3AD203B41FA5}">
                      <a16:colId xmlns:a16="http://schemas.microsoft.com/office/drawing/2014/main" val="1181198124"/>
                    </a:ext>
                  </a:extLst>
                </a:gridCol>
                <a:gridCol w="166163">
                  <a:extLst>
                    <a:ext uri="{9D8B030D-6E8A-4147-A177-3AD203B41FA5}">
                      <a16:colId xmlns:a16="http://schemas.microsoft.com/office/drawing/2014/main" val="2532774979"/>
                    </a:ext>
                  </a:extLst>
                </a:gridCol>
                <a:gridCol w="1081947">
                  <a:extLst>
                    <a:ext uri="{9D8B030D-6E8A-4147-A177-3AD203B41FA5}">
                      <a16:colId xmlns:a16="http://schemas.microsoft.com/office/drawing/2014/main" val="2068669289"/>
                    </a:ext>
                  </a:extLst>
                </a:gridCol>
                <a:gridCol w="392749">
                  <a:extLst>
                    <a:ext uri="{9D8B030D-6E8A-4147-A177-3AD203B41FA5}">
                      <a16:colId xmlns:a16="http://schemas.microsoft.com/office/drawing/2014/main" val="2361698625"/>
                    </a:ext>
                  </a:extLst>
                </a:gridCol>
                <a:gridCol w="385197">
                  <a:extLst>
                    <a:ext uri="{9D8B030D-6E8A-4147-A177-3AD203B41FA5}">
                      <a16:colId xmlns:a16="http://schemas.microsoft.com/office/drawing/2014/main" val="4085560282"/>
                    </a:ext>
                  </a:extLst>
                </a:gridCol>
                <a:gridCol w="536252">
                  <a:extLst>
                    <a:ext uri="{9D8B030D-6E8A-4147-A177-3AD203B41FA5}">
                      <a16:colId xmlns:a16="http://schemas.microsoft.com/office/drawing/2014/main" val="2787331599"/>
                    </a:ext>
                  </a:extLst>
                </a:gridCol>
                <a:gridCol w="1125376">
                  <a:extLst>
                    <a:ext uri="{9D8B030D-6E8A-4147-A177-3AD203B41FA5}">
                      <a16:colId xmlns:a16="http://schemas.microsoft.com/office/drawing/2014/main" val="68494024"/>
                    </a:ext>
                  </a:extLst>
                </a:gridCol>
                <a:gridCol w="566465">
                  <a:extLst>
                    <a:ext uri="{9D8B030D-6E8A-4147-A177-3AD203B41FA5}">
                      <a16:colId xmlns:a16="http://schemas.microsoft.com/office/drawing/2014/main" val="1949021931"/>
                    </a:ext>
                  </a:extLst>
                </a:gridCol>
                <a:gridCol w="515483">
                  <a:extLst>
                    <a:ext uri="{9D8B030D-6E8A-4147-A177-3AD203B41FA5}">
                      <a16:colId xmlns:a16="http://schemas.microsoft.com/office/drawing/2014/main" val="1124124140"/>
                    </a:ext>
                  </a:extLst>
                </a:gridCol>
                <a:gridCol w="679757">
                  <a:extLst>
                    <a:ext uri="{9D8B030D-6E8A-4147-A177-3AD203B41FA5}">
                      <a16:colId xmlns:a16="http://schemas.microsoft.com/office/drawing/2014/main" val="4042975680"/>
                    </a:ext>
                  </a:extLst>
                </a:gridCol>
                <a:gridCol w="266239">
                  <a:extLst>
                    <a:ext uri="{9D8B030D-6E8A-4147-A177-3AD203B41FA5}">
                      <a16:colId xmlns:a16="http://schemas.microsoft.com/office/drawing/2014/main" val="1385393396"/>
                    </a:ext>
                  </a:extLst>
                </a:gridCol>
                <a:gridCol w="2917293">
                  <a:extLst>
                    <a:ext uri="{9D8B030D-6E8A-4147-A177-3AD203B41FA5}">
                      <a16:colId xmlns:a16="http://schemas.microsoft.com/office/drawing/2014/main" val="4024970919"/>
                    </a:ext>
                  </a:extLst>
                </a:gridCol>
              </a:tblGrid>
              <a:tr h="340452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4283115878"/>
                  </a:ext>
                </a:extLst>
              </a:tr>
              <a:tr h="2287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43098560X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SERVERA PALOMA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FORNALUTX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5196196"/>
                  </a:ext>
                </a:extLst>
              </a:tr>
              <a:tr h="2287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78204669T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PALOU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FORNALUTX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9777080"/>
                  </a:ext>
                </a:extLst>
              </a:tr>
              <a:tr h="2287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43100440G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MASSANET BRETZNER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ARBONA-COLOM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FORNALUTX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5587716"/>
                  </a:ext>
                </a:extLst>
              </a:tr>
              <a:tr h="2287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E42800110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GALERIA DE ARTE FORNALUTX E.S.P.J.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ARBONA-COLOM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FORNALUTX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4348743"/>
                  </a:ext>
                </a:extLst>
              </a:tr>
              <a:tr h="2287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E16816639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POCAPLATA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ELS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FORNALUTX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7910599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BFAC2AD2-58BA-57D5-5077-CDC621B56A7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7630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F7172BF-E85C-1924-3E05-91993D65ED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662927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31B90F7-E947-8BB9-7EC7-10DEDE416B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8119734"/>
              </p:ext>
            </p:extLst>
          </p:nvPr>
        </p:nvGraphicFramePr>
        <p:xfrm>
          <a:off x="1095010" y="586333"/>
          <a:ext cx="10001977" cy="5352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4017">
                  <a:extLst>
                    <a:ext uri="{9D8B030D-6E8A-4147-A177-3AD203B41FA5}">
                      <a16:colId xmlns:a16="http://schemas.microsoft.com/office/drawing/2014/main" val="1560279550"/>
                    </a:ext>
                  </a:extLst>
                </a:gridCol>
                <a:gridCol w="1405163">
                  <a:extLst>
                    <a:ext uri="{9D8B030D-6E8A-4147-A177-3AD203B41FA5}">
                      <a16:colId xmlns:a16="http://schemas.microsoft.com/office/drawing/2014/main" val="1183299218"/>
                    </a:ext>
                  </a:extLst>
                </a:gridCol>
                <a:gridCol w="156921">
                  <a:extLst>
                    <a:ext uri="{9D8B030D-6E8A-4147-A177-3AD203B41FA5}">
                      <a16:colId xmlns:a16="http://schemas.microsoft.com/office/drawing/2014/main" val="3175588782"/>
                    </a:ext>
                  </a:extLst>
                </a:gridCol>
                <a:gridCol w="1021774">
                  <a:extLst>
                    <a:ext uri="{9D8B030D-6E8A-4147-A177-3AD203B41FA5}">
                      <a16:colId xmlns:a16="http://schemas.microsoft.com/office/drawing/2014/main" val="1257634242"/>
                    </a:ext>
                  </a:extLst>
                </a:gridCol>
                <a:gridCol w="370906">
                  <a:extLst>
                    <a:ext uri="{9D8B030D-6E8A-4147-A177-3AD203B41FA5}">
                      <a16:colId xmlns:a16="http://schemas.microsoft.com/office/drawing/2014/main" val="2053658208"/>
                    </a:ext>
                  </a:extLst>
                </a:gridCol>
                <a:gridCol w="363774">
                  <a:extLst>
                    <a:ext uri="{9D8B030D-6E8A-4147-A177-3AD203B41FA5}">
                      <a16:colId xmlns:a16="http://schemas.microsoft.com/office/drawing/2014/main" val="2602789133"/>
                    </a:ext>
                  </a:extLst>
                </a:gridCol>
                <a:gridCol w="506429">
                  <a:extLst>
                    <a:ext uri="{9D8B030D-6E8A-4147-A177-3AD203B41FA5}">
                      <a16:colId xmlns:a16="http://schemas.microsoft.com/office/drawing/2014/main" val="3812729897"/>
                    </a:ext>
                  </a:extLst>
                </a:gridCol>
                <a:gridCol w="1062788">
                  <a:extLst>
                    <a:ext uri="{9D8B030D-6E8A-4147-A177-3AD203B41FA5}">
                      <a16:colId xmlns:a16="http://schemas.microsoft.com/office/drawing/2014/main" val="526976581"/>
                    </a:ext>
                  </a:extLst>
                </a:gridCol>
                <a:gridCol w="534961">
                  <a:extLst>
                    <a:ext uri="{9D8B030D-6E8A-4147-A177-3AD203B41FA5}">
                      <a16:colId xmlns:a16="http://schemas.microsoft.com/office/drawing/2014/main" val="2967896046"/>
                    </a:ext>
                  </a:extLst>
                </a:gridCol>
                <a:gridCol w="486814">
                  <a:extLst>
                    <a:ext uri="{9D8B030D-6E8A-4147-A177-3AD203B41FA5}">
                      <a16:colId xmlns:a16="http://schemas.microsoft.com/office/drawing/2014/main" val="109147266"/>
                    </a:ext>
                  </a:extLst>
                </a:gridCol>
                <a:gridCol w="641952">
                  <a:extLst>
                    <a:ext uri="{9D8B030D-6E8A-4147-A177-3AD203B41FA5}">
                      <a16:colId xmlns:a16="http://schemas.microsoft.com/office/drawing/2014/main" val="323069790"/>
                    </a:ext>
                  </a:extLst>
                </a:gridCol>
                <a:gridCol w="251432">
                  <a:extLst>
                    <a:ext uri="{9D8B030D-6E8A-4147-A177-3AD203B41FA5}">
                      <a16:colId xmlns:a16="http://schemas.microsoft.com/office/drawing/2014/main" val="983512740"/>
                    </a:ext>
                  </a:extLst>
                </a:gridCol>
                <a:gridCol w="2755046">
                  <a:extLst>
                    <a:ext uri="{9D8B030D-6E8A-4147-A177-3AD203B41FA5}">
                      <a16:colId xmlns:a16="http://schemas.microsoft.com/office/drawing/2014/main" val="1908676757"/>
                    </a:ext>
                  </a:extLst>
                </a:gridCol>
              </a:tblGrid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X9996250J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SHAHZAD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9471626"/>
                  </a:ext>
                </a:extLst>
              </a:tr>
              <a:tr h="1040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Y1043310K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KEAN ZHU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58009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40870168L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VIOLA TERES GENEROSA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BARTOMEU MARTORELL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3098276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18236275N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VALLE DE MORA MARIA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DEGANAT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0344553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43163570E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OMENAT MARTIN VICTOR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JOAQUIN TURINA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4611334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X7398766B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JIANG AIZHEN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1179731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43084074Z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ESTARELLAS GALMES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4515013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43010115T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MORLA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3391818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Y2872522C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MANSI SUKHNANI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0100581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X0819324H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MORGANT FRANCOISE THERESE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VIDA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1748509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X4774083L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BASTIDA CARLOS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8217355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49771653K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WANZHEN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MARAGALL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3286024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44325346E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BENAVENTE ZANOGUERA MARIA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4578495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49778430J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NAJEH NAJAH BOUABID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2516701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Y0875428Q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XIAOMEI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4861138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43031205E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HERREROS PORTAZ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4645815"/>
                  </a:ext>
                </a:extLst>
              </a:tr>
              <a:tr h="1040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Y4676341H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IKINGER GEB BOENIGK CLAUDIA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MASSANET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4064291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43072544F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PLANAS ZOTES FRANCISCO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2428534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43218677K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GALLARDO BLANCO FELIPE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5242611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X6882506D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HASSNAIN AZHAR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9796112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43055827B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MORENO BASILIO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7557229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Y2129291B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FARIAS MARIANO GERMAN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9623413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49027700A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DUARTE MAZZA ROSARIO RUBY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L'HOSPITAL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8928132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42987957Z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COBA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4040012"/>
                  </a:ext>
                </a:extLst>
              </a:tr>
              <a:tr h="194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34808073B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MUÑOZ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COSME ADROVER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878554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69176449-C461-EEBF-C207-A3FCEA9F823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7426F57-6699-0D54-DC73-51C72ACB1B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5760624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CuadroTexto 4">
            <a:extLst>
              <a:ext uri="{FF2B5EF4-FFF2-40B4-BE49-F238E27FC236}">
                <a16:creationId xmlns:a16="http://schemas.microsoft.com/office/drawing/2014/main" id="{91544D55-1309-3F90-77B1-FBA90FADB762}"/>
              </a:ext>
            </a:extLst>
          </p:cNvPr>
          <p:cNvSpPr txBox="1"/>
          <p:nvPr/>
        </p:nvSpPr>
        <p:spPr>
          <a:xfrm>
            <a:off x="5331389" y="5031776"/>
            <a:ext cx="152616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Inca</a:t>
            </a:r>
          </a:p>
        </p:txBody>
      </p:sp>
      <p:pic>
        <p:nvPicPr>
          <p:cNvPr id="31746" name="Picture 2" descr="undefined">
            <a:extLst>
              <a:ext uri="{FF2B5EF4-FFF2-40B4-BE49-F238E27FC236}">
                <a16:creationId xmlns:a16="http://schemas.microsoft.com/office/drawing/2014/main" id="{1F72F629-D925-FCCC-170F-C2773BE92F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6450" y="456628"/>
            <a:ext cx="4236039" cy="42360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0B1D8B4-7319-D950-6CF8-B8F85BA9B8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1660237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F4E5E9A5-9895-5EF1-05D9-5A6F30EA82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4289806"/>
              </p:ext>
            </p:extLst>
          </p:nvPr>
        </p:nvGraphicFramePr>
        <p:xfrm>
          <a:off x="1098447" y="636032"/>
          <a:ext cx="10299903" cy="558593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9820">
                  <a:extLst>
                    <a:ext uri="{9D8B030D-6E8A-4147-A177-3AD203B41FA5}">
                      <a16:colId xmlns:a16="http://schemas.microsoft.com/office/drawing/2014/main" val="596716991"/>
                    </a:ext>
                  </a:extLst>
                </a:gridCol>
                <a:gridCol w="1434878">
                  <a:extLst>
                    <a:ext uri="{9D8B030D-6E8A-4147-A177-3AD203B41FA5}">
                      <a16:colId xmlns:a16="http://schemas.microsoft.com/office/drawing/2014/main" val="1798900425"/>
                    </a:ext>
                  </a:extLst>
                </a:gridCol>
                <a:gridCol w="160240">
                  <a:extLst>
                    <a:ext uri="{9D8B030D-6E8A-4147-A177-3AD203B41FA5}">
                      <a16:colId xmlns:a16="http://schemas.microsoft.com/office/drawing/2014/main" val="3348567415"/>
                    </a:ext>
                  </a:extLst>
                </a:gridCol>
                <a:gridCol w="1043381">
                  <a:extLst>
                    <a:ext uri="{9D8B030D-6E8A-4147-A177-3AD203B41FA5}">
                      <a16:colId xmlns:a16="http://schemas.microsoft.com/office/drawing/2014/main" val="2215569098"/>
                    </a:ext>
                  </a:extLst>
                </a:gridCol>
                <a:gridCol w="378750">
                  <a:extLst>
                    <a:ext uri="{9D8B030D-6E8A-4147-A177-3AD203B41FA5}">
                      <a16:colId xmlns:a16="http://schemas.microsoft.com/office/drawing/2014/main" val="642968104"/>
                    </a:ext>
                  </a:extLst>
                </a:gridCol>
                <a:gridCol w="371466">
                  <a:extLst>
                    <a:ext uri="{9D8B030D-6E8A-4147-A177-3AD203B41FA5}">
                      <a16:colId xmlns:a16="http://schemas.microsoft.com/office/drawing/2014/main" val="3132043324"/>
                    </a:ext>
                  </a:extLst>
                </a:gridCol>
                <a:gridCol w="517139">
                  <a:extLst>
                    <a:ext uri="{9D8B030D-6E8A-4147-A177-3AD203B41FA5}">
                      <a16:colId xmlns:a16="http://schemas.microsoft.com/office/drawing/2014/main" val="955633932"/>
                    </a:ext>
                  </a:extLst>
                </a:gridCol>
                <a:gridCol w="1085263">
                  <a:extLst>
                    <a:ext uri="{9D8B030D-6E8A-4147-A177-3AD203B41FA5}">
                      <a16:colId xmlns:a16="http://schemas.microsoft.com/office/drawing/2014/main" val="804877488"/>
                    </a:ext>
                  </a:extLst>
                </a:gridCol>
                <a:gridCol w="546273">
                  <a:extLst>
                    <a:ext uri="{9D8B030D-6E8A-4147-A177-3AD203B41FA5}">
                      <a16:colId xmlns:a16="http://schemas.microsoft.com/office/drawing/2014/main" val="3954445270"/>
                    </a:ext>
                  </a:extLst>
                </a:gridCol>
                <a:gridCol w="497109">
                  <a:extLst>
                    <a:ext uri="{9D8B030D-6E8A-4147-A177-3AD203B41FA5}">
                      <a16:colId xmlns:a16="http://schemas.microsoft.com/office/drawing/2014/main" val="523945954"/>
                    </a:ext>
                  </a:extLst>
                </a:gridCol>
                <a:gridCol w="655528">
                  <a:extLst>
                    <a:ext uri="{9D8B030D-6E8A-4147-A177-3AD203B41FA5}">
                      <a16:colId xmlns:a16="http://schemas.microsoft.com/office/drawing/2014/main" val="1054271533"/>
                    </a:ext>
                  </a:extLst>
                </a:gridCol>
                <a:gridCol w="256749">
                  <a:extLst>
                    <a:ext uri="{9D8B030D-6E8A-4147-A177-3AD203B41FA5}">
                      <a16:colId xmlns:a16="http://schemas.microsoft.com/office/drawing/2014/main" val="622178191"/>
                    </a:ext>
                  </a:extLst>
                </a:gridCol>
                <a:gridCol w="2813307">
                  <a:extLst>
                    <a:ext uri="{9D8B030D-6E8A-4147-A177-3AD203B41FA5}">
                      <a16:colId xmlns:a16="http://schemas.microsoft.com/office/drawing/2014/main" val="1083585432"/>
                    </a:ext>
                  </a:extLst>
                </a:gridCol>
              </a:tblGrid>
              <a:tr h="326312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extLst>
                  <a:ext uri="{0D108BD9-81ED-4DB2-BD59-A6C34878D82A}">
                    <a16:rowId xmlns:a16="http://schemas.microsoft.com/office/drawing/2014/main" val="2539140841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78201354C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MARTORELL ANTONIO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17519607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78182784B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BARCELO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40344946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78205576X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PRATS LLOMPART PEDRO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D'ESCORCA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43463568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78202921T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SALOM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CALIFORNIA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749835311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18234067N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ROVIRA ALZINA LLORENÇ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65325120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78201397V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CECILIA SALES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77064738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43058222Z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RIERA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MENESTRALS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668790355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43038970J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GUTIERREZ AVELLANEDA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87638832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43177519X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HEREDIA RODRIGUEZ ANGEL OSCAR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CALOBRA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86177373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78215434R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GARCIA YOLANDA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25768411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18232983D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DURAN PERELLO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56886390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43044638T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 MONTIEL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BLANQUER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9535340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43049528Z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ADROVER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CAN MATZARI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829421900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78208644L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 RIERA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995447869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78210714L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OLIVER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262128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X3105241B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BELKHIRI MOHAMMED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FLUXA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96309619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X7102718L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GOLDBACH ANKE SABINE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49399942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25319913H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BAEZ FERNANDEZ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MANDRAVA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19842717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43090510X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ROMAN NAVARRO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23686976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09090288K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QUINTERO RODAS CRUZ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908398487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25600670Z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QUERO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MANDRAVA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79958077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43150151N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VICH JUAN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MANDRAVA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49980250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43190075P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 MULET MARIA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BISSELLACH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81762459"/>
                  </a:ext>
                </a:extLst>
              </a:tr>
              <a:tr h="2191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41521544N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SASTRE NOEMI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 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22763326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3CA90DB2-6091-E04A-E54C-3962EE01CC9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076DF3B-28AD-99F8-5168-919071B875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25277030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C0F1130-FBBA-FDE1-B82E-5A9DECC93A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1635010"/>
              </p:ext>
            </p:extLst>
          </p:nvPr>
        </p:nvGraphicFramePr>
        <p:xfrm>
          <a:off x="937957" y="723619"/>
          <a:ext cx="10316084" cy="54107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504">
                  <a:extLst>
                    <a:ext uri="{9D8B030D-6E8A-4147-A177-3AD203B41FA5}">
                      <a16:colId xmlns:a16="http://schemas.microsoft.com/office/drawing/2014/main" val="594390342"/>
                    </a:ext>
                  </a:extLst>
                </a:gridCol>
                <a:gridCol w="1437744">
                  <a:extLst>
                    <a:ext uri="{9D8B030D-6E8A-4147-A177-3AD203B41FA5}">
                      <a16:colId xmlns:a16="http://schemas.microsoft.com/office/drawing/2014/main" val="801113478"/>
                    </a:ext>
                  </a:extLst>
                </a:gridCol>
                <a:gridCol w="160560">
                  <a:extLst>
                    <a:ext uri="{9D8B030D-6E8A-4147-A177-3AD203B41FA5}">
                      <a16:colId xmlns:a16="http://schemas.microsoft.com/office/drawing/2014/main" val="3718784731"/>
                    </a:ext>
                  </a:extLst>
                </a:gridCol>
                <a:gridCol w="1045466">
                  <a:extLst>
                    <a:ext uri="{9D8B030D-6E8A-4147-A177-3AD203B41FA5}">
                      <a16:colId xmlns:a16="http://schemas.microsoft.com/office/drawing/2014/main" val="1697478738"/>
                    </a:ext>
                  </a:extLst>
                </a:gridCol>
                <a:gridCol w="379506">
                  <a:extLst>
                    <a:ext uri="{9D8B030D-6E8A-4147-A177-3AD203B41FA5}">
                      <a16:colId xmlns:a16="http://schemas.microsoft.com/office/drawing/2014/main" val="3193860953"/>
                    </a:ext>
                  </a:extLst>
                </a:gridCol>
                <a:gridCol w="372209">
                  <a:extLst>
                    <a:ext uri="{9D8B030D-6E8A-4147-A177-3AD203B41FA5}">
                      <a16:colId xmlns:a16="http://schemas.microsoft.com/office/drawing/2014/main" val="2737459919"/>
                    </a:ext>
                  </a:extLst>
                </a:gridCol>
                <a:gridCol w="518171">
                  <a:extLst>
                    <a:ext uri="{9D8B030D-6E8A-4147-A177-3AD203B41FA5}">
                      <a16:colId xmlns:a16="http://schemas.microsoft.com/office/drawing/2014/main" val="2595069986"/>
                    </a:ext>
                  </a:extLst>
                </a:gridCol>
                <a:gridCol w="1087431">
                  <a:extLst>
                    <a:ext uri="{9D8B030D-6E8A-4147-A177-3AD203B41FA5}">
                      <a16:colId xmlns:a16="http://schemas.microsoft.com/office/drawing/2014/main" val="3546920837"/>
                    </a:ext>
                  </a:extLst>
                </a:gridCol>
                <a:gridCol w="547365">
                  <a:extLst>
                    <a:ext uri="{9D8B030D-6E8A-4147-A177-3AD203B41FA5}">
                      <a16:colId xmlns:a16="http://schemas.microsoft.com/office/drawing/2014/main" val="3172576931"/>
                    </a:ext>
                  </a:extLst>
                </a:gridCol>
                <a:gridCol w="498102">
                  <a:extLst>
                    <a:ext uri="{9D8B030D-6E8A-4147-A177-3AD203B41FA5}">
                      <a16:colId xmlns:a16="http://schemas.microsoft.com/office/drawing/2014/main" val="3150852488"/>
                    </a:ext>
                  </a:extLst>
                </a:gridCol>
                <a:gridCol w="656837">
                  <a:extLst>
                    <a:ext uri="{9D8B030D-6E8A-4147-A177-3AD203B41FA5}">
                      <a16:colId xmlns:a16="http://schemas.microsoft.com/office/drawing/2014/main" val="3403013552"/>
                    </a:ext>
                  </a:extLst>
                </a:gridCol>
                <a:gridCol w="257262">
                  <a:extLst>
                    <a:ext uri="{9D8B030D-6E8A-4147-A177-3AD203B41FA5}">
                      <a16:colId xmlns:a16="http://schemas.microsoft.com/office/drawing/2014/main" val="229315560"/>
                    </a:ext>
                  </a:extLst>
                </a:gridCol>
                <a:gridCol w="2818927">
                  <a:extLst>
                    <a:ext uri="{9D8B030D-6E8A-4147-A177-3AD203B41FA5}">
                      <a16:colId xmlns:a16="http://schemas.microsoft.com/office/drawing/2014/main" val="3259174972"/>
                    </a:ext>
                  </a:extLst>
                </a:gridCol>
              </a:tblGrid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43086593A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SANTANDREU ALOMAR ELIA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D'ESCORCA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9203784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43149865W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FERRER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640033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43165009N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CARMONA AMOROS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702220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43140185M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GONZALVEZ LARAÑO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SALORD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5846724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49920850V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GODOY VELARDE JORGE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7634526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43104004A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FIOL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8542973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43030925H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CAMPINS AMER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RAFEL ALBERTI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8380330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43117012Q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RAMOS BRIA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 LA 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135306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Y4962702Y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KUNAL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8227303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78202750J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CERDA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MANDRAVA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5965345"/>
                  </a:ext>
                </a:extLst>
              </a:tr>
              <a:tr h="1129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X3830557E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HASSAN CHAHBOUNI 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8186251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43060011D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LLOMPART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5446364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Y1872149D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LAZAAR SALAMA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2735055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Y3129657S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HAMDAOUI AMINA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3789106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18225344Y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DARDER GALI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0995232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43054620T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SALAS PAREJO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LLUC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3465923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43055335W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RIERA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 LA 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9189649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X6343209Q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REDZHEB SHUKRI TALYAT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MUNTANERA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0070691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X1435602B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 FALLOU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8413204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41209510L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ARMENGOL COLL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7160509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Y4238964D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KHURRAM SHAHZAD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3617626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43133083X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CORTES MARIA ASUNCION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8770763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43166966Z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BALLESTER NEUS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MURTA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3517058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78212777N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 ARIZA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1038606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43213579Y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SAURINA MARGALIDA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 DISTRICTE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331284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9B90311-EE04-8CA3-4AE4-EE7D6022BDA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2CAEC26-1ABF-4F53-64D6-02A7415B9E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8798269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8327053-B3BD-355C-ECDE-C2E22F957E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1764688"/>
              </p:ext>
            </p:extLst>
          </p:nvPr>
        </p:nvGraphicFramePr>
        <p:xfrm>
          <a:off x="887062" y="704995"/>
          <a:ext cx="10378903" cy="54805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9771">
                  <a:extLst>
                    <a:ext uri="{9D8B030D-6E8A-4147-A177-3AD203B41FA5}">
                      <a16:colId xmlns:a16="http://schemas.microsoft.com/office/drawing/2014/main" val="2803555005"/>
                    </a:ext>
                  </a:extLst>
                </a:gridCol>
                <a:gridCol w="1446499">
                  <a:extLst>
                    <a:ext uri="{9D8B030D-6E8A-4147-A177-3AD203B41FA5}">
                      <a16:colId xmlns:a16="http://schemas.microsoft.com/office/drawing/2014/main" val="434632871"/>
                    </a:ext>
                  </a:extLst>
                </a:gridCol>
                <a:gridCol w="161537">
                  <a:extLst>
                    <a:ext uri="{9D8B030D-6E8A-4147-A177-3AD203B41FA5}">
                      <a16:colId xmlns:a16="http://schemas.microsoft.com/office/drawing/2014/main" val="3995759733"/>
                    </a:ext>
                  </a:extLst>
                </a:gridCol>
                <a:gridCol w="1051832">
                  <a:extLst>
                    <a:ext uri="{9D8B030D-6E8A-4147-A177-3AD203B41FA5}">
                      <a16:colId xmlns:a16="http://schemas.microsoft.com/office/drawing/2014/main" val="3187950125"/>
                    </a:ext>
                  </a:extLst>
                </a:gridCol>
                <a:gridCol w="381817">
                  <a:extLst>
                    <a:ext uri="{9D8B030D-6E8A-4147-A177-3AD203B41FA5}">
                      <a16:colId xmlns:a16="http://schemas.microsoft.com/office/drawing/2014/main" val="3025535311"/>
                    </a:ext>
                  </a:extLst>
                </a:gridCol>
                <a:gridCol w="374475">
                  <a:extLst>
                    <a:ext uri="{9D8B030D-6E8A-4147-A177-3AD203B41FA5}">
                      <a16:colId xmlns:a16="http://schemas.microsoft.com/office/drawing/2014/main" val="3197491390"/>
                    </a:ext>
                  </a:extLst>
                </a:gridCol>
                <a:gridCol w="521327">
                  <a:extLst>
                    <a:ext uri="{9D8B030D-6E8A-4147-A177-3AD203B41FA5}">
                      <a16:colId xmlns:a16="http://schemas.microsoft.com/office/drawing/2014/main" val="549661880"/>
                    </a:ext>
                  </a:extLst>
                </a:gridCol>
                <a:gridCol w="1094053">
                  <a:extLst>
                    <a:ext uri="{9D8B030D-6E8A-4147-A177-3AD203B41FA5}">
                      <a16:colId xmlns:a16="http://schemas.microsoft.com/office/drawing/2014/main" val="3427434389"/>
                    </a:ext>
                  </a:extLst>
                </a:gridCol>
                <a:gridCol w="550698">
                  <a:extLst>
                    <a:ext uri="{9D8B030D-6E8A-4147-A177-3AD203B41FA5}">
                      <a16:colId xmlns:a16="http://schemas.microsoft.com/office/drawing/2014/main" val="1306016488"/>
                    </a:ext>
                  </a:extLst>
                </a:gridCol>
                <a:gridCol w="501135">
                  <a:extLst>
                    <a:ext uri="{9D8B030D-6E8A-4147-A177-3AD203B41FA5}">
                      <a16:colId xmlns:a16="http://schemas.microsoft.com/office/drawing/2014/main" val="854801064"/>
                    </a:ext>
                  </a:extLst>
                </a:gridCol>
                <a:gridCol w="660837">
                  <a:extLst>
                    <a:ext uri="{9D8B030D-6E8A-4147-A177-3AD203B41FA5}">
                      <a16:colId xmlns:a16="http://schemas.microsoft.com/office/drawing/2014/main" val="2550755427"/>
                    </a:ext>
                  </a:extLst>
                </a:gridCol>
                <a:gridCol w="258829">
                  <a:extLst>
                    <a:ext uri="{9D8B030D-6E8A-4147-A177-3AD203B41FA5}">
                      <a16:colId xmlns:a16="http://schemas.microsoft.com/office/drawing/2014/main" val="1488383848"/>
                    </a:ext>
                  </a:extLst>
                </a:gridCol>
                <a:gridCol w="2836093">
                  <a:extLst>
                    <a:ext uri="{9D8B030D-6E8A-4147-A177-3AD203B41FA5}">
                      <a16:colId xmlns:a16="http://schemas.microsoft.com/office/drawing/2014/main" val="3618127096"/>
                    </a:ext>
                  </a:extLst>
                </a:gridCol>
              </a:tblGrid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X2974255X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SALHI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517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43029337V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MATAS ARTIGUES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7384395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42996501W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PANIZA SOTO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9371379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42983218J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GARAU LLINAS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5591875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41378766H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REUS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79374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X5085024T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DIENG MOUSTAPHA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VALELLA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9628392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45191065K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HOYOS CONTRERAS ADELAIDA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1766471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43024955M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 VILLALONGA AMELIA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762218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X8639498P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JIANG XIAN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5128097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34066787S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VALERA PLOVINS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DISTRITO II MERCADO MUNICIPAL DE INCA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3965009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78215718D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DURAN GIRON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4133282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X9254498B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PADDA GURINDERJOT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2799136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78216344Z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VANRELL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8002463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49606119H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 SALAZAR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BISSELLACH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9187828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37339582W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ROTGER BARCELO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2596826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43136093F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HERRERA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MARE DE DEU DE 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3832814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Y3721332S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BARKAN KHALIDA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CAMPANA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1039361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X4312231F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MAHIYAOUI TAHAR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TORRENT DE CAN TABOU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9999145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Y0748818K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JUAREZ DIEGO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JUSTICIA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6916003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43085726X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PALMER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MURILLO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839817"/>
                  </a:ext>
                </a:extLst>
              </a:tr>
              <a:tr h="114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X5777875E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PITTARO FRANCO EMILIANO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842048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78215597A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 GARRIDO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2621105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43045033G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FLORIT PERELLO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5687206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43137029T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ESPINO JONATAN ABRAHAM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3891949"/>
                  </a:ext>
                </a:extLst>
              </a:tr>
              <a:tr h="2235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43037355P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ARROM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MARIA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768006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2BA323D-01D6-B550-79CC-520A555C4C7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C47D274-FDD5-89FB-3131-B3E2FF781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9180514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ABCDF9FB-E840-3203-9474-049E28C5C2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3369975"/>
              </p:ext>
            </p:extLst>
          </p:nvPr>
        </p:nvGraphicFramePr>
        <p:xfrm>
          <a:off x="1069417" y="488611"/>
          <a:ext cx="10357963" cy="55693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0332">
                  <a:extLst>
                    <a:ext uri="{9D8B030D-6E8A-4147-A177-3AD203B41FA5}">
                      <a16:colId xmlns:a16="http://schemas.microsoft.com/office/drawing/2014/main" val="2211451770"/>
                    </a:ext>
                  </a:extLst>
                </a:gridCol>
                <a:gridCol w="1443338">
                  <a:extLst>
                    <a:ext uri="{9D8B030D-6E8A-4147-A177-3AD203B41FA5}">
                      <a16:colId xmlns:a16="http://schemas.microsoft.com/office/drawing/2014/main" val="676548081"/>
                    </a:ext>
                  </a:extLst>
                </a:gridCol>
                <a:gridCol w="161184">
                  <a:extLst>
                    <a:ext uri="{9D8B030D-6E8A-4147-A177-3AD203B41FA5}">
                      <a16:colId xmlns:a16="http://schemas.microsoft.com/office/drawing/2014/main" val="3978288438"/>
                    </a:ext>
                  </a:extLst>
                </a:gridCol>
                <a:gridCol w="1049534">
                  <a:extLst>
                    <a:ext uri="{9D8B030D-6E8A-4147-A177-3AD203B41FA5}">
                      <a16:colId xmlns:a16="http://schemas.microsoft.com/office/drawing/2014/main" val="2778033993"/>
                    </a:ext>
                  </a:extLst>
                </a:gridCol>
                <a:gridCol w="380983">
                  <a:extLst>
                    <a:ext uri="{9D8B030D-6E8A-4147-A177-3AD203B41FA5}">
                      <a16:colId xmlns:a16="http://schemas.microsoft.com/office/drawing/2014/main" val="1369699777"/>
                    </a:ext>
                  </a:extLst>
                </a:gridCol>
                <a:gridCol w="373657">
                  <a:extLst>
                    <a:ext uri="{9D8B030D-6E8A-4147-A177-3AD203B41FA5}">
                      <a16:colId xmlns:a16="http://schemas.microsoft.com/office/drawing/2014/main" val="4122413930"/>
                    </a:ext>
                  </a:extLst>
                </a:gridCol>
                <a:gridCol w="520188">
                  <a:extLst>
                    <a:ext uri="{9D8B030D-6E8A-4147-A177-3AD203B41FA5}">
                      <a16:colId xmlns:a16="http://schemas.microsoft.com/office/drawing/2014/main" val="40797948"/>
                    </a:ext>
                  </a:extLst>
                </a:gridCol>
                <a:gridCol w="1091662">
                  <a:extLst>
                    <a:ext uri="{9D8B030D-6E8A-4147-A177-3AD203B41FA5}">
                      <a16:colId xmlns:a16="http://schemas.microsoft.com/office/drawing/2014/main" val="1984286678"/>
                    </a:ext>
                  </a:extLst>
                </a:gridCol>
                <a:gridCol w="549495">
                  <a:extLst>
                    <a:ext uri="{9D8B030D-6E8A-4147-A177-3AD203B41FA5}">
                      <a16:colId xmlns:a16="http://schemas.microsoft.com/office/drawing/2014/main" val="3630548523"/>
                    </a:ext>
                  </a:extLst>
                </a:gridCol>
                <a:gridCol w="500040">
                  <a:extLst>
                    <a:ext uri="{9D8B030D-6E8A-4147-A177-3AD203B41FA5}">
                      <a16:colId xmlns:a16="http://schemas.microsoft.com/office/drawing/2014/main" val="3512615558"/>
                    </a:ext>
                  </a:extLst>
                </a:gridCol>
                <a:gridCol w="659392">
                  <a:extLst>
                    <a:ext uri="{9D8B030D-6E8A-4147-A177-3AD203B41FA5}">
                      <a16:colId xmlns:a16="http://schemas.microsoft.com/office/drawing/2014/main" val="2637650814"/>
                    </a:ext>
                  </a:extLst>
                </a:gridCol>
                <a:gridCol w="258263">
                  <a:extLst>
                    <a:ext uri="{9D8B030D-6E8A-4147-A177-3AD203B41FA5}">
                      <a16:colId xmlns:a16="http://schemas.microsoft.com/office/drawing/2014/main" val="998763410"/>
                    </a:ext>
                  </a:extLst>
                </a:gridCol>
                <a:gridCol w="2829895">
                  <a:extLst>
                    <a:ext uri="{9D8B030D-6E8A-4147-A177-3AD203B41FA5}">
                      <a16:colId xmlns:a16="http://schemas.microsoft.com/office/drawing/2014/main" val="3267083627"/>
                    </a:ext>
                  </a:extLst>
                </a:gridCol>
              </a:tblGrid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78194710T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ASUNCION VALLESPIR PERELLO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5640120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34066870Y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SITJAR LLOMPART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9362984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18225617A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LLINAS SOLER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PIUS XII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943818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34067026R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DAMIANOFF OJEDA ANDREA KARINA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JOSEP BARBERI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7931828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43119590H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PERICAS LLOMPART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RAMON DESBRULL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2571308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X2273806A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GERMAN CRISTOBALINA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FRANCESC DE BORJA MOLL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5962247"/>
                  </a:ext>
                </a:extLst>
              </a:tr>
              <a:tr h="1162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X0558622K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VOIGT KARIN ANNELIESE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3445929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43185486L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AMADOR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SANTIAGO RUSIÑOL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9122960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45190122K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LLORAIMA RODRIGUEZ FLORIAN KARINE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9472615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43033619K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GOMEZ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4918231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8592955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55235880T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TINE SY OUMOU MAMADOU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5469947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78213238J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IZQUIERDO CATALINA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0830695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78220673L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GUERRERO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4356207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E57491417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NUU NUA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31/08/2007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2284066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18224667L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DEL MAR BALLESTER MORAGUES MARGARITA MARIA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4864063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X5512090W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CHANNI BOUCHRA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3098918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X6001034N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XUEFEN WU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D'EDISON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5183826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04303694A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DIENG MBAYE FALLOU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BISSELLACH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4524299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41586132Q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COLL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7539263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Y7886644G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HANAFI JEMAA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BLANQUER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3269893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43048824T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SEGARRA ISERN VICTOR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3319417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78196545H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BERROCAL MORALES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 DISTRICTE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9894171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43004869K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ALHAMA LOPEZ JUAN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GERMA BENILDO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5958717"/>
                  </a:ext>
                </a:extLst>
              </a:tr>
              <a:tr h="2272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X5200174N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CRUZ RAMON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JUSTICIA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294039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31AA7E8-D776-39AC-6BB0-F4894177AAC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17CC8AE-1AA6-59DC-A85C-B871A5D5C3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7005530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16A685F-B478-961C-63EE-D7E29A7A04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0935089"/>
              </p:ext>
            </p:extLst>
          </p:nvPr>
        </p:nvGraphicFramePr>
        <p:xfrm>
          <a:off x="901021" y="488611"/>
          <a:ext cx="10574350" cy="558528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9935">
                  <a:extLst>
                    <a:ext uri="{9D8B030D-6E8A-4147-A177-3AD203B41FA5}">
                      <a16:colId xmlns:a16="http://schemas.microsoft.com/office/drawing/2014/main" val="1572556818"/>
                    </a:ext>
                  </a:extLst>
                </a:gridCol>
                <a:gridCol w="1473739">
                  <a:extLst>
                    <a:ext uri="{9D8B030D-6E8A-4147-A177-3AD203B41FA5}">
                      <a16:colId xmlns:a16="http://schemas.microsoft.com/office/drawing/2014/main" val="371367146"/>
                    </a:ext>
                  </a:extLst>
                </a:gridCol>
                <a:gridCol w="164579">
                  <a:extLst>
                    <a:ext uri="{9D8B030D-6E8A-4147-A177-3AD203B41FA5}">
                      <a16:colId xmlns:a16="http://schemas.microsoft.com/office/drawing/2014/main" val="3377148149"/>
                    </a:ext>
                  </a:extLst>
                </a:gridCol>
                <a:gridCol w="1071639">
                  <a:extLst>
                    <a:ext uri="{9D8B030D-6E8A-4147-A177-3AD203B41FA5}">
                      <a16:colId xmlns:a16="http://schemas.microsoft.com/office/drawing/2014/main" val="363200791"/>
                    </a:ext>
                  </a:extLst>
                </a:gridCol>
                <a:gridCol w="389007">
                  <a:extLst>
                    <a:ext uri="{9D8B030D-6E8A-4147-A177-3AD203B41FA5}">
                      <a16:colId xmlns:a16="http://schemas.microsoft.com/office/drawing/2014/main" val="1445828073"/>
                    </a:ext>
                  </a:extLst>
                </a:gridCol>
                <a:gridCol w="381527">
                  <a:extLst>
                    <a:ext uri="{9D8B030D-6E8A-4147-A177-3AD203B41FA5}">
                      <a16:colId xmlns:a16="http://schemas.microsoft.com/office/drawing/2014/main" val="1455106486"/>
                    </a:ext>
                  </a:extLst>
                </a:gridCol>
                <a:gridCol w="531144">
                  <a:extLst>
                    <a:ext uri="{9D8B030D-6E8A-4147-A177-3AD203B41FA5}">
                      <a16:colId xmlns:a16="http://schemas.microsoft.com/office/drawing/2014/main" val="2267604756"/>
                    </a:ext>
                  </a:extLst>
                </a:gridCol>
                <a:gridCol w="1114655">
                  <a:extLst>
                    <a:ext uri="{9D8B030D-6E8A-4147-A177-3AD203B41FA5}">
                      <a16:colId xmlns:a16="http://schemas.microsoft.com/office/drawing/2014/main" val="2742998354"/>
                    </a:ext>
                  </a:extLst>
                </a:gridCol>
                <a:gridCol w="561069">
                  <a:extLst>
                    <a:ext uri="{9D8B030D-6E8A-4147-A177-3AD203B41FA5}">
                      <a16:colId xmlns:a16="http://schemas.microsoft.com/office/drawing/2014/main" val="3162614404"/>
                    </a:ext>
                  </a:extLst>
                </a:gridCol>
                <a:gridCol w="510572">
                  <a:extLst>
                    <a:ext uri="{9D8B030D-6E8A-4147-A177-3AD203B41FA5}">
                      <a16:colId xmlns:a16="http://schemas.microsoft.com/office/drawing/2014/main" val="2785050691"/>
                    </a:ext>
                  </a:extLst>
                </a:gridCol>
                <a:gridCol w="673281">
                  <a:extLst>
                    <a:ext uri="{9D8B030D-6E8A-4147-A177-3AD203B41FA5}">
                      <a16:colId xmlns:a16="http://schemas.microsoft.com/office/drawing/2014/main" val="716292109"/>
                    </a:ext>
                  </a:extLst>
                </a:gridCol>
                <a:gridCol w="263703">
                  <a:extLst>
                    <a:ext uri="{9D8B030D-6E8A-4147-A177-3AD203B41FA5}">
                      <a16:colId xmlns:a16="http://schemas.microsoft.com/office/drawing/2014/main" val="1553025053"/>
                    </a:ext>
                  </a:extLst>
                </a:gridCol>
                <a:gridCol w="2889500">
                  <a:extLst>
                    <a:ext uri="{9D8B030D-6E8A-4147-A177-3AD203B41FA5}">
                      <a16:colId xmlns:a16="http://schemas.microsoft.com/office/drawing/2014/main" val="2026454741"/>
                    </a:ext>
                  </a:extLst>
                </a:gridCol>
              </a:tblGrid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43076676E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 BENNASAR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3277428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42990232N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GINEL MORENO EUSEBIO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LLORENÇ RIBER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5877431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X4928209E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 WEILI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7473416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Y1477094W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DONGXI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GERRERS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9405309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37342793Q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RIBOT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3453709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42986681A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MAYOL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 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8376866"/>
                  </a:ext>
                </a:extLst>
              </a:tr>
              <a:tr h="1165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Y1100392V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AZMAM SOUFIANE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JOCS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7062014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41366973R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CANAVES OLIVER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5965953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28648725V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DURAN DOMINGUEZ MARIA DE LOS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BARTOMEU COC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333110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43051427G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SANTIAGO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MERCADERIES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3126985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43028305C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FONT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1699168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E07885304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FILLS DE JOAQUIM CORTES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06/05/1998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354538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43464120P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DONGDONG XIANG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1547898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X0233558Q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BRACQUART CAROLINE SOPHIE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12 DISTRICTE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5515313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04300847P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DOS SANTOS SOUZA ANA PAULA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6558545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78220920J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CUERDA GELABERT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6675366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54627820Z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NDIAYE NDIAYE MAGATTE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5727813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43136092Y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HERRERA ANTONIO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MARE DE DEU DE 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7918404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49609064L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SANTA CRUZ HEREDIA MARIANA PILAR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1372079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78211097B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MAIRATA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COMERÇ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4208756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X4397358B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JIANAN ZHENG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4555505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54874323A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DIOP IBRA DIAGNE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PAU CASESNOVES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292995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42993276C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TORTELLA SALOM MARIA SEBASTIANA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3863981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05128959M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DEL REY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3852192"/>
                  </a:ext>
                </a:extLst>
              </a:tr>
              <a:tr h="227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43058920E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PUCHE HERMOSA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979977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CAC199C1-EBC5-5285-EE03-2E4B200284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B756368-0D65-B542-AD20-37C83D2276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4313641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477560C-A36C-25F4-1879-238FE38E1F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8081379"/>
              </p:ext>
            </p:extLst>
          </p:nvPr>
        </p:nvGraphicFramePr>
        <p:xfrm>
          <a:off x="934468" y="404848"/>
          <a:ext cx="10323062" cy="58157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8511">
                  <a:extLst>
                    <a:ext uri="{9D8B030D-6E8A-4147-A177-3AD203B41FA5}">
                      <a16:colId xmlns:a16="http://schemas.microsoft.com/office/drawing/2014/main" val="74684568"/>
                    </a:ext>
                  </a:extLst>
                </a:gridCol>
                <a:gridCol w="1438475">
                  <a:extLst>
                    <a:ext uri="{9D8B030D-6E8A-4147-A177-3AD203B41FA5}">
                      <a16:colId xmlns:a16="http://schemas.microsoft.com/office/drawing/2014/main" val="2331288286"/>
                    </a:ext>
                  </a:extLst>
                </a:gridCol>
                <a:gridCol w="160641">
                  <a:extLst>
                    <a:ext uri="{9D8B030D-6E8A-4147-A177-3AD203B41FA5}">
                      <a16:colId xmlns:a16="http://schemas.microsoft.com/office/drawing/2014/main" val="2656040216"/>
                    </a:ext>
                  </a:extLst>
                </a:gridCol>
                <a:gridCol w="1045997">
                  <a:extLst>
                    <a:ext uri="{9D8B030D-6E8A-4147-A177-3AD203B41FA5}">
                      <a16:colId xmlns:a16="http://schemas.microsoft.com/office/drawing/2014/main" val="2452300515"/>
                    </a:ext>
                  </a:extLst>
                </a:gridCol>
                <a:gridCol w="379699">
                  <a:extLst>
                    <a:ext uri="{9D8B030D-6E8A-4147-A177-3AD203B41FA5}">
                      <a16:colId xmlns:a16="http://schemas.microsoft.com/office/drawing/2014/main" val="3641739537"/>
                    </a:ext>
                  </a:extLst>
                </a:gridCol>
                <a:gridCol w="372398">
                  <a:extLst>
                    <a:ext uri="{9D8B030D-6E8A-4147-A177-3AD203B41FA5}">
                      <a16:colId xmlns:a16="http://schemas.microsoft.com/office/drawing/2014/main" val="1648107084"/>
                    </a:ext>
                  </a:extLst>
                </a:gridCol>
                <a:gridCol w="518435">
                  <a:extLst>
                    <a:ext uri="{9D8B030D-6E8A-4147-A177-3AD203B41FA5}">
                      <a16:colId xmlns:a16="http://schemas.microsoft.com/office/drawing/2014/main" val="918043481"/>
                    </a:ext>
                  </a:extLst>
                </a:gridCol>
                <a:gridCol w="1087984">
                  <a:extLst>
                    <a:ext uri="{9D8B030D-6E8A-4147-A177-3AD203B41FA5}">
                      <a16:colId xmlns:a16="http://schemas.microsoft.com/office/drawing/2014/main" val="3366624469"/>
                    </a:ext>
                  </a:extLst>
                </a:gridCol>
                <a:gridCol w="547643">
                  <a:extLst>
                    <a:ext uri="{9D8B030D-6E8A-4147-A177-3AD203B41FA5}">
                      <a16:colId xmlns:a16="http://schemas.microsoft.com/office/drawing/2014/main" val="580790148"/>
                    </a:ext>
                  </a:extLst>
                </a:gridCol>
                <a:gridCol w="498355">
                  <a:extLst>
                    <a:ext uri="{9D8B030D-6E8A-4147-A177-3AD203B41FA5}">
                      <a16:colId xmlns:a16="http://schemas.microsoft.com/office/drawing/2014/main" val="1460941917"/>
                    </a:ext>
                  </a:extLst>
                </a:gridCol>
                <a:gridCol w="657171">
                  <a:extLst>
                    <a:ext uri="{9D8B030D-6E8A-4147-A177-3AD203B41FA5}">
                      <a16:colId xmlns:a16="http://schemas.microsoft.com/office/drawing/2014/main" val="4256435617"/>
                    </a:ext>
                  </a:extLst>
                </a:gridCol>
                <a:gridCol w="257393">
                  <a:extLst>
                    <a:ext uri="{9D8B030D-6E8A-4147-A177-3AD203B41FA5}">
                      <a16:colId xmlns:a16="http://schemas.microsoft.com/office/drawing/2014/main" val="2773370794"/>
                    </a:ext>
                  </a:extLst>
                </a:gridCol>
                <a:gridCol w="2820360">
                  <a:extLst>
                    <a:ext uri="{9D8B030D-6E8A-4147-A177-3AD203B41FA5}">
                      <a16:colId xmlns:a16="http://schemas.microsoft.com/office/drawing/2014/main" val="2493090554"/>
                    </a:ext>
                  </a:extLst>
                </a:gridCol>
              </a:tblGrid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78215413A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PAREDES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0332178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43151536V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FIOL INMACULADA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5053736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X7555369F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PEZZOLANO MARIA CECILIA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0824490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Y7140996Q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VILERA HUICE GUSMARY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1798094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41518714B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SIGUENZA SANZ JUAN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TERRERS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4195737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42961209S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MARTINEZ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RENTADORS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1024129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78202789Y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MORANTA FRONTERA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6927293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43072562W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MONTES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GOYA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5558737"/>
                  </a:ext>
                </a:extLst>
              </a:tr>
              <a:tr h="3332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47078261K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SAEZ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CANONGE SEBASTIA GARCIAS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4828922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X2743428B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SONGHUA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3463796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Y0552476F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XIUJIANG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COMERÇ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9451452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43072106Y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CAMPANER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FIRA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9166335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43147407M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CALVO COVAS ROSA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430524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Y7488635X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CAÑETE CARLA ANALIA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0046950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18235003M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GUARDIOLA CAMARGO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DISTRITO II MERCADO MUNICIPAL DE INCA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9570765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43037481L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MORRO PEDRONA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8273323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X6266562M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WILHEM PEIN ROLF HEINER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9950113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43132257N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 CAMPOMAR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6541174"/>
                  </a:ext>
                </a:extLst>
              </a:tr>
              <a:tr h="3332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34068622X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SALOM CLADERA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DISTRITO II MERCADO MUNICIPAL DE INCA - 18 - 18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3147170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Y0624890V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JINCHENG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3535341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49611983V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CABASCANGO CACHIGUANGO LUIS REMIGIO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ENSENYAT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8391952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X2850016V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 MAMADOU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DOCTOR MIQUEL SERVET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7281587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X6423346K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DARKIK JAMILA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5325819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43023145N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RIUDAVETS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9335094"/>
                  </a:ext>
                </a:extLst>
              </a:tr>
              <a:tr h="223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X1355507W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IBRAHIMA KEBE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PURESA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968435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C689145A-2940-AD6B-A471-A37CA20AAD9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6609A6F-CCA1-9312-3D8E-C3A0828B2F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1612291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E31310B-D6D4-D016-5951-DF92E4D4ED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90403"/>
              </p:ext>
            </p:extLst>
          </p:nvPr>
        </p:nvGraphicFramePr>
        <p:xfrm>
          <a:off x="838199" y="321087"/>
          <a:ext cx="10515599" cy="5655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6880">
                  <a:extLst>
                    <a:ext uri="{9D8B030D-6E8A-4147-A177-3AD203B41FA5}">
                      <a16:colId xmlns:a16="http://schemas.microsoft.com/office/drawing/2014/main" val="1318725527"/>
                    </a:ext>
                  </a:extLst>
                </a:gridCol>
                <a:gridCol w="1465551">
                  <a:extLst>
                    <a:ext uri="{9D8B030D-6E8A-4147-A177-3AD203B41FA5}">
                      <a16:colId xmlns:a16="http://schemas.microsoft.com/office/drawing/2014/main" val="3167542736"/>
                    </a:ext>
                  </a:extLst>
                </a:gridCol>
                <a:gridCol w="163665">
                  <a:extLst>
                    <a:ext uri="{9D8B030D-6E8A-4147-A177-3AD203B41FA5}">
                      <a16:colId xmlns:a16="http://schemas.microsoft.com/office/drawing/2014/main" val="671225857"/>
                    </a:ext>
                  </a:extLst>
                </a:gridCol>
                <a:gridCol w="1065685">
                  <a:extLst>
                    <a:ext uri="{9D8B030D-6E8A-4147-A177-3AD203B41FA5}">
                      <a16:colId xmlns:a16="http://schemas.microsoft.com/office/drawing/2014/main" val="963921598"/>
                    </a:ext>
                  </a:extLst>
                </a:gridCol>
                <a:gridCol w="386846">
                  <a:extLst>
                    <a:ext uri="{9D8B030D-6E8A-4147-A177-3AD203B41FA5}">
                      <a16:colId xmlns:a16="http://schemas.microsoft.com/office/drawing/2014/main" val="1639880287"/>
                    </a:ext>
                  </a:extLst>
                </a:gridCol>
                <a:gridCol w="379407">
                  <a:extLst>
                    <a:ext uri="{9D8B030D-6E8A-4147-A177-3AD203B41FA5}">
                      <a16:colId xmlns:a16="http://schemas.microsoft.com/office/drawing/2014/main" val="1392110576"/>
                    </a:ext>
                  </a:extLst>
                </a:gridCol>
                <a:gridCol w="528193">
                  <a:extLst>
                    <a:ext uri="{9D8B030D-6E8A-4147-A177-3AD203B41FA5}">
                      <a16:colId xmlns:a16="http://schemas.microsoft.com/office/drawing/2014/main" val="3746629275"/>
                    </a:ext>
                  </a:extLst>
                </a:gridCol>
                <a:gridCol w="1108462">
                  <a:extLst>
                    <a:ext uri="{9D8B030D-6E8A-4147-A177-3AD203B41FA5}">
                      <a16:colId xmlns:a16="http://schemas.microsoft.com/office/drawing/2014/main" val="3379832544"/>
                    </a:ext>
                  </a:extLst>
                </a:gridCol>
                <a:gridCol w="557951">
                  <a:extLst>
                    <a:ext uri="{9D8B030D-6E8A-4147-A177-3AD203B41FA5}">
                      <a16:colId xmlns:a16="http://schemas.microsoft.com/office/drawing/2014/main" val="4168312909"/>
                    </a:ext>
                  </a:extLst>
                </a:gridCol>
                <a:gridCol w="507735">
                  <a:extLst>
                    <a:ext uri="{9D8B030D-6E8A-4147-A177-3AD203B41FA5}">
                      <a16:colId xmlns:a16="http://schemas.microsoft.com/office/drawing/2014/main" val="4001841086"/>
                    </a:ext>
                  </a:extLst>
                </a:gridCol>
                <a:gridCol w="669540">
                  <a:extLst>
                    <a:ext uri="{9D8B030D-6E8A-4147-A177-3AD203B41FA5}">
                      <a16:colId xmlns:a16="http://schemas.microsoft.com/office/drawing/2014/main" val="627049989"/>
                    </a:ext>
                  </a:extLst>
                </a:gridCol>
                <a:gridCol w="262238">
                  <a:extLst>
                    <a:ext uri="{9D8B030D-6E8A-4147-A177-3AD203B41FA5}">
                      <a16:colId xmlns:a16="http://schemas.microsoft.com/office/drawing/2014/main" val="1785275790"/>
                    </a:ext>
                  </a:extLst>
                </a:gridCol>
                <a:gridCol w="2873446">
                  <a:extLst>
                    <a:ext uri="{9D8B030D-6E8A-4147-A177-3AD203B41FA5}">
                      <a16:colId xmlns:a16="http://schemas.microsoft.com/office/drawing/2014/main" val="1127031300"/>
                    </a:ext>
                  </a:extLst>
                </a:gridCol>
              </a:tblGrid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23012615B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HERNANDEZ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 DISTRICTE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1031875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42998400S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DEVIS PRIETO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 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0173917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X7860728H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YAHYAOUI MALIKA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8133317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43039950G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FERNANDEZ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6781356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43052612Q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COLI CANTALLOPS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7185824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43096659H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MIRALLES SASTRE MARIA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709202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75221799T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AGUILERA CORTES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7750690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42975010Q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PICO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MOSSEN BERNAT SALAS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9609780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78220815T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DOMINGUEZ ROCIO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63612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43087146G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PRATS MARTINEZ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4923648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37336228Y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BISELLACH TORTELLA JUAN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BISSELLACH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4815741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43047062D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HERRERA AREVALO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5072724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43040201W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CANTALLOPS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6429133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X4897267S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MINXIU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7004350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X4441671A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BOUZAKRI NAJIM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BARTOMEU FAR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1583292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25381214R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FALOMIR GOMEZ TERESA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8693300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43151987P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SANCHO TOMAS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9208348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X6476772H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CALDERON LEIGHTON SAMUEL ELIAS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9966423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43044900D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ALVAREZ RAMIREZ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281822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42996986G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ALBA TORRENS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6608052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43118974T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ARREZA FELIPE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JOSEP MARIA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7665909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78204763W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ALBA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7435501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X8908900B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YUYING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5335079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41624811D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PRATS BARTOLOME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 DISTRICTE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9535261"/>
                  </a:ext>
                </a:extLst>
              </a:tr>
              <a:tr h="2262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B57469249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 DEPOT-IDEA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PAGESOS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964103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5547768-1055-644C-228F-366A9722901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4726D29-FE83-4495-3E4E-8D0E25D490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365365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9F027D8-E464-C12B-5836-7350E9AD12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0127344"/>
              </p:ext>
            </p:extLst>
          </p:nvPr>
        </p:nvGraphicFramePr>
        <p:xfrm>
          <a:off x="789340" y="663114"/>
          <a:ext cx="10434745" cy="538468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5992">
                  <a:extLst>
                    <a:ext uri="{9D8B030D-6E8A-4147-A177-3AD203B41FA5}">
                      <a16:colId xmlns:a16="http://schemas.microsoft.com/office/drawing/2014/main" val="984346831"/>
                    </a:ext>
                  </a:extLst>
                </a:gridCol>
                <a:gridCol w="1458205">
                  <a:extLst>
                    <a:ext uri="{9D8B030D-6E8A-4147-A177-3AD203B41FA5}">
                      <a16:colId xmlns:a16="http://schemas.microsoft.com/office/drawing/2014/main" val="1125913183"/>
                    </a:ext>
                  </a:extLst>
                </a:gridCol>
                <a:gridCol w="162845">
                  <a:extLst>
                    <a:ext uri="{9D8B030D-6E8A-4147-A177-3AD203B41FA5}">
                      <a16:colId xmlns:a16="http://schemas.microsoft.com/office/drawing/2014/main" val="4002465384"/>
                    </a:ext>
                  </a:extLst>
                </a:gridCol>
                <a:gridCol w="1060344">
                  <a:extLst>
                    <a:ext uri="{9D8B030D-6E8A-4147-A177-3AD203B41FA5}">
                      <a16:colId xmlns:a16="http://schemas.microsoft.com/office/drawing/2014/main" val="1267423740"/>
                    </a:ext>
                  </a:extLst>
                </a:gridCol>
                <a:gridCol w="384907">
                  <a:extLst>
                    <a:ext uri="{9D8B030D-6E8A-4147-A177-3AD203B41FA5}">
                      <a16:colId xmlns:a16="http://schemas.microsoft.com/office/drawing/2014/main" val="3065067425"/>
                    </a:ext>
                  </a:extLst>
                </a:gridCol>
                <a:gridCol w="377506">
                  <a:extLst>
                    <a:ext uri="{9D8B030D-6E8A-4147-A177-3AD203B41FA5}">
                      <a16:colId xmlns:a16="http://schemas.microsoft.com/office/drawing/2014/main" val="2894387479"/>
                    </a:ext>
                  </a:extLst>
                </a:gridCol>
                <a:gridCol w="525545">
                  <a:extLst>
                    <a:ext uri="{9D8B030D-6E8A-4147-A177-3AD203B41FA5}">
                      <a16:colId xmlns:a16="http://schemas.microsoft.com/office/drawing/2014/main" val="1169809296"/>
                    </a:ext>
                  </a:extLst>
                </a:gridCol>
                <a:gridCol w="1102906">
                  <a:extLst>
                    <a:ext uri="{9D8B030D-6E8A-4147-A177-3AD203B41FA5}">
                      <a16:colId xmlns:a16="http://schemas.microsoft.com/office/drawing/2014/main" val="315425224"/>
                    </a:ext>
                  </a:extLst>
                </a:gridCol>
                <a:gridCol w="555155">
                  <a:extLst>
                    <a:ext uri="{9D8B030D-6E8A-4147-A177-3AD203B41FA5}">
                      <a16:colId xmlns:a16="http://schemas.microsoft.com/office/drawing/2014/main" val="2206838272"/>
                    </a:ext>
                  </a:extLst>
                </a:gridCol>
                <a:gridCol w="505190">
                  <a:extLst>
                    <a:ext uri="{9D8B030D-6E8A-4147-A177-3AD203B41FA5}">
                      <a16:colId xmlns:a16="http://schemas.microsoft.com/office/drawing/2014/main" val="2793229722"/>
                    </a:ext>
                  </a:extLst>
                </a:gridCol>
                <a:gridCol w="666184">
                  <a:extLst>
                    <a:ext uri="{9D8B030D-6E8A-4147-A177-3AD203B41FA5}">
                      <a16:colId xmlns:a16="http://schemas.microsoft.com/office/drawing/2014/main" val="402008832"/>
                    </a:ext>
                  </a:extLst>
                </a:gridCol>
                <a:gridCol w="260923">
                  <a:extLst>
                    <a:ext uri="{9D8B030D-6E8A-4147-A177-3AD203B41FA5}">
                      <a16:colId xmlns:a16="http://schemas.microsoft.com/office/drawing/2014/main" val="2637052131"/>
                    </a:ext>
                  </a:extLst>
                </a:gridCol>
                <a:gridCol w="2859043">
                  <a:extLst>
                    <a:ext uri="{9D8B030D-6E8A-4147-A177-3AD203B41FA5}">
                      <a16:colId xmlns:a16="http://schemas.microsoft.com/office/drawing/2014/main" val="141262714"/>
                    </a:ext>
                  </a:extLst>
                </a:gridCol>
              </a:tblGrid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B57752776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DEFCON INCA INFORMATICA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2143362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B57131393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GERMANS BAL LE SASTRE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9916012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B57970253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JOFER VENDING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12/05/2016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7594442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B57243339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JOYERIA LA TORRE INCA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DURAN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8495741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B16588600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MANTENIMIENTO Y SERVICIOS POSEIDON BAÑOS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19/07/2018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1314452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B07522592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NAUTICA REYNES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QUARTER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6399950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B57930620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NEOBABYLON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04/09/2015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8087014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B07709611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COMARCAL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9100499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B57120123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PLANTES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INCA-SANTA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7236746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B57120123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PLANTES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CANONGES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8296887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B07636335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SARRIO MONTERO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4474314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B57989873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VINTAGE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7449201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B07909583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VESTIT I GUST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1801221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B07909583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VESTIT I GUST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7092598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B72720923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AUDIOPLUS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MURTA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3196968"/>
                  </a:ext>
                </a:extLst>
              </a:tr>
              <a:tr h="1170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B09964057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ESPERANZA 2022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JOSEP BALAGUER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8633099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B42851329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COA 2021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0038533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B44721116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FILLS DE GABRIEL PAYERAS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7078682"/>
                  </a:ext>
                </a:extLst>
              </a:tr>
              <a:tr h="1170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B09850264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LMGRETOYS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CALIFORNIA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3064062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B05338876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MARISTELLA ALIMENTACIO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7283529"/>
                  </a:ext>
                </a:extLst>
              </a:tr>
              <a:tr h="1170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B05270038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 DING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24/03/2021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0623480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B09881202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WATCH BROKER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CANONGE PAYERAS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9927275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B07915226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 SISTEMES INFORMATICS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4462526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E07421233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PLANT I VERD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391651"/>
                  </a:ext>
                </a:extLst>
              </a:tr>
              <a:tr h="228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E57295164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KARAN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26/08/2004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2374869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0B47B63-331D-EFB6-A0E7-814265B76DE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9089877-9002-305A-AAC1-C1434C347E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7766672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FD3139D-DD9E-9DA6-64B7-4DD6118A06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4735421"/>
              </p:ext>
            </p:extLst>
          </p:nvPr>
        </p:nvGraphicFramePr>
        <p:xfrm>
          <a:off x="795738" y="579353"/>
          <a:ext cx="10721513" cy="5538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0172">
                  <a:extLst>
                    <a:ext uri="{9D8B030D-6E8A-4147-A177-3AD203B41FA5}">
                      <a16:colId xmlns:a16="http://schemas.microsoft.com/office/drawing/2014/main" val="1771653397"/>
                    </a:ext>
                  </a:extLst>
                </a:gridCol>
                <a:gridCol w="1498279">
                  <a:extLst>
                    <a:ext uri="{9D8B030D-6E8A-4147-A177-3AD203B41FA5}">
                      <a16:colId xmlns:a16="http://schemas.microsoft.com/office/drawing/2014/main" val="1177540594"/>
                    </a:ext>
                  </a:extLst>
                </a:gridCol>
                <a:gridCol w="167320">
                  <a:extLst>
                    <a:ext uri="{9D8B030D-6E8A-4147-A177-3AD203B41FA5}">
                      <a16:colId xmlns:a16="http://schemas.microsoft.com/office/drawing/2014/main" val="1202691976"/>
                    </a:ext>
                  </a:extLst>
                </a:gridCol>
                <a:gridCol w="1089484">
                  <a:extLst>
                    <a:ext uri="{9D8B030D-6E8A-4147-A177-3AD203B41FA5}">
                      <a16:colId xmlns:a16="http://schemas.microsoft.com/office/drawing/2014/main" val="2549991757"/>
                    </a:ext>
                  </a:extLst>
                </a:gridCol>
                <a:gridCol w="395485">
                  <a:extLst>
                    <a:ext uri="{9D8B030D-6E8A-4147-A177-3AD203B41FA5}">
                      <a16:colId xmlns:a16="http://schemas.microsoft.com/office/drawing/2014/main" val="1303389340"/>
                    </a:ext>
                  </a:extLst>
                </a:gridCol>
                <a:gridCol w="387880">
                  <a:extLst>
                    <a:ext uri="{9D8B030D-6E8A-4147-A177-3AD203B41FA5}">
                      <a16:colId xmlns:a16="http://schemas.microsoft.com/office/drawing/2014/main" val="2498079210"/>
                    </a:ext>
                  </a:extLst>
                </a:gridCol>
                <a:gridCol w="539988">
                  <a:extLst>
                    <a:ext uri="{9D8B030D-6E8A-4147-A177-3AD203B41FA5}">
                      <a16:colId xmlns:a16="http://schemas.microsoft.com/office/drawing/2014/main" val="3726500237"/>
                    </a:ext>
                  </a:extLst>
                </a:gridCol>
                <a:gridCol w="1133217">
                  <a:extLst>
                    <a:ext uri="{9D8B030D-6E8A-4147-A177-3AD203B41FA5}">
                      <a16:colId xmlns:a16="http://schemas.microsoft.com/office/drawing/2014/main" val="4216056556"/>
                    </a:ext>
                  </a:extLst>
                </a:gridCol>
                <a:gridCol w="570412">
                  <a:extLst>
                    <a:ext uri="{9D8B030D-6E8A-4147-A177-3AD203B41FA5}">
                      <a16:colId xmlns:a16="http://schemas.microsoft.com/office/drawing/2014/main" val="3974818216"/>
                    </a:ext>
                  </a:extLst>
                </a:gridCol>
                <a:gridCol w="519074">
                  <a:extLst>
                    <a:ext uri="{9D8B030D-6E8A-4147-A177-3AD203B41FA5}">
                      <a16:colId xmlns:a16="http://schemas.microsoft.com/office/drawing/2014/main" val="2128217802"/>
                    </a:ext>
                  </a:extLst>
                </a:gridCol>
                <a:gridCol w="684492">
                  <a:extLst>
                    <a:ext uri="{9D8B030D-6E8A-4147-A177-3AD203B41FA5}">
                      <a16:colId xmlns:a16="http://schemas.microsoft.com/office/drawing/2014/main" val="3235498487"/>
                    </a:ext>
                  </a:extLst>
                </a:gridCol>
                <a:gridCol w="268094">
                  <a:extLst>
                    <a:ext uri="{9D8B030D-6E8A-4147-A177-3AD203B41FA5}">
                      <a16:colId xmlns:a16="http://schemas.microsoft.com/office/drawing/2014/main" val="4090715223"/>
                    </a:ext>
                  </a:extLst>
                </a:gridCol>
                <a:gridCol w="2937616">
                  <a:extLst>
                    <a:ext uri="{9D8B030D-6E8A-4147-A177-3AD203B41FA5}">
                      <a16:colId xmlns:a16="http://schemas.microsoft.com/office/drawing/2014/main" val="3743758982"/>
                    </a:ext>
                  </a:extLst>
                </a:gridCol>
              </a:tblGrid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E57190845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POL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9542196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E57271041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E HIJOS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673384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E57355646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XACOBEO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SALORD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951347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E57423543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ARTEMUEBLE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DURETA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711619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E57665267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NINE CHIC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9782950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E57771610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ES BLANQUER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3500882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E57930430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ASSAADA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CALIFORNIA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7038877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E16641615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LENA &amp; LENA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4420073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E42973230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TROPICALFRUITS ENT S/PJ ART 35 . 4 LGT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FRANCESC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6933312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E57382525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KENZA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FLUXA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3186398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E57758070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ALTICLAR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0628280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E57319683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JAIAN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5555678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E57964579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AÇAI VEGAN FOOD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GLORIA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0829298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J07598113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CAIMONT SC.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LLUC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8509262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E57659005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 LE YAROH TERRA MAGICA DE FONERS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GLORIA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8779014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E57284960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ES XIBIU DE PESCA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8336242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J57708398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SHANA INCA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3503578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E57180325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PUJADAS-PERELLO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4872763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E57558033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GISBERT-PLANAS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7358051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J57639643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LURXIS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MOSSEN BERNAT SALAS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8416535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E57335127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CARME I JOANA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7303098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J16634123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ROLLS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VALELLA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2942763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E01763291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FM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5096199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B16648032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CASILDA MODA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7907833"/>
                  </a:ext>
                </a:extLst>
              </a:tr>
              <a:tr h="221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E57634057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CAN N. PERE 1891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987151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42720CF-4628-E4C3-3372-1B2690878C7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5E88052-A88D-4B69-C4A5-843DD750E6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787184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785D620E-097C-51B5-668A-6EC4F129D8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DDCA9E43-7A94-3F91-051D-D2FAD397A4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5247231"/>
              </p:ext>
            </p:extLst>
          </p:nvPr>
        </p:nvGraphicFramePr>
        <p:xfrm>
          <a:off x="1207431" y="541441"/>
          <a:ext cx="10146369" cy="556571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0427">
                  <a:extLst>
                    <a:ext uri="{9D8B030D-6E8A-4147-A177-3AD203B41FA5}">
                      <a16:colId xmlns:a16="http://schemas.microsoft.com/office/drawing/2014/main" val="1063424119"/>
                    </a:ext>
                  </a:extLst>
                </a:gridCol>
                <a:gridCol w="1425448">
                  <a:extLst>
                    <a:ext uri="{9D8B030D-6E8A-4147-A177-3AD203B41FA5}">
                      <a16:colId xmlns:a16="http://schemas.microsoft.com/office/drawing/2014/main" val="3194215164"/>
                    </a:ext>
                  </a:extLst>
                </a:gridCol>
                <a:gridCol w="159187">
                  <a:extLst>
                    <a:ext uri="{9D8B030D-6E8A-4147-A177-3AD203B41FA5}">
                      <a16:colId xmlns:a16="http://schemas.microsoft.com/office/drawing/2014/main" val="2528291686"/>
                    </a:ext>
                  </a:extLst>
                </a:gridCol>
                <a:gridCol w="1036525">
                  <a:extLst>
                    <a:ext uri="{9D8B030D-6E8A-4147-A177-3AD203B41FA5}">
                      <a16:colId xmlns:a16="http://schemas.microsoft.com/office/drawing/2014/main" val="3282632308"/>
                    </a:ext>
                  </a:extLst>
                </a:gridCol>
                <a:gridCol w="376260">
                  <a:extLst>
                    <a:ext uri="{9D8B030D-6E8A-4147-A177-3AD203B41FA5}">
                      <a16:colId xmlns:a16="http://schemas.microsoft.com/office/drawing/2014/main" val="1086954187"/>
                    </a:ext>
                  </a:extLst>
                </a:gridCol>
                <a:gridCol w="369025">
                  <a:extLst>
                    <a:ext uri="{9D8B030D-6E8A-4147-A177-3AD203B41FA5}">
                      <a16:colId xmlns:a16="http://schemas.microsoft.com/office/drawing/2014/main" val="3829715394"/>
                    </a:ext>
                  </a:extLst>
                </a:gridCol>
                <a:gridCol w="513740">
                  <a:extLst>
                    <a:ext uri="{9D8B030D-6E8A-4147-A177-3AD203B41FA5}">
                      <a16:colId xmlns:a16="http://schemas.microsoft.com/office/drawing/2014/main" val="207567291"/>
                    </a:ext>
                  </a:extLst>
                </a:gridCol>
                <a:gridCol w="1078131">
                  <a:extLst>
                    <a:ext uri="{9D8B030D-6E8A-4147-A177-3AD203B41FA5}">
                      <a16:colId xmlns:a16="http://schemas.microsoft.com/office/drawing/2014/main" val="2204436388"/>
                    </a:ext>
                  </a:extLst>
                </a:gridCol>
                <a:gridCol w="542684">
                  <a:extLst>
                    <a:ext uri="{9D8B030D-6E8A-4147-A177-3AD203B41FA5}">
                      <a16:colId xmlns:a16="http://schemas.microsoft.com/office/drawing/2014/main" val="647374571"/>
                    </a:ext>
                  </a:extLst>
                </a:gridCol>
                <a:gridCol w="493842">
                  <a:extLst>
                    <a:ext uri="{9D8B030D-6E8A-4147-A177-3AD203B41FA5}">
                      <a16:colId xmlns:a16="http://schemas.microsoft.com/office/drawing/2014/main" val="347750391"/>
                    </a:ext>
                  </a:extLst>
                </a:gridCol>
                <a:gridCol w="651219">
                  <a:extLst>
                    <a:ext uri="{9D8B030D-6E8A-4147-A177-3AD203B41FA5}">
                      <a16:colId xmlns:a16="http://schemas.microsoft.com/office/drawing/2014/main" val="3120654095"/>
                    </a:ext>
                  </a:extLst>
                </a:gridCol>
                <a:gridCol w="255062">
                  <a:extLst>
                    <a:ext uri="{9D8B030D-6E8A-4147-A177-3AD203B41FA5}">
                      <a16:colId xmlns:a16="http://schemas.microsoft.com/office/drawing/2014/main" val="3299723280"/>
                    </a:ext>
                  </a:extLst>
                </a:gridCol>
                <a:gridCol w="2794819">
                  <a:extLst>
                    <a:ext uri="{9D8B030D-6E8A-4147-A177-3AD203B41FA5}">
                      <a16:colId xmlns:a16="http://schemas.microsoft.com/office/drawing/2014/main" val="2525440121"/>
                    </a:ext>
                  </a:extLst>
                </a:gridCol>
              </a:tblGrid>
              <a:tr h="324736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8464444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B07693476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ABRIL DISEÑO EN JOYERIA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SANTA PAGESA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07003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09/12/1994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1185524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B16651358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ACOMODATE JACAMAJA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ESPRIU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06/11/2019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3318694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B07880057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ACTIVA COLOR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866533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B07004005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ALMACENES MERCADAL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998587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B07004005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ALMACENES MERCADAL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12/06/1946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436949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B07809403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ALVECA-RENT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RAMON NONAT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8194269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1439077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B16613358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AMESAN 2004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NANSES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6077760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B57401259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ANNAVIDA INTERIOR AND ANTIQUES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13/02/2006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0227815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B57040867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ARKRABIS MENORCA 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SEMINARI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24/10/2000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6616637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B16659039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ART I JOIES MALLORCA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CONSTANÇA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4218466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B93532745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ASAM SMART SOLUTIONS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5287849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B57809618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ATELIER COMEDIA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PALOU I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8588493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B16653073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 SPAIN WATCHES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194283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B07969470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BIO NATUR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TRAGINERS D'OLI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08/09/1999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7756912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B07877541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BIODESPENSA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23/03/1998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4256505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B57931305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BOENING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11/09/2015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ordenadores, equipos periféricos y programas informáticos en </a:t>
                      </a:r>
                      <a:r>
                        <a:rPr lang="es-ES" sz="700" u="none" strike="noStrike" dirty="0" err="1">
                          <a:effectLst/>
                        </a:rPr>
                        <a:t>establecimient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7536281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B57345670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BRILLEN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VERACRUZ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17/05/2005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679407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B16662512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C2C VENDING Y MAS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873337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B57635674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GAOLA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4606411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B57036386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CARLIN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22/09/2000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0533263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B57835894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 CONCEPT 2013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SANTA CATALINA DE SENA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9785249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B16541724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LIMA CONCEPT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2600046"/>
                  </a:ext>
                </a:extLst>
              </a:tr>
              <a:tr h="2181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B57846057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CHECKTRACK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12/02/2014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397024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5BD4335-8AE9-F7F3-5E6E-6088819A36B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989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1411746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FFA18100-1880-C614-70A9-995B11C47A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9076644"/>
              </p:ext>
            </p:extLst>
          </p:nvPr>
        </p:nvGraphicFramePr>
        <p:xfrm>
          <a:off x="1247650" y="484556"/>
          <a:ext cx="9696699" cy="545456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5969">
                  <a:extLst>
                    <a:ext uri="{9D8B030D-6E8A-4147-A177-3AD203B41FA5}">
                      <a16:colId xmlns:a16="http://schemas.microsoft.com/office/drawing/2014/main" val="164277000"/>
                    </a:ext>
                  </a:extLst>
                </a:gridCol>
                <a:gridCol w="1206771">
                  <a:extLst>
                    <a:ext uri="{9D8B030D-6E8A-4147-A177-3AD203B41FA5}">
                      <a16:colId xmlns:a16="http://schemas.microsoft.com/office/drawing/2014/main" val="3344198337"/>
                    </a:ext>
                  </a:extLst>
                </a:gridCol>
                <a:gridCol w="152132">
                  <a:extLst>
                    <a:ext uri="{9D8B030D-6E8A-4147-A177-3AD203B41FA5}">
                      <a16:colId xmlns:a16="http://schemas.microsoft.com/office/drawing/2014/main" val="3189129875"/>
                    </a:ext>
                  </a:extLst>
                </a:gridCol>
                <a:gridCol w="990587">
                  <a:extLst>
                    <a:ext uri="{9D8B030D-6E8A-4147-A177-3AD203B41FA5}">
                      <a16:colId xmlns:a16="http://schemas.microsoft.com/office/drawing/2014/main" val="888239234"/>
                    </a:ext>
                  </a:extLst>
                </a:gridCol>
                <a:gridCol w="359585">
                  <a:extLst>
                    <a:ext uri="{9D8B030D-6E8A-4147-A177-3AD203B41FA5}">
                      <a16:colId xmlns:a16="http://schemas.microsoft.com/office/drawing/2014/main" val="3372757395"/>
                    </a:ext>
                  </a:extLst>
                </a:gridCol>
                <a:gridCol w="352670">
                  <a:extLst>
                    <a:ext uri="{9D8B030D-6E8A-4147-A177-3AD203B41FA5}">
                      <a16:colId xmlns:a16="http://schemas.microsoft.com/office/drawing/2014/main" val="2073631951"/>
                    </a:ext>
                  </a:extLst>
                </a:gridCol>
                <a:gridCol w="490972">
                  <a:extLst>
                    <a:ext uri="{9D8B030D-6E8A-4147-A177-3AD203B41FA5}">
                      <a16:colId xmlns:a16="http://schemas.microsoft.com/office/drawing/2014/main" val="3835571894"/>
                    </a:ext>
                  </a:extLst>
                </a:gridCol>
                <a:gridCol w="1030350">
                  <a:extLst>
                    <a:ext uri="{9D8B030D-6E8A-4147-A177-3AD203B41FA5}">
                      <a16:colId xmlns:a16="http://schemas.microsoft.com/office/drawing/2014/main" val="559211706"/>
                    </a:ext>
                  </a:extLst>
                </a:gridCol>
                <a:gridCol w="518633">
                  <a:extLst>
                    <a:ext uri="{9D8B030D-6E8A-4147-A177-3AD203B41FA5}">
                      <a16:colId xmlns:a16="http://schemas.microsoft.com/office/drawing/2014/main" val="2727402012"/>
                    </a:ext>
                  </a:extLst>
                </a:gridCol>
                <a:gridCol w="471956">
                  <a:extLst>
                    <a:ext uri="{9D8B030D-6E8A-4147-A177-3AD203B41FA5}">
                      <a16:colId xmlns:a16="http://schemas.microsoft.com/office/drawing/2014/main" val="990995931"/>
                    </a:ext>
                  </a:extLst>
                </a:gridCol>
                <a:gridCol w="622359">
                  <a:extLst>
                    <a:ext uri="{9D8B030D-6E8A-4147-A177-3AD203B41FA5}">
                      <a16:colId xmlns:a16="http://schemas.microsoft.com/office/drawing/2014/main" val="2774464197"/>
                    </a:ext>
                  </a:extLst>
                </a:gridCol>
                <a:gridCol w="243758">
                  <a:extLst>
                    <a:ext uri="{9D8B030D-6E8A-4147-A177-3AD203B41FA5}">
                      <a16:colId xmlns:a16="http://schemas.microsoft.com/office/drawing/2014/main" val="1040927317"/>
                    </a:ext>
                  </a:extLst>
                </a:gridCol>
                <a:gridCol w="2670957">
                  <a:extLst>
                    <a:ext uri="{9D8B030D-6E8A-4147-A177-3AD203B41FA5}">
                      <a16:colId xmlns:a16="http://schemas.microsoft.com/office/drawing/2014/main" val="1389148376"/>
                    </a:ext>
                  </a:extLst>
                </a:gridCol>
              </a:tblGrid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49776667K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AZOUMIK ACHEDDAD NASSIRA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99411492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Y0859069X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ASLAM ADNAN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3336283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X4380338B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 ZHIMIN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98479489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43003069S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MIR JULIO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CONCORDIA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45650795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43172704W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MONTAÑEZ AMAYA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91404215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X3193733E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NIRAVAN ROSE SKY PREM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38709089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45370055W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RAGO URCIUOLI MARIA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84014238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43028288A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PIRILLE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85792077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71421026T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MORAN MARIA AUREA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16991703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43172499G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BURKETT BERGUES VICTOR HUGO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JACINTO GUERRERO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04396789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X1440628T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LIYUAN ZHENG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71352807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43102008P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VILLALOBOS LOPEZ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90178338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42957211L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SAEZ FERRIS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87144308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43158325K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PRESA BUCK TANIA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55182426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X7972132X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SHUNZHEN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02215001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43043794F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PUNTIS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59471372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43090757G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VILLAMUELAS MARCOS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39436743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43175436C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NAVAS DELGADO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53587940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43125636S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ALEIXANDRE CONTELLES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21411884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Y3112960Q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SOMPAL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8995623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43006301G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ROCHA RAYAS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088521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X7562651K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GOURAV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41996744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45190252J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FERNANDEZ JHON ALEXANDER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ARNAU ALBERT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32011539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25423498B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AGUSTI VILLALBA MERCEDES CONSUELO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PRINCIPAT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01730559"/>
                  </a:ext>
                </a:extLst>
              </a:tr>
              <a:tr h="216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43143844F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HERRERO DAIANA MIKAELA SANTOS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0772878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F293071A-2299-9D89-6FFF-B534D1E9FD0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457C1DB-E71A-96E2-98F7-E039707C0D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226583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5025508-0E15-71A2-3717-A6A93CACCD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6021602"/>
              </p:ext>
            </p:extLst>
          </p:nvPr>
        </p:nvGraphicFramePr>
        <p:xfrm>
          <a:off x="878626" y="672230"/>
          <a:ext cx="10434745" cy="551353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5992">
                  <a:extLst>
                    <a:ext uri="{9D8B030D-6E8A-4147-A177-3AD203B41FA5}">
                      <a16:colId xmlns:a16="http://schemas.microsoft.com/office/drawing/2014/main" val="4083992134"/>
                    </a:ext>
                  </a:extLst>
                </a:gridCol>
                <a:gridCol w="1458205">
                  <a:extLst>
                    <a:ext uri="{9D8B030D-6E8A-4147-A177-3AD203B41FA5}">
                      <a16:colId xmlns:a16="http://schemas.microsoft.com/office/drawing/2014/main" val="298171071"/>
                    </a:ext>
                  </a:extLst>
                </a:gridCol>
                <a:gridCol w="162845">
                  <a:extLst>
                    <a:ext uri="{9D8B030D-6E8A-4147-A177-3AD203B41FA5}">
                      <a16:colId xmlns:a16="http://schemas.microsoft.com/office/drawing/2014/main" val="2739836181"/>
                    </a:ext>
                  </a:extLst>
                </a:gridCol>
                <a:gridCol w="1060344">
                  <a:extLst>
                    <a:ext uri="{9D8B030D-6E8A-4147-A177-3AD203B41FA5}">
                      <a16:colId xmlns:a16="http://schemas.microsoft.com/office/drawing/2014/main" val="4099980630"/>
                    </a:ext>
                  </a:extLst>
                </a:gridCol>
                <a:gridCol w="384907">
                  <a:extLst>
                    <a:ext uri="{9D8B030D-6E8A-4147-A177-3AD203B41FA5}">
                      <a16:colId xmlns:a16="http://schemas.microsoft.com/office/drawing/2014/main" val="2236716413"/>
                    </a:ext>
                  </a:extLst>
                </a:gridCol>
                <a:gridCol w="377506">
                  <a:extLst>
                    <a:ext uri="{9D8B030D-6E8A-4147-A177-3AD203B41FA5}">
                      <a16:colId xmlns:a16="http://schemas.microsoft.com/office/drawing/2014/main" val="1500101037"/>
                    </a:ext>
                  </a:extLst>
                </a:gridCol>
                <a:gridCol w="525545">
                  <a:extLst>
                    <a:ext uri="{9D8B030D-6E8A-4147-A177-3AD203B41FA5}">
                      <a16:colId xmlns:a16="http://schemas.microsoft.com/office/drawing/2014/main" val="1768220728"/>
                    </a:ext>
                  </a:extLst>
                </a:gridCol>
                <a:gridCol w="1102906">
                  <a:extLst>
                    <a:ext uri="{9D8B030D-6E8A-4147-A177-3AD203B41FA5}">
                      <a16:colId xmlns:a16="http://schemas.microsoft.com/office/drawing/2014/main" val="3632855202"/>
                    </a:ext>
                  </a:extLst>
                </a:gridCol>
                <a:gridCol w="555155">
                  <a:extLst>
                    <a:ext uri="{9D8B030D-6E8A-4147-A177-3AD203B41FA5}">
                      <a16:colId xmlns:a16="http://schemas.microsoft.com/office/drawing/2014/main" val="2784423640"/>
                    </a:ext>
                  </a:extLst>
                </a:gridCol>
                <a:gridCol w="505190">
                  <a:extLst>
                    <a:ext uri="{9D8B030D-6E8A-4147-A177-3AD203B41FA5}">
                      <a16:colId xmlns:a16="http://schemas.microsoft.com/office/drawing/2014/main" val="1878216073"/>
                    </a:ext>
                  </a:extLst>
                </a:gridCol>
                <a:gridCol w="666184">
                  <a:extLst>
                    <a:ext uri="{9D8B030D-6E8A-4147-A177-3AD203B41FA5}">
                      <a16:colId xmlns:a16="http://schemas.microsoft.com/office/drawing/2014/main" val="1320388882"/>
                    </a:ext>
                  </a:extLst>
                </a:gridCol>
                <a:gridCol w="260923">
                  <a:extLst>
                    <a:ext uri="{9D8B030D-6E8A-4147-A177-3AD203B41FA5}">
                      <a16:colId xmlns:a16="http://schemas.microsoft.com/office/drawing/2014/main" val="3595689036"/>
                    </a:ext>
                  </a:extLst>
                </a:gridCol>
                <a:gridCol w="2859043">
                  <a:extLst>
                    <a:ext uri="{9D8B030D-6E8A-4147-A177-3AD203B41FA5}">
                      <a16:colId xmlns:a16="http://schemas.microsoft.com/office/drawing/2014/main" val="2910554026"/>
                    </a:ext>
                  </a:extLst>
                </a:gridCol>
              </a:tblGrid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E57472722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GRABOSPEED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5372882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E09669847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BLANCOS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1839211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78205543T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LUQUE PADILLA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0832177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E07956154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J. B. C. 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CORRO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3145909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J57977324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CAN LLUIS D INCA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3171050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E07929193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SUGGERENCIES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MOSSEN BERNAT SALAS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2001633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E57364812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FIAM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3941687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E42855056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LA DESPENSA DE E S P J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7056949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E16587537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PROHENS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5889639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E57266496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MORALES CHIARBONELLO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7776595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E72523244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LEÑAS MALLORQUINAS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9440893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E57231763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 FC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4990744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B07811128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FERRETERIA I BRICOLATGE SANT MIQUEL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5361161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B57442824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INCASOFTHARD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22/08/2006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9833049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B57320160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MOBLES LLORENC DECORACIO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0116457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B57374779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MUNPER SHOP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JOCS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7083396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B57829277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NOVIA MEDITERRANEA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243165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B57253098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SENTIM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6563768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B57722068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SIUTEC SISTEMAS PROFESIONALES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8682679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B07467582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SONOVISIONINCA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FUSTER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4258492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B57817900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TARAS ACCESORIOS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05/07/2013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550721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B57996423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VIP HOME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7911685"/>
                  </a:ext>
                </a:extLst>
              </a:tr>
              <a:tr h="11505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B02961282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AINZOUHRA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carne y productos cárnicos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1498845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B07672363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BABUCHA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09/06/1994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0198003"/>
                  </a:ext>
                </a:extLst>
              </a:tr>
              <a:tr h="2249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E07879547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CAPELLANA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814910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FC53C9B-107F-4F57-B7C2-92724B80602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601ED82-2D3F-CC80-D97B-19EBDFE399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3550833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B1B1D65-DBF8-571C-CA5D-B5C7E3A58A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0640728"/>
              </p:ext>
            </p:extLst>
          </p:nvPr>
        </p:nvGraphicFramePr>
        <p:xfrm>
          <a:off x="877462" y="576709"/>
          <a:ext cx="10741874" cy="570458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215">
                  <a:extLst>
                    <a:ext uri="{9D8B030D-6E8A-4147-A177-3AD203B41FA5}">
                      <a16:colId xmlns:a16="http://schemas.microsoft.com/office/drawing/2014/main" val="2323818167"/>
                    </a:ext>
                  </a:extLst>
                </a:gridCol>
                <a:gridCol w="1499355">
                  <a:extLst>
                    <a:ext uri="{9D8B030D-6E8A-4147-A177-3AD203B41FA5}">
                      <a16:colId xmlns:a16="http://schemas.microsoft.com/office/drawing/2014/main" val="2866495265"/>
                    </a:ext>
                  </a:extLst>
                </a:gridCol>
                <a:gridCol w="167440">
                  <a:extLst>
                    <a:ext uri="{9D8B030D-6E8A-4147-A177-3AD203B41FA5}">
                      <a16:colId xmlns:a16="http://schemas.microsoft.com/office/drawing/2014/main" val="4148996968"/>
                    </a:ext>
                  </a:extLst>
                </a:gridCol>
                <a:gridCol w="1090267">
                  <a:extLst>
                    <a:ext uri="{9D8B030D-6E8A-4147-A177-3AD203B41FA5}">
                      <a16:colId xmlns:a16="http://schemas.microsoft.com/office/drawing/2014/main" val="1019819797"/>
                    </a:ext>
                  </a:extLst>
                </a:gridCol>
                <a:gridCol w="395769">
                  <a:extLst>
                    <a:ext uri="{9D8B030D-6E8A-4147-A177-3AD203B41FA5}">
                      <a16:colId xmlns:a16="http://schemas.microsoft.com/office/drawing/2014/main" val="4110042984"/>
                    </a:ext>
                  </a:extLst>
                </a:gridCol>
                <a:gridCol w="388159">
                  <a:extLst>
                    <a:ext uri="{9D8B030D-6E8A-4147-A177-3AD203B41FA5}">
                      <a16:colId xmlns:a16="http://schemas.microsoft.com/office/drawing/2014/main" val="805148003"/>
                    </a:ext>
                  </a:extLst>
                </a:gridCol>
                <a:gridCol w="540376">
                  <a:extLst>
                    <a:ext uri="{9D8B030D-6E8A-4147-A177-3AD203B41FA5}">
                      <a16:colId xmlns:a16="http://schemas.microsoft.com/office/drawing/2014/main" val="1443840372"/>
                    </a:ext>
                  </a:extLst>
                </a:gridCol>
                <a:gridCol w="1134030">
                  <a:extLst>
                    <a:ext uri="{9D8B030D-6E8A-4147-A177-3AD203B41FA5}">
                      <a16:colId xmlns:a16="http://schemas.microsoft.com/office/drawing/2014/main" val="675851741"/>
                    </a:ext>
                  </a:extLst>
                </a:gridCol>
                <a:gridCol w="570821">
                  <a:extLst>
                    <a:ext uri="{9D8B030D-6E8A-4147-A177-3AD203B41FA5}">
                      <a16:colId xmlns:a16="http://schemas.microsoft.com/office/drawing/2014/main" val="922866818"/>
                    </a:ext>
                  </a:extLst>
                </a:gridCol>
                <a:gridCol w="519447">
                  <a:extLst>
                    <a:ext uri="{9D8B030D-6E8A-4147-A177-3AD203B41FA5}">
                      <a16:colId xmlns:a16="http://schemas.microsoft.com/office/drawing/2014/main" val="2282880810"/>
                    </a:ext>
                  </a:extLst>
                </a:gridCol>
                <a:gridCol w="684984">
                  <a:extLst>
                    <a:ext uri="{9D8B030D-6E8A-4147-A177-3AD203B41FA5}">
                      <a16:colId xmlns:a16="http://schemas.microsoft.com/office/drawing/2014/main" val="2294671389"/>
                    </a:ext>
                  </a:extLst>
                </a:gridCol>
                <a:gridCol w="268286">
                  <a:extLst>
                    <a:ext uri="{9D8B030D-6E8A-4147-A177-3AD203B41FA5}">
                      <a16:colId xmlns:a16="http://schemas.microsoft.com/office/drawing/2014/main" val="1977974925"/>
                    </a:ext>
                  </a:extLst>
                </a:gridCol>
                <a:gridCol w="2939725">
                  <a:extLst>
                    <a:ext uri="{9D8B030D-6E8A-4147-A177-3AD203B41FA5}">
                      <a16:colId xmlns:a16="http://schemas.microsoft.com/office/drawing/2014/main" val="1832043005"/>
                    </a:ext>
                  </a:extLst>
                </a:gridCol>
              </a:tblGrid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43101880H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BANUS MARGARITA BEGOÑA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5765052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43101880H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BANUS MARGARITA BEGOÑA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7963325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B57920902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CARNISSERIA I FRUITERIA CAN PUJADAS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JOCS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15/06/2015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744438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44326330V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CASILLAS FONTANET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9220150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34065148D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LOPEZ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1936589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E07700297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EREN TRES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MOSSEN BERNAT SALAS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0350796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B07957020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ELECTROCOM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11/06/1999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1571914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B07880164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EXPO MOBLES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4666612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B07880164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EXPO MOBLES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080894"/>
                  </a:ext>
                </a:extLst>
              </a:tr>
              <a:tr h="1190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B57685273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CHINA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827612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B57901613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MMAC CLOTHING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MURTA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8508137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B57601502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ROBRES-LLOMPART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5279302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B57266173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ACEITUNAS Y SALAZONES J. PERICAS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23/03/2004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1162124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B07786403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BICICLETES NADAL-OLIVER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2577178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78214215R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GRAU COLL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7523150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E57818320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SANT MIQUEL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5071868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NAIF &amp; SHOWROOM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 LA 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6332041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41331269Q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ORDIÑANA LLOBERA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0073661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B07943855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EINES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mayor de madera, materiales de construcción y aparatos sanitarios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4953004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B57019838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FLUXA VENDING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0053322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B16599748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LABIOSROJOS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9167227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B07562275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JOYEROS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6020960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B57502510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ZHOU YE ZI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04/05/2007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5742025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42971878N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ENSEÑAT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6670409"/>
                  </a:ext>
                </a:extLst>
              </a:tr>
              <a:tr h="2327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42998685R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BUADES SASTRE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 (FERROCARRIL)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01/04/2003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39816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2AE8212-8764-9562-4370-37C432F3752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385F077-C86D-6A3F-9186-91A04D6AA1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1259827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1D917FDB-AACE-C33C-CDE2-7AAAEF1A1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5769954"/>
              </p:ext>
            </p:extLst>
          </p:nvPr>
        </p:nvGraphicFramePr>
        <p:xfrm>
          <a:off x="981489" y="1284348"/>
          <a:ext cx="10591605" cy="4570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3749">
                  <a:extLst>
                    <a:ext uri="{9D8B030D-6E8A-4147-A177-3AD203B41FA5}">
                      <a16:colId xmlns:a16="http://schemas.microsoft.com/office/drawing/2014/main" val="236584752"/>
                    </a:ext>
                  </a:extLst>
                </a:gridCol>
                <a:gridCol w="1480125">
                  <a:extLst>
                    <a:ext uri="{9D8B030D-6E8A-4147-A177-3AD203B41FA5}">
                      <a16:colId xmlns:a16="http://schemas.microsoft.com/office/drawing/2014/main" val="1927894956"/>
                    </a:ext>
                  </a:extLst>
                </a:gridCol>
                <a:gridCol w="165293">
                  <a:extLst>
                    <a:ext uri="{9D8B030D-6E8A-4147-A177-3AD203B41FA5}">
                      <a16:colId xmlns:a16="http://schemas.microsoft.com/office/drawing/2014/main" val="4117822923"/>
                    </a:ext>
                  </a:extLst>
                </a:gridCol>
                <a:gridCol w="1076283">
                  <a:extLst>
                    <a:ext uri="{9D8B030D-6E8A-4147-A177-3AD203B41FA5}">
                      <a16:colId xmlns:a16="http://schemas.microsoft.com/office/drawing/2014/main" val="1317496175"/>
                    </a:ext>
                  </a:extLst>
                </a:gridCol>
                <a:gridCol w="390693">
                  <a:extLst>
                    <a:ext uri="{9D8B030D-6E8A-4147-A177-3AD203B41FA5}">
                      <a16:colId xmlns:a16="http://schemas.microsoft.com/office/drawing/2014/main" val="2635819622"/>
                    </a:ext>
                  </a:extLst>
                </a:gridCol>
                <a:gridCol w="383180">
                  <a:extLst>
                    <a:ext uri="{9D8B030D-6E8A-4147-A177-3AD203B41FA5}">
                      <a16:colId xmlns:a16="http://schemas.microsoft.com/office/drawing/2014/main" val="1962688907"/>
                    </a:ext>
                  </a:extLst>
                </a:gridCol>
                <a:gridCol w="533446">
                  <a:extLst>
                    <a:ext uri="{9D8B030D-6E8A-4147-A177-3AD203B41FA5}">
                      <a16:colId xmlns:a16="http://schemas.microsoft.com/office/drawing/2014/main" val="2494843414"/>
                    </a:ext>
                  </a:extLst>
                </a:gridCol>
                <a:gridCol w="1119485">
                  <a:extLst>
                    <a:ext uri="{9D8B030D-6E8A-4147-A177-3AD203B41FA5}">
                      <a16:colId xmlns:a16="http://schemas.microsoft.com/office/drawing/2014/main" val="3718772473"/>
                    </a:ext>
                  </a:extLst>
                </a:gridCol>
                <a:gridCol w="563500">
                  <a:extLst>
                    <a:ext uri="{9D8B030D-6E8A-4147-A177-3AD203B41FA5}">
                      <a16:colId xmlns:a16="http://schemas.microsoft.com/office/drawing/2014/main" val="2803726266"/>
                    </a:ext>
                  </a:extLst>
                </a:gridCol>
                <a:gridCol w="512784">
                  <a:extLst>
                    <a:ext uri="{9D8B030D-6E8A-4147-A177-3AD203B41FA5}">
                      <a16:colId xmlns:a16="http://schemas.microsoft.com/office/drawing/2014/main" val="2508927960"/>
                    </a:ext>
                  </a:extLst>
                </a:gridCol>
                <a:gridCol w="676199">
                  <a:extLst>
                    <a:ext uri="{9D8B030D-6E8A-4147-A177-3AD203B41FA5}">
                      <a16:colId xmlns:a16="http://schemas.microsoft.com/office/drawing/2014/main" val="2083095598"/>
                    </a:ext>
                  </a:extLst>
                </a:gridCol>
                <a:gridCol w="264846">
                  <a:extLst>
                    <a:ext uri="{9D8B030D-6E8A-4147-A177-3AD203B41FA5}">
                      <a16:colId xmlns:a16="http://schemas.microsoft.com/office/drawing/2014/main" val="3895513053"/>
                    </a:ext>
                  </a:extLst>
                </a:gridCol>
                <a:gridCol w="2902022">
                  <a:extLst>
                    <a:ext uri="{9D8B030D-6E8A-4147-A177-3AD203B41FA5}">
                      <a16:colId xmlns:a16="http://schemas.microsoft.com/office/drawing/2014/main" val="3605678672"/>
                    </a:ext>
                  </a:extLst>
                </a:gridCol>
              </a:tblGrid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B57927063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ES REBOST DE SON AMONDA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16/07/2015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2198158"/>
                  </a:ext>
                </a:extLst>
              </a:tr>
              <a:tr h="1198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B16597148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BAZAR INCA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5793518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B07917495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 MIRBEN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6865494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 Y GESTION DAMAPISA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2492110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B57801540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 REIS CATOLICS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CARDENAL CISNEROS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5929081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B57646846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 2010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BARTOMEU COC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047575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B57646846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 2010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5099234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B57913477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FLOOK OPTICAL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6320424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B57896771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P&amp;P GARAU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3163386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B16671695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TRIQUETA INVERSION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8608498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B16549271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VITALOPTICS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MURTA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2329943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B57890337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HOMINE GESTION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8862040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B57886004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INT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ARMENGOL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6044950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B07982077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VALLORI CERDA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242777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B07982077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VALLORI CERDA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FLUXA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6060694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B07982077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VALLORI CERDA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MIQUEL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3981777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A07075666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BALEAR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253888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B01625037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MOSAICO SANTA EULALIA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16/06/2020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9246018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B57068413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MEERMIN 1951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D'ESCORCA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2524367"/>
                  </a:ext>
                </a:extLst>
              </a:tr>
              <a:tr h="2342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B57972408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TIZONA ALIMENTACIO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CANONGE QUETGLAS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1949810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84B439E-7C3B-74B8-75A5-9D75EECE613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2D990C89-2EAF-2E95-DF21-B6388A9E60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5576437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41462DD-7EF2-9CDF-575F-CB5F706AAB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0834037"/>
              </p:ext>
            </p:extLst>
          </p:nvPr>
        </p:nvGraphicFramePr>
        <p:xfrm>
          <a:off x="1092627" y="495592"/>
          <a:ext cx="10261173" cy="5631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837">
                  <a:extLst>
                    <a:ext uri="{9D8B030D-6E8A-4147-A177-3AD203B41FA5}">
                      <a16:colId xmlns:a16="http://schemas.microsoft.com/office/drawing/2014/main" val="1141832678"/>
                    </a:ext>
                  </a:extLst>
                </a:gridCol>
                <a:gridCol w="1431974">
                  <a:extLst>
                    <a:ext uri="{9D8B030D-6E8A-4147-A177-3AD203B41FA5}">
                      <a16:colId xmlns:a16="http://schemas.microsoft.com/office/drawing/2014/main" val="3061013480"/>
                    </a:ext>
                  </a:extLst>
                </a:gridCol>
                <a:gridCol w="159916">
                  <a:extLst>
                    <a:ext uri="{9D8B030D-6E8A-4147-A177-3AD203B41FA5}">
                      <a16:colId xmlns:a16="http://schemas.microsoft.com/office/drawing/2014/main" val="3795814441"/>
                    </a:ext>
                  </a:extLst>
                </a:gridCol>
                <a:gridCol w="1041271">
                  <a:extLst>
                    <a:ext uri="{9D8B030D-6E8A-4147-A177-3AD203B41FA5}">
                      <a16:colId xmlns:a16="http://schemas.microsoft.com/office/drawing/2014/main" val="16980068"/>
                    </a:ext>
                  </a:extLst>
                </a:gridCol>
                <a:gridCol w="377983">
                  <a:extLst>
                    <a:ext uri="{9D8B030D-6E8A-4147-A177-3AD203B41FA5}">
                      <a16:colId xmlns:a16="http://schemas.microsoft.com/office/drawing/2014/main" val="1324931443"/>
                    </a:ext>
                  </a:extLst>
                </a:gridCol>
                <a:gridCol w="370714">
                  <a:extLst>
                    <a:ext uri="{9D8B030D-6E8A-4147-A177-3AD203B41FA5}">
                      <a16:colId xmlns:a16="http://schemas.microsoft.com/office/drawing/2014/main" val="1432523819"/>
                    </a:ext>
                  </a:extLst>
                </a:gridCol>
                <a:gridCol w="516092">
                  <a:extLst>
                    <a:ext uri="{9D8B030D-6E8A-4147-A177-3AD203B41FA5}">
                      <a16:colId xmlns:a16="http://schemas.microsoft.com/office/drawing/2014/main" val="1638307325"/>
                    </a:ext>
                  </a:extLst>
                </a:gridCol>
                <a:gridCol w="1083067">
                  <a:extLst>
                    <a:ext uri="{9D8B030D-6E8A-4147-A177-3AD203B41FA5}">
                      <a16:colId xmlns:a16="http://schemas.microsoft.com/office/drawing/2014/main" val="46407890"/>
                    </a:ext>
                  </a:extLst>
                </a:gridCol>
                <a:gridCol w="545168">
                  <a:extLst>
                    <a:ext uri="{9D8B030D-6E8A-4147-A177-3AD203B41FA5}">
                      <a16:colId xmlns:a16="http://schemas.microsoft.com/office/drawing/2014/main" val="3279176199"/>
                    </a:ext>
                  </a:extLst>
                </a:gridCol>
                <a:gridCol w="496103">
                  <a:extLst>
                    <a:ext uri="{9D8B030D-6E8A-4147-A177-3AD203B41FA5}">
                      <a16:colId xmlns:a16="http://schemas.microsoft.com/office/drawing/2014/main" val="751495488"/>
                    </a:ext>
                  </a:extLst>
                </a:gridCol>
                <a:gridCol w="654202">
                  <a:extLst>
                    <a:ext uri="{9D8B030D-6E8A-4147-A177-3AD203B41FA5}">
                      <a16:colId xmlns:a16="http://schemas.microsoft.com/office/drawing/2014/main" val="544578464"/>
                    </a:ext>
                  </a:extLst>
                </a:gridCol>
                <a:gridCol w="256230">
                  <a:extLst>
                    <a:ext uri="{9D8B030D-6E8A-4147-A177-3AD203B41FA5}">
                      <a16:colId xmlns:a16="http://schemas.microsoft.com/office/drawing/2014/main" val="3263617746"/>
                    </a:ext>
                  </a:extLst>
                </a:gridCol>
                <a:gridCol w="2807616">
                  <a:extLst>
                    <a:ext uri="{9D8B030D-6E8A-4147-A177-3AD203B41FA5}">
                      <a16:colId xmlns:a16="http://schemas.microsoft.com/office/drawing/2014/main" val="806600667"/>
                    </a:ext>
                  </a:extLst>
                </a:gridCol>
              </a:tblGrid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B16565202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BABIECA ALIMENTACION Y DISTRIBUCION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723616526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B57310849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CUATRIFORUM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348709346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B57026445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FERRAGUT-BONET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BLANQUER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28/06/2000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379335773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B57865354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SERVIALSA &amp; CCBALEAR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22/05/2014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465158150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A07113780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PEFOR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MENESTRALS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4261520207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B16641144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EXCALIBUR SOLLER ALIMENTACION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09/08/2019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434750828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B57881948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ELSUN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16/10/2014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514050475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B07328917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J MUNNE MAQUINARIA AGRICOLA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145237502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A07408743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SOFTWARE &amp; HARWARE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066849484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B07640576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PAYERAS MARTORELL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021865118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B57682957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MENJARS ARTESANS DE CA'S SERENO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19/10/2010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97505173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MARENGO ALIMENTACION Y DISTRIBUCION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424931415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B57769069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MARENGO ALIMENTACION Y DISTRIBUCION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ESPRIU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31/07/2012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424688433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A08619835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ISERN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INCA-SANTA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874177954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B58602129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MASTIC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722744101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B07814361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CUETO AMENGUAL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1804318197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558842990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754367362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230670543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451999188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980657926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DURAN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2559784853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B07524069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WILDLIFE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CAN MATZARI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692307341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B07524069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WILDLIFE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32265581"/>
                  </a:ext>
                </a:extLst>
              </a:tr>
              <a:tr h="2252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A25522889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CAIBELSA,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75" marR="4875" marT="4875" marB="0" anchor="b"/>
                </a:tc>
                <a:extLst>
                  <a:ext uri="{0D108BD9-81ED-4DB2-BD59-A6C34878D82A}">
                    <a16:rowId xmlns:a16="http://schemas.microsoft.com/office/drawing/2014/main" val="423308151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1BB9E4E-CA0F-267E-4672-23AE7863771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D63BB92-2CCF-7BE2-A206-20368C8966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33716076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B4D9D6D-C9E8-6EED-9C89-DBB2C89FF1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5769813"/>
              </p:ext>
            </p:extLst>
          </p:nvPr>
        </p:nvGraphicFramePr>
        <p:xfrm>
          <a:off x="838200" y="1179646"/>
          <a:ext cx="10274206" cy="13763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054">
                  <a:extLst>
                    <a:ext uri="{9D8B030D-6E8A-4147-A177-3AD203B41FA5}">
                      <a16:colId xmlns:a16="http://schemas.microsoft.com/office/drawing/2014/main" val="3383366928"/>
                    </a:ext>
                  </a:extLst>
                </a:gridCol>
                <a:gridCol w="1435770">
                  <a:extLst>
                    <a:ext uri="{9D8B030D-6E8A-4147-A177-3AD203B41FA5}">
                      <a16:colId xmlns:a16="http://schemas.microsoft.com/office/drawing/2014/main" val="3183930948"/>
                    </a:ext>
                  </a:extLst>
                </a:gridCol>
                <a:gridCol w="160339">
                  <a:extLst>
                    <a:ext uri="{9D8B030D-6E8A-4147-A177-3AD203B41FA5}">
                      <a16:colId xmlns:a16="http://schemas.microsoft.com/office/drawing/2014/main" val="3371352949"/>
                    </a:ext>
                  </a:extLst>
                </a:gridCol>
                <a:gridCol w="1044030">
                  <a:extLst>
                    <a:ext uri="{9D8B030D-6E8A-4147-A177-3AD203B41FA5}">
                      <a16:colId xmlns:a16="http://schemas.microsoft.com/office/drawing/2014/main" val="3107908678"/>
                    </a:ext>
                  </a:extLst>
                </a:gridCol>
                <a:gridCol w="378985">
                  <a:extLst>
                    <a:ext uri="{9D8B030D-6E8A-4147-A177-3AD203B41FA5}">
                      <a16:colId xmlns:a16="http://schemas.microsoft.com/office/drawing/2014/main" val="20327510"/>
                    </a:ext>
                  </a:extLst>
                </a:gridCol>
                <a:gridCol w="371698">
                  <a:extLst>
                    <a:ext uri="{9D8B030D-6E8A-4147-A177-3AD203B41FA5}">
                      <a16:colId xmlns:a16="http://schemas.microsoft.com/office/drawing/2014/main" val="3387092597"/>
                    </a:ext>
                  </a:extLst>
                </a:gridCol>
                <a:gridCol w="517460">
                  <a:extLst>
                    <a:ext uri="{9D8B030D-6E8A-4147-A177-3AD203B41FA5}">
                      <a16:colId xmlns:a16="http://schemas.microsoft.com/office/drawing/2014/main" val="3568628041"/>
                    </a:ext>
                  </a:extLst>
                </a:gridCol>
                <a:gridCol w="1085938">
                  <a:extLst>
                    <a:ext uri="{9D8B030D-6E8A-4147-A177-3AD203B41FA5}">
                      <a16:colId xmlns:a16="http://schemas.microsoft.com/office/drawing/2014/main" val="3115681248"/>
                    </a:ext>
                  </a:extLst>
                </a:gridCol>
                <a:gridCol w="546614">
                  <a:extLst>
                    <a:ext uri="{9D8B030D-6E8A-4147-A177-3AD203B41FA5}">
                      <a16:colId xmlns:a16="http://schemas.microsoft.com/office/drawing/2014/main" val="3136069515"/>
                    </a:ext>
                  </a:extLst>
                </a:gridCol>
                <a:gridCol w="497418">
                  <a:extLst>
                    <a:ext uri="{9D8B030D-6E8A-4147-A177-3AD203B41FA5}">
                      <a16:colId xmlns:a16="http://schemas.microsoft.com/office/drawing/2014/main" val="3599450373"/>
                    </a:ext>
                  </a:extLst>
                </a:gridCol>
                <a:gridCol w="655935">
                  <a:extLst>
                    <a:ext uri="{9D8B030D-6E8A-4147-A177-3AD203B41FA5}">
                      <a16:colId xmlns:a16="http://schemas.microsoft.com/office/drawing/2014/main" val="2376396515"/>
                    </a:ext>
                  </a:extLst>
                </a:gridCol>
                <a:gridCol w="256909">
                  <a:extLst>
                    <a:ext uri="{9D8B030D-6E8A-4147-A177-3AD203B41FA5}">
                      <a16:colId xmlns:a16="http://schemas.microsoft.com/office/drawing/2014/main" val="3211484885"/>
                    </a:ext>
                  </a:extLst>
                </a:gridCol>
                <a:gridCol w="2815056">
                  <a:extLst>
                    <a:ext uri="{9D8B030D-6E8A-4147-A177-3AD203B41FA5}">
                      <a16:colId xmlns:a16="http://schemas.microsoft.com/office/drawing/2014/main" val="1865763019"/>
                    </a:ext>
                  </a:extLst>
                </a:gridCol>
              </a:tblGrid>
              <a:tr h="229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B61249751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PROCOMIVIN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JAUME 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8661218"/>
                  </a:ext>
                </a:extLst>
              </a:tr>
              <a:tr h="229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A07200967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ALCUDIA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9780096"/>
                  </a:ext>
                </a:extLst>
              </a:tr>
              <a:tr h="229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A07200967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SERVICIOS ALCUDIA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7804737"/>
                  </a:ext>
                </a:extLst>
              </a:tr>
              <a:tr h="229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B57931578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PETROLEROS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DEL GENERAL LUQUE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4540778"/>
                  </a:ext>
                </a:extLst>
              </a:tr>
              <a:tr h="229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COP,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CANONGE QUETGLAS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5533927"/>
                  </a:ext>
                </a:extLst>
              </a:tr>
              <a:tr h="2293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B07903735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ALTA ZAPATERIA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BERENGUER D'ANOIA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24/08/1998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1257375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3F0B57B-2793-86CD-E546-E538FCE0E6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BF4D9ABE-70CF-F31B-7AB5-65074C2FE2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4288731"/>
              </p:ext>
            </p:extLst>
          </p:nvPr>
        </p:nvGraphicFramePr>
        <p:xfrm>
          <a:off x="838199" y="2556040"/>
          <a:ext cx="10274205" cy="29697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054">
                  <a:extLst>
                    <a:ext uri="{9D8B030D-6E8A-4147-A177-3AD203B41FA5}">
                      <a16:colId xmlns:a16="http://schemas.microsoft.com/office/drawing/2014/main" val="298497571"/>
                    </a:ext>
                  </a:extLst>
                </a:gridCol>
                <a:gridCol w="1435770">
                  <a:extLst>
                    <a:ext uri="{9D8B030D-6E8A-4147-A177-3AD203B41FA5}">
                      <a16:colId xmlns:a16="http://schemas.microsoft.com/office/drawing/2014/main" val="3603245242"/>
                    </a:ext>
                  </a:extLst>
                </a:gridCol>
                <a:gridCol w="160339">
                  <a:extLst>
                    <a:ext uri="{9D8B030D-6E8A-4147-A177-3AD203B41FA5}">
                      <a16:colId xmlns:a16="http://schemas.microsoft.com/office/drawing/2014/main" val="223859124"/>
                    </a:ext>
                  </a:extLst>
                </a:gridCol>
                <a:gridCol w="1044030">
                  <a:extLst>
                    <a:ext uri="{9D8B030D-6E8A-4147-A177-3AD203B41FA5}">
                      <a16:colId xmlns:a16="http://schemas.microsoft.com/office/drawing/2014/main" val="4258586624"/>
                    </a:ext>
                  </a:extLst>
                </a:gridCol>
                <a:gridCol w="378985">
                  <a:extLst>
                    <a:ext uri="{9D8B030D-6E8A-4147-A177-3AD203B41FA5}">
                      <a16:colId xmlns:a16="http://schemas.microsoft.com/office/drawing/2014/main" val="376413382"/>
                    </a:ext>
                  </a:extLst>
                </a:gridCol>
                <a:gridCol w="371697">
                  <a:extLst>
                    <a:ext uri="{9D8B030D-6E8A-4147-A177-3AD203B41FA5}">
                      <a16:colId xmlns:a16="http://schemas.microsoft.com/office/drawing/2014/main" val="3674873715"/>
                    </a:ext>
                  </a:extLst>
                </a:gridCol>
                <a:gridCol w="517460">
                  <a:extLst>
                    <a:ext uri="{9D8B030D-6E8A-4147-A177-3AD203B41FA5}">
                      <a16:colId xmlns:a16="http://schemas.microsoft.com/office/drawing/2014/main" val="1800238761"/>
                    </a:ext>
                  </a:extLst>
                </a:gridCol>
                <a:gridCol w="1085938">
                  <a:extLst>
                    <a:ext uri="{9D8B030D-6E8A-4147-A177-3AD203B41FA5}">
                      <a16:colId xmlns:a16="http://schemas.microsoft.com/office/drawing/2014/main" val="2289090448"/>
                    </a:ext>
                  </a:extLst>
                </a:gridCol>
                <a:gridCol w="546614">
                  <a:extLst>
                    <a:ext uri="{9D8B030D-6E8A-4147-A177-3AD203B41FA5}">
                      <a16:colId xmlns:a16="http://schemas.microsoft.com/office/drawing/2014/main" val="2856635771"/>
                    </a:ext>
                  </a:extLst>
                </a:gridCol>
                <a:gridCol w="497418">
                  <a:extLst>
                    <a:ext uri="{9D8B030D-6E8A-4147-A177-3AD203B41FA5}">
                      <a16:colId xmlns:a16="http://schemas.microsoft.com/office/drawing/2014/main" val="2632429028"/>
                    </a:ext>
                  </a:extLst>
                </a:gridCol>
                <a:gridCol w="655935">
                  <a:extLst>
                    <a:ext uri="{9D8B030D-6E8A-4147-A177-3AD203B41FA5}">
                      <a16:colId xmlns:a16="http://schemas.microsoft.com/office/drawing/2014/main" val="4026744896"/>
                    </a:ext>
                  </a:extLst>
                </a:gridCol>
                <a:gridCol w="256909">
                  <a:extLst>
                    <a:ext uri="{9D8B030D-6E8A-4147-A177-3AD203B41FA5}">
                      <a16:colId xmlns:a16="http://schemas.microsoft.com/office/drawing/2014/main" val="4244977974"/>
                    </a:ext>
                  </a:extLst>
                </a:gridCol>
                <a:gridCol w="2815056">
                  <a:extLst>
                    <a:ext uri="{9D8B030D-6E8A-4147-A177-3AD203B41FA5}">
                      <a16:colId xmlns:a16="http://schemas.microsoft.com/office/drawing/2014/main" val="3433611651"/>
                    </a:ext>
                  </a:extLst>
                </a:gridCol>
              </a:tblGrid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7639405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PAGESOS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2136782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B63667109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ALDI MASQUEFA SUPERMERCADOS S.L.U.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5291367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8482659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5638286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COMERÇ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1038837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COMERÇ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9094941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PAGESOS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8371009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324435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GENERAL LUQUE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5680806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5492969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LLUC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5617119"/>
                  </a:ext>
                </a:extLst>
              </a:tr>
              <a:tr h="228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DE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103970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07A7D91-5ABD-13CE-EAA2-9DFFF39295C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31034580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36262767-9A39-45A2-BC48-2A7B58AE9398}"/>
              </a:ext>
            </a:extLst>
          </p:cNvPr>
          <p:cNvSpPr txBox="1"/>
          <p:nvPr/>
        </p:nvSpPr>
        <p:spPr>
          <a:xfrm>
            <a:off x="3392431" y="4909634"/>
            <a:ext cx="540408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Lloret de Vistalegre</a:t>
            </a:r>
          </a:p>
        </p:txBody>
      </p:sp>
      <p:pic>
        <p:nvPicPr>
          <p:cNvPr id="32770" name="Picture 2" descr="undefined">
            <a:extLst>
              <a:ext uri="{FF2B5EF4-FFF2-40B4-BE49-F238E27FC236}">
                <a16:creationId xmlns:a16="http://schemas.microsoft.com/office/drawing/2014/main" id="{DBD333C1-4D02-652C-CC73-793E9122FF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71658" y="459226"/>
            <a:ext cx="4448684" cy="41706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F541CFE0-3F1A-2568-29F6-2C804F72E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829250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4CC598A-77BE-AF11-60F5-DC9C83EA86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7960042"/>
              </p:ext>
            </p:extLst>
          </p:nvPr>
        </p:nvGraphicFramePr>
        <p:xfrm>
          <a:off x="889977" y="2146519"/>
          <a:ext cx="10429518" cy="256496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4083">
                  <a:extLst>
                    <a:ext uri="{9D8B030D-6E8A-4147-A177-3AD203B41FA5}">
                      <a16:colId xmlns:a16="http://schemas.microsoft.com/office/drawing/2014/main" val="1209451814"/>
                    </a:ext>
                  </a:extLst>
                </a:gridCol>
                <a:gridCol w="1456247">
                  <a:extLst>
                    <a:ext uri="{9D8B030D-6E8A-4147-A177-3AD203B41FA5}">
                      <a16:colId xmlns:a16="http://schemas.microsoft.com/office/drawing/2014/main" val="1711407043"/>
                    </a:ext>
                  </a:extLst>
                </a:gridCol>
                <a:gridCol w="162626">
                  <a:extLst>
                    <a:ext uri="{9D8B030D-6E8A-4147-A177-3AD203B41FA5}">
                      <a16:colId xmlns:a16="http://schemas.microsoft.com/office/drawing/2014/main" val="1338571773"/>
                    </a:ext>
                  </a:extLst>
                </a:gridCol>
                <a:gridCol w="1058920">
                  <a:extLst>
                    <a:ext uri="{9D8B030D-6E8A-4147-A177-3AD203B41FA5}">
                      <a16:colId xmlns:a16="http://schemas.microsoft.com/office/drawing/2014/main" val="2997607772"/>
                    </a:ext>
                  </a:extLst>
                </a:gridCol>
                <a:gridCol w="384390">
                  <a:extLst>
                    <a:ext uri="{9D8B030D-6E8A-4147-A177-3AD203B41FA5}">
                      <a16:colId xmlns:a16="http://schemas.microsoft.com/office/drawing/2014/main" val="3940151371"/>
                    </a:ext>
                  </a:extLst>
                </a:gridCol>
                <a:gridCol w="376998">
                  <a:extLst>
                    <a:ext uri="{9D8B030D-6E8A-4147-A177-3AD203B41FA5}">
                      <a16:colId xmlns:a16="http://schemas.microsoft.com/office/drawing/2014/main" val="2904283817"/>
                    </a:ext>
                  </a:extLst>
                </a:gridCol>
                <a:gridCol w="524840">
                  <a:extLst>
                    <a:ext uri="{9D8B030D-6E8A-4147-A177-3AD203B41FA5}">
                      <a16:colId xmlns:a16="http://schemas.microsoft.com/office/drawing/2014/main" val="2398906117"/>
                    </a:ext>
                  </a:extLst>
                </a:gridCol>
                <a:gridCol w="1101425">
                  <a:extLst>
                    <a:ext uri="{9D8B030D-6E8A-4147-A177-3AD203B41FA5}">
                      <a16:colId xmlns:a16="http://schemas.microsoft.com/office/drawing/2014/main" val="1912592561"/>
                    </a:ext>
                  </a:extLst>
                </a:gridCol>
                <a:gridCol w="554409">
                  <a:extLst>
                    <a:ext uri="{9D8B030D-6E8A-4147-A177-3AD203B41FA5}">
                      <a16:colId xmlns:a16="http://schemas.microsoft.com/office/drawing/2014/main" val="1815021354"/>
                    </a:ext>
                  </a:extLst>
                </a:gridCol>
                <a:gridCol w="504512">
                  <a:extLst>
                    <a:ext uri="{9D8B030D-6E8A-4147-A177-3AD203B41FA5}">
                      <a16:colId xmlns:a16="http://schemas.microsoft.com/office/drawing/2014/main" val="2937264456"/>
                    </a:ext>
                  </a:extLst>
                </a:gridCol>
                <a:gridCol w="665290">
                  <a:extLst>
                    <a:ext uri="{9D8B030D-6E8A-4147-A177-3AD203B41FA5}">
                      <a16:colId xmlns:a16="http://schemas.microsoft.com/office/drawing/2014/main" val="563269745"/>
                    </a:ext>
                  </a:extLst>
                </a:gridCol>
                <a:gridCol w="260573">
                  <a:extLst>
                    <a:ext uri="{9D8B030D-6E8A-4147-A177-3AD203B41FA5}">
                      <a16:colId xmlns:a16="http://schemas.microsoft.com/office/drawing/2014/main" val="643588732"/>
                    </a:ext>
                  </a:extLst>
                </a:gridCol>
                <a:gridCol w="2855205">
                  <a:extLst>
                    <a:ext uri="{9D8B030D-6E8A-4147-A177-3AD203B41FA5}">
                      <a16:colId xmlns:a16="http://schemas.microsoft.com/office/drawing/2014/main" val="2218338788"/>
                    </a:ext>
                  </a:extLst>
                </a:gridCol>
              </a:tblGrid>
              <a:tr h="366423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3375646562"/>
                  </a:ext>
                </a:extLst>
              </a:tr>
              <a:tr h="366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78199283L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GILI MUNAR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LLORET DE VISTALEGRE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368871"/>
                  </a:ext>
                </a:extLst>
              </a:tr>
              <a:tr h="366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42957577V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MARTORELL JULIAN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LLORET DE VISTALEGRE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763201"/>
                  </a:ext>
                </a:extLst>
              </a:tr>
              <a:tr h="366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43060100Y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LLABRES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LLORET DE VISTALEGRE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4422812"/>
                  </a:ext>
                </a:extLst>
              </a:tr>
              <a:tr h="366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78208392C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FONTIRROIG LLUISA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LLORET DE VISTALEGRE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3318202"/>
                  </a:ext>
                </a:extLst>
              </a:tr>
              <a:tr h="366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E57262040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RACO DE SES FADES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LLORET DE VISTALEGRE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2477810"/>
                  </a:ext>
                </a:extLst>
              </a:tr>
              <a:tr h="366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B16569196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ALIMENTACIO ES POU LLORET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FUNDADORS DE LA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LLORET DE VISTALEGRE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12/03/2018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75092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2780FEC-9E0C-9D65-0CFD-FE7C3D60A54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686976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82FEAB0-E0E0-4661-AF9F-39CDEDB5F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1150241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6D8EF5D2-B29E-12FF-E50F-0FA1F15369A3}"/>
              </a:ext>
            </a:extLst>
          </p:cNvPr>
          <p:cNvSpPr txBox="1"/>
          <p:nvPr/>
        </p:nvSpPr>
        <p:spPr>
          <a:xfrm>
            <a:off x="5040509" y="5085259"/>
            <a:ext cx="210792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Lloseta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33794" name="Picture 2" descr="undefined">
            <a:extLst>
              <a:ext uri="{FF2B5EF4-FFF2-40B4-BE49-F238E27FC236}">
                <a16:creationId xmlns:a16="http://schemas.microsoft.com/office/drawing/2014/main" id="{F188F09C-C781-FC20-5421-F9075D9BEC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0177" y="250583"/>
            <a:ext cx="3308592" cy="4549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37FC3CA1-0ABA-BA75-B46E-D49031F2D7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5746354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E1A6EF7-F97C-CEC1-F45C-12C64FC658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6869154"/>
              </p:ext>
            </p:extLst>
          </p:nvPr>
        </p:nvGraphicFramePr>
        <p:xfrm>
          <a:off x="942849" y="642464"/>
          <a:ext cx="10611100" cy="55730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4188">
                  <a:extLst>
                    <a:ext uri="{9D8B030D-6E8A-4147-A177-3AD203B41FA5}">
                      <a16:colId xmlns:a16="http://schemas.microsoft.com/office/drawing/2014/main" val="1694375210"/>
                    </a:ext>
                  </a:extLst>
                </a:gridCol>
                <a:gridCol w="1477046">
                  <a:extLst>
                    <a:ext uri="{9D8B030D-6E8A-4147-A177-3AD203B41FA5}">
                      <a16:colId xmlns:a16="http://schemas.microsoft.com/office/drawing/2014/main" val="9363639"/>
                    </a:ext>
                  </a:extLst>
                </a:gridCol>
                <a:gridCol w="164949">
                  <a:extLst>
                    <a:ext uri="{9D8B030D-6E8A-4147-A177-3AD203B41FA5}">
                      <a16:colId xmlns:a16="http://schemas.microsoft.com/office/drawing/2014/main" val="3240036447"/>
                    </a:ext>
                  </a:extLst>
                </a:gridCol>
                <a:gridCol w="1074044">
                  <a:extLst>
                    <a:ext uri="{9D8B030D-6E8A-4147-A177-3AD203B41FA5}">
                      <a16:colId xmlns:a16="http://schemas.microsoft.com/office/drawing/2014/main" val="756105165"/>
                    </a:ext>
                  </a:extLst>
                </a:gridCol>
                <a:gridCol w="389880">
                  <a:extLst>
                    <a:ext uri="{9D8B030D-6E8A-4147-A177-3AD203B41FA5}">
                      <a16:colId xmlns:a16="http://schemas.microsoft.com/office/drawing/2014/main" val="4201928986"/>
                    </a:ext>
                  </a:extLst>
                </a:gridCol>
                <a:gridCol w="382382">
                  <a:extLst>
                    <a:ext uri="{9D8B030D-6E8A-4147-A177-3AD203B41FA5}">
                      <a16:colId xmlns:a16="http://schemas.microsoft.com/office/drawing/2014/main" val="1557260412"/>
                    </a:ext>
                  </a:extLst>
                </a:gridCol>
                <a:gridCol w="532337">
                  <a:extLst>
                    <a:ext uri="{9D8B030D-6E8A-4147-A177-3AD203B41FA5}">
                      <a16:colId xmlns:a16="http://schemas.microsoft.com/office/drawing/2014/main" val="2681293536"/>
                    </a:ext>
                  </a:extLst>
                </a:gridCol>
                <a:gridCol w="1117157">
                  <a:extLst>
                    <a:ext uri="{9D8B030D-6E8A-4147-A177-3AD203B41FA5}">
                      <a16:colId xmlns:a16="http://schemas.microsoft.com/office/drawing/2014/main" val="2192941333"/>
                    </a:ext>
                  </a:extLst>
                </a:gridCol>
                <a:gridCol w="562327">
                  <a:extLst>
                    <a:ext uri="{9D8B030D-6E8A-4147-A177-3AD203B41FA5}">
                      <a16:colId xmlns:a16="http://schemas.microsoft.com/office/drawing/2014/main" val="786715974"/>
                    </a:ext>
                  </a:extLst>
                </a:gridCol>
                <a:gridCol w="511718">
                  <a:extLst>
                    <a:ext uri="{9D8B030D-6E8A-4147-A177-3AD203B41FA5}">
                      <a16:colId xmlns:a16="http://schemas.microsoft.com/office/drawing/2014/main" val="1638481155"/>
                    </a:ext>
                  </a:extLst>
                </a:gridCol>
                <a:gridCol w="674793">
                  <a:extLst>
                    <a:ext uri="{9D8B030D-6E8A-4147-A177-3AD203B41FA5}">
                      <a16:colId xmlns:a16="http://schemas.microsoft.com/office/drawing/2014/main" val="740661142"/>
                    </a:ext>
                  </a:extLst>
                </a:gridCol>
                <a:gridCol w="264295">
                  <a:extLst>
                    <a:ext uri="{9D8B030D-6E8A-4147-A177-3AD203B41FA5}">
                      <a16:colId xmlns:a16="http://schemas.microsoft.com/office/drawing/2014/main" val="980757688"/>
                    </a:ext>
                  </a:extLst>
                </a:gridCol>
                <a:gridCol w="2895984">
                  <a:extLst>
                    <a:ext uri="{9D8B030D-6E8A-4147-A177-3AD203B41FA5}">
                      <a16:colId xmlns:a16="http://schemas.microsoft.com/office/drawing/2014/main" val="974896009"/>
                    </a:ext>
                  </a:extLst>
                </a:gridCol>
              </a:tblGrid>
              <a:tr h="32552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extLst>
                  <a:ext uri="{0D108BD9-81ED-4DB2-BD59-A6C34878D82A}">
                    <a16:rowId xmlns:a16="http://schemas.microsoft.com/office/drawing/2014/main" val="1832806500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43037173X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AMER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13758076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43026788K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COMAS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58711875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41404302R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REAL RAMIS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16167923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X2892996X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MATUSCHEK TIMEA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41710557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43217056X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RICO CASADO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TEATRE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64381714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43028209Q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VILLALONGA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ANDREU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38363916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78216769W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PRATS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FLEXES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90241818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43085342V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COLL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FREDERIC CHOPIN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62766153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X3077676T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WEIZHI WANG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DOCTOR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74627929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78214552Q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GUAL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MIQUELA RIPOLL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14763287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42957690S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ROSER RAMIS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10372067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18236757B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PONS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FLEXES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66268077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43060274L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COLL DAMIANA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05651192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78213734A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CABOT MARTINEZ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098224794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44103173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43170562E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SEDANO MARIA DEL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ANTONI VIDAL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36364523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78215088T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BATANAS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PARADIS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61300362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78217682H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PIRIZ CASTREJON SARA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79476676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X2016811X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HAJJI 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ANTONI VIDAL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083812210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78217702S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FRAU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05054340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Y7711233Z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LOUYS SAMUEL ETIENNE JEAN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HEREU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83014853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43018589X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ROSSELLO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82009920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78218349H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REAL VICENS BERNAT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86514176"/>
                  </a:ext>
                </a:extLst>
              </a:tr>
              <a:tr h="2186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B16813776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AUTENTICA VENNEBUSCH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16/08/2021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3251896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9103539-C9B0-0000-D554-E108045C9A4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B91C063-A764-1906-8235-D1B254B1B8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960524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62CDC70-6C2B-AEEE-AE6E-3AC1814746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184526"/>
              </p:ext>
            </p:extLst>
          </p:nvPr>
        </p:nvGraphicFramePr>
        <p:xfrm>
          <a:off x="885898" y="998162"/>
          <a:ext cx="10624374" cy="33266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647">
                  <a:extLst>
                    <a:ext uri="{9D8B030D-6E8A-4147-A177-3AD203B41FA5}">
                      <a16:colId xmlns:a16="http://schemas.microsoft.com/office/drawing/2014/main" val="2292624327"/>
                    </a:ext>
                  </a:extLst>
                </a:gridCol>
                <a:gridCol w="1492602">
                  <a:extLst>
                    <a:ext uri="{9D8B030D-6E8A-4147-A177-3AD203B41FA5}">
                      <a16:colId xmlns:a16="http://schemas.microsoft.com/office/drawing/2014/main" val="1650549131"/>
                    </a:ext>
                  </a:extLst>
                </a:gridCol>
                <a:gridCol w="166686">
                  <a:extLst>
                    <a:ext uri="{9D8B030D-6E8A-4147-A177-3AD203B41FA5}">
                      <a16:colId xmlns:a16="http://schemas.microsoft.com/office/drawing/2014/main" val="716559135"/>
                    </a:ext>
                  </a:extLst>
                </a:gridCol>
                <a:gridCol w="1085356">
                  <a:extLst>
                    <a:ext uri="{9D8B030D-6E8A-4147-A177-3AD203B41FA5}">
                      <a16:colId xmlns:a16="http://schemas.microsoft.com/office/drawing/2014/main" val="1413628307"/>
                    </a:ext>
                  </a:extLst>
                </a:gridCol>
                <a:gridCol w="393986">
                  <a:extLst>
                    <a:ext uri="{9D8B030D-6E8A-4147-A177-3AD203B41FA5}">
                      <a16:colId xmlns:a16="http://schemas.microsoft.com/office/drawing/2014/main" val="23891573"/>
                    </a:ext>
                  </a:extLst>
                </a:gridCol>
                <a:gridCol w="386411">
                  <a:extLst>
                    <a:ext uri="{9D8B030D-6E8A-4147-A177-3AD203B41FA5}">
                      <a16:colId xmlns:a16="http://schemas.microsoft.com/office/drawing/2014/main" val="2283708757"/>
                    </a:ext>
                  </a:extLst>
                </a:gridCol>
                <a:gridCol w="537943">
                  <a:extLst>
                    <a:ext uri="{9D8B030D-6E8A-4147-A177-3AD203B41FA5}">
                      <a16:colId xmlns:a16="http://schemas.microsoft.com/office/drawing/2014/main" val="2413927275"/>
                    </a:ext>
                  </a:extLst>
                </a:gridCol>
                <a:gridCol w="1128923">
                  <a:extLst>
                    <a:ext uri="{9D8B030D-6E8A-4147-A177-3AD203B41FA5}">
                      <a16:colId xmlns:a16="http://schemas.microsoft.com/office/drawing/2014/main" val="2055864503"/>
                    </a:ext>
                  </a:extLst>
                </a:gridCol>
                <a:gridCol w="568250">
                  <a:extLst>
                    <a:ext uri="{9D8B030D-6E8A-4147-A177-3AD203B41FA5}">
                      <a16:colId xmlns:a16="http://schemas.microsoft.com/office/drawing/2014/main" val="917499126"/>
                    </a:ext>
                  </a:extLst>
                </a:gridCol>
                <a:gridCol w="517107">
                  <a:extLst>
                    <a:ext uri="{9D8B030D-6E8A-4147-A177-3AD203B41FA5}">
                      <a16:colId xmlns:a16="http://schemas.microsoft.com/office/drawing/2014/main" val="3285111368"/>
                    </a:ext>
                  </a:extLst>
                </a:gridCol>
                <a:gridCol w="681899">
                  <a:extLst>
                    <a:ext uri="{9D8B030D-6E8A-4147-A177-3AD203B41FA5}">
                      <a16:colId xmlns:a16="http://schemas.microsoft.com/office/drawing/2014/main" val="1526031913"/>
                    </a:ext>
                  </a:extLst>
                </a:gridCol>
                <a:gridCol w="267078">
                  <a:extLst>
                    <a:ext uri="{9D8B030D-6E8A-4147-A177-3AD203B41FA5}">
                      <a16:colId xmlns:a16="http://schemas.microsoft.com/office/drawing/2014/main" val="3542878053"/>
                    </a:ext>
                  </a:extLst>
                </a:gridCol>
                <a:gridCol w="2926486">
                  <a:extLst>
                    <a:ext uri="{9D8B030D-6E8A-4147-A177-3AD203B41FA5}">
                      <a16:colId xmlns:a16="http://schemas.microsoft.com/office/drawing/2014/main" val="4065606719"/>
                    </a:ext>
                  </a:extLst>
                </a:gridCol>
              </a:tblGrid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E07140460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 BESTARD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22/08/1984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8569041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E57240673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GERMANS BESTARD CAÑELLAS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1739278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E57880999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ICEMEL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3858815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E05466859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FRUTERIA AGROBALEAR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9782134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E57132912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SERVEIS INFORMATICS I COMUNICACIONS SIURELL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ANTONI VIDAL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0410091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E57601957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CAPP DISTRIBUCIO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5690411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78201655E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COLL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128827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E16648511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CASETA D ES DOLÇ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 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07360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7154588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E57159022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PASSEIG ESPORTS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ANTONI VIDAL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6718223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E16592859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CAN PISTOLA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3143984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43086327J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MOLL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7924741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E57928772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MINIMERCAT HAJJI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ANTONI VIDAL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8601939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E16502452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BENNASAR - CUSI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211766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B07310089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SUCCESSORS DE CALIZAS J MUT SL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0595664"/>
                  </a:ext>
                </a:extLst>
              </a:tr>
              <a:tr h="221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B07606346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ELECTRODOMESTICS LLOSETA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15/02/1993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599717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5CB3F60-E206-735F-4CA4-BCC1C6AAE17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F9FA900B-F5CA-19EA-AB69-1B5421E1BB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DFB7AE6F-FCA9-366C-4827-BC9624AC3E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8197900"/>
              </p:ext>
            </p:extLst>
          </p:nvPr>
        </p:nvGraphicFramePr>
        <p:xfrm>
          <a:off x="885898" y="4323423"/>
          <a:ext cx="10624373" cy="6394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647">
                  <a:extLst>
                    <a:ext uri="{9D8B030D-6E8A-4147-A177-3AD203B41FA5}">
                      <a16:colId xmlns:a16="http://schemas.microsoft.com/office/drawing/2014/main" val="1752313650"/>
                    </a:ext>
                  </a:extLst>
                </a:gridCol>
                <a:gridCol w="1492602">
                  <a:extLst>
                    <a:ext uri="{9D8B030D-6E8A-4147-A177-3AD203B41FA5}">
                      <a16:colId xmlns:a16="http://schemas.microsoft.com/office/drawing/2014/main" val="427349273"/>
                    </a:ext>
                  </a:extLst>
                </a:gridCol>
                <a:gridCol w="166686">
                  <a:extLst>
                    <a:ext uri="{9D8B030D-6E8A-4147-A177-3AD203B41FA5}">
                      <a16:colId xmlns:a16="http://schemas.microsoft.com/office/drawing/2014/main" val="342524408"/>
                    </a:ext>
                  </a:extLst>
                </a:gridCol>
                <a:gridCol w="1085356">
                  <a:extLst>
                    <a:ext uri="{9D8B030D-6E8A-4147-A177-3AD203B41FA5}">
                      <a16:colId xmlns:a16="http://schemas.microsoft.com/office/drawing/2014/main" val="4076354467"/>
                    </a:ext>
                  </a:extLst>
                </a:gridCol>
                <a:gridCol w="393986">
                  <a:extLst>
                    <a:ext uri="{9D8B030D-6E8A-4147-A177-3AD203B41FA5}">
                      <a16:colId xmlns:a16="http://schemas.microsoft.com/office/drawing/2014/main" val="3033506677"/>
                    </a:ext>
                  </a:extLst>
                </a:gridCol>
                <a:gridCol w="386411">
                  <a:extLst>
                    <a:ext uri="{9D8B030D-6E8A-4147-A177-3AD203B41FA5}">
                      <a16:colId xmlns:a16="http://schemas.microsoft.com/office/drawing/2014/main" val="707766587"/>
                    </a:ext>
                  </a:extLst>
                </a:gridCol>
                <a:gridCol w="564395">
                  <a:extLst>
                    <a:ext uri="{9D8B030D-6E8A-4147-A177-3AD203B41FA5}">
                      <a16:colId xmlns:a16="http://schemas.microsoft.com/office/drawing/2014/main" val="133293642"/>
                    </a:ext>
                  </a:extLst>
                </a:gridCol>
                <a:gridCol w="1102470">
                  <a:extLst>
                    <a:ext uri="{9D8B030D-6E8A-4147-A177-3AD203B41FA5}">
                      <a16:colId xmlns:a16="http://schemas.microsoft.com/office/drawing/2014/main" val="3407551342"/>
                    </a:ext>
                  </a:extLst>
                </a:gridCol>
                <a:gridCol w="568250">
                  <a:extLst>
                    <a:ext uri="{9D8B030D-6E8A-4147-A177-3AD203B41FA5}">
                      <a16:colId xmlns:a16="http://schemas.microsoft.com/office/drawing/2014/main" val="3940312793"/>
                    </a:ext>
                  </a:extLst>
                </a:gridCol>
                <a:gridCol w="517107">
                  <a:extLst>
                    <a:ext uri="{9D8B030D-6E8A-4147-A177-3AD203B41FA5}">
                      <a16:colId xmlns:a16="http://schemas.microsoft.com/office/drawing/2014/main" val="507939034"/>
                    </a:ext>
                  </a:extLst>
                </a:gridCol>
                <a:gridCol w="681899">
                  <a:extLst>
                    <a:ext uri="{9D8B030D-6E8A-4147-A177-3AD203B41FA5}">
                      <a16:colId xmlns:a16="http://schemas.microsoft.com/office/drawing/2014/main" val="4117840803"/>
                    </a:ext>
                  </a:extLst>
                </a:gridCol>
                <a:gridCol w="267078">
                  <a:extLst>
                    <a:ext uri="{9D8B030D-6E8A-4147-A177-3AD203B41FA5}">
                      <a16:colId xmlns:a16="http://schemas.microsoft.com/office/drawing/2014/main" val="1311812001"/>
                    </a:ext>
                  </a:extLst>
                </a:gridCol>
                <a:gridCol w="2926486">
                  <a:extLst>
                    <a:ext uri="{9D8B030D-6E8A-4147-A177-3AD203B41FA5}">
                      <a16:colId xmlns:a16="http://schemas.microsoft.com/office/drawing/2014/main" val="4232510326"/>
                    </a:ext>
                  </a:extLst>
                </a:gridCol>
              </a:tblGrid>
              <a:tr h="319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B55502306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CLICKELECTRODOMESTICOS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DOCTOR FLEMING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618954"/>
                  </a:ext>
                </a:extLst>
              </a:tr>
              <a:tr h="319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B07814361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CUETO AMENGUAL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PUIGSERVER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LLOSETA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11/02/1997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07892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918892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67F5135-72C0-B267-DDB9-FBBC9FC3AE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3184981"/>
              </p:ext>
            </p:extLst>
          </p:nvPr>
        </p:nvGraphicFramePr>
        <p:xfrm>
          <a:off x="1112741" y="502571"/>
          <a:ext cx="9966516" cy="56249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1253">
                  <a:extLst>
                    <a:ext uri="{9D8B030D-6E8A-4147-A177-3AD203B41FA5}">
                      <a16:colId xmlns:a16="http://schemas.microsoft.com/office/drawing/2014/main" val="1002231179"/>
                    </a:ext>
                  </a:extLst>
                </a:gridCol>
                <a:gridCol w="1261371">
                  <a:extLst>
                    <a:ext uri="{9D8B030D-6E8A-4147-A177-3AD203B41FA5}">
                      <a16:colId xmlns:a16="http://schemas.microsoft.com/office/drawing/2014/main" val="194639975"/>
                    </a:ext>
                  </a:extLst>
                </a:gridCol>
                <a:gridCol w="156365">
                  <a:extLst>
                    <a:ext uri="{9D8B030D-6E8A-4147-A177-3AD203B41FA5}">
                      <a16:colId xmlns:a16="http://schemas.microsoft.com/office/drawing/2014/main" val="428725475"/>
                    </a:ext>
                  </a:extLst>
                </a:gridCol>
                <a:gridCol w="1018152">
                  <a:extLst>
                    <a:ext uri="{9D8B030D-6E8A-4147-A177-3AD203B41FA5}">
                      <a16:colId xmlns:a16="http://schemas.microsoft.com/office/drawing/2014/main" val="1429717417"/>
                    </a:ext>
                  </a:extLst>
                </a:gridCol>
                <a:gridCol w="369591">
                  <a:extLst>
                    <a:ext uri="{9D8B030D-6E8A-4147-A177-3AD203B41FA5}">
                      <a16:colId xmlns:a16="http://schemas.microsoft.com/office/drawing/2014/main" val="1822659340"/>
                    </a:ext>
                  </a:extLst>
                </a:gridCol>
                <a:gridCol w="362483">
                  <a:extLst>
                    <a:ext uri="{9D8B030D-6E8A-4147-A177-3AD203B41FA5}">
                      <a16:colId xmlns:a16="http://schemas.microsoft.com/office/drawing/2014/main" val="3699969879"/>
                    </a:ext>
                  </a:extLst>
                </a:gridCol>
                <a:gridCol w="504633">
                  <a:extLst>
                    <a:ext uri="{9D8B030D-6E8A-4147-A177-3AD203B41FA5}">
                      <a16:colId xmlns:a16="http://schemas.microsoft.com/office/drawing/2014/main" val="2584309329"/>
                    </a:ext>
                  </a:extLst>
                </a:gridCol>
                <a:gridCol w="1059020">
                  <a:extLst>
                    <a:ext uri="{9D8B030D-6E8A-4147-A177-3AD203B41FA5}">
                      <a16:colId xmlns:a16="http://schemas.microsoft.com/office/drawing/2014/main" val="2786585092"/>
                    </a:ext>
                  </a:extLst>
                </a:gridCol>
                <a:gridCol w="533064">
                  <a:extLst>
                    <a:ext uri="{9D8B030D-6E8A-4147-A177-3AD203B41FA5}">
                      <a16:colId xmlns:a16="http://schemas.microsoft.com/office/drawing/2014/main" val="3366390704"/>
                    </a:ext>
                  </a:extLst>
                </a:gridCol>
                <a:gridCol w="485089">
                  <a:extLst>
                    <a:ext uri="{9D8B030D-6E8A-4147-A177-3AD203B41FA5}">
                      <a16:colId xmlns:a16="http://schemas.microsoft.com/office/drawing/2014/main" val="1171433227"/>
                    </a:ext>
                  </a:extLst>
                </a:gridCol>
                <a:gridCol w="639676">
                  <a:extLst>
                    <a:ext uri="{9D8B030D-6E8A-4147-A177-3AD203B41FA5}">
                      <a16:colId xmlns:a16="http://schemas.microsoft.com/office/drawing/2014/main" val="3212485293"/>
                    </a:ext>
                  </a:extLst>
                </a:gridCol>
                <a:gridCol w="250540">
                  <a:extLst>
                    <a:ext uri="{9D8B030D-6E8A-4147-A177-3AD203B41FA5}">
                      <a16:colId xmlns:a16="http://schemas.microsoft.com/office/drawing/2014/main" val="1190166303"/>
                    </a:ext>
                  </a:extLst>
                </a:gridCol>
                <a:gridCol w="2745279">
                  <a:extLst>
                    <a:ext uri="{9D8B030D-6E8A-4147-A177-3AD203B41FA5}">
                      <a16:colId xmlns:a16="http://schemas.microsoft.com/office/drawing/2014/main" val="1215466307"/>
                    </a:ext>
                  </a:extLst>
                </a:gridCol>
              </a:tblGrid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43148518N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CERDAN FELGUERAS ANA VANESSA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CARAVEL·LA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46317346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43099746T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GOMEZ JACINTO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3851164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42988819W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BALLE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1303648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55238512X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FIGUEREO LUIS DIANA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HORRAC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481534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41397430Y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PONSELL BIBILONI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 D'EN BIBILONI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1661042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43036463J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BOUZAS GRAU JUAN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4241414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43035560F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RODRIGUEZ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ROQUETA (SON ROCA SON XIMELIS)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91643737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Y6874513B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ACOSTA CHIRINO LUIS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0406859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31672557Q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RUBIALES RASCON MARIA OLIMPIA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8686426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X5761360K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IMADE SOPHIA UYI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919110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43127989E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OLIVER AMADOR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20607257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44329545N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BENNASAR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84253047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43108896L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MORENO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FRATIN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10426156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43023303D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CALDES CARDELL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87822064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43113742N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BORRAS MENDEZ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9675023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41102975C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ROIG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11178530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X5920686A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THAKUR AJAY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MASCARELL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6859908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42966961V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GIBERT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49809896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70813375D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CEJUDO MARTINEZ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BARTOMEU MARTORELL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9859325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X8912187D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LUO CAIXIA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689483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43049306E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REDONDO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14848996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43065388G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BAEZA HEISKANEN LAURA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15544485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Y2338913B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RANDHAWA AMRITPAL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86675300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41664715P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IANIRO LOMBARDI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12132453"/>
                  </a:ext>
                </a:extLst>
              </a:tr>
              <a:tr h="2249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Y2905254T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SALEHA AKTER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3947457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53E35077-943B-F2DE-EAC2-25835764DE5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7110F70-2817-CC7F-57C7-EB80845127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3523986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E1A9E21D-1242-DA46-B9AA-9CE2BE7A503A}"/>
              </a:ext>
            </a:extLst>
          </p:cNvPr>
          <p:cNvSpPr txBox="1"/>
          <p:nvPr/>
        </p:nvSpPr>
        <p:spPr>
          <a:xfrm>
            <a:off x="5382916" y="5085259"/>
            <a:ext cx="14231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Llubí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35842" name="Picture 2" descr="undefined">
            <a:extLst>
              <a:ext uri="{FF2B5EF4-FFF2-40B4-BE49-F238E27FC236}">
                <a16:creationId xmlns:a16="http://schemas.microsoft.com/office/drawing/2014/main" id="{E29E0002-1B63-7707-DCBB-5D941D2263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16131" y="642952"/>
            <a:ext cx="4156681" cy="4156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84861761-4733-BB50-40A7-32E33B469D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6648656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4D77439-325C-F491-7CEF-01EEC84D0A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9505477"/>
              </p:ext>
            </p:extLst>
          </p:nvPr>
        </p:nvGraphicFramePr>
        <p:xfrm>
          <a:off x="838201" y="914400"/>
          <a:ext cx="10637170" cy="50641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3202">
                  <a:extLst>
                    <a:ext uri="{9D8B030D-6E8A-4147-A177-3AD203B41FA5}">
                      <a16:colId xmlns:a16="http://schemas.microsoft.com/office/drawing/2014/main" val="1385959585"/>
                    </a:ext>
                  </a:extLst>
                </a:gridCol>
                <a:gridCol w="1482494">
                  <a:extLst>
                    <a:ext uri="{9D8B030D-6E8A-4147-A177-3AD203B41FA5}">
                      <a16:colId xmlns:a16="http://schemas.microsoft.com/office/drawing/2014/main" val="2188949012"/>
                    </a:ext>
                  </a:extLst>
                </a:gridCol>
                <a:gridCol w="165557">
                  <a:extLst>
                    <a:ext uri="{9D8B030D-6E8A-4147-A177-3AD203B41FA5}">
                      <a16:colId xmlns:a16="http://schemas.microsoft.com/office/drawing/2014/main" val="4261028319"/>
                    </a:ext>
                  </a:extLst>
                </a:gridCol>
                <a:gridCol w="1078006">
                  <a:extLst>
                    <a:ext uri="{9D8B030D-6E8A-4147-A177-3AD203B41FA5}">
                      <a16:colId xmlns:a16="http://schemas.microsoft.com/office/drawing/2014/main" val="3168594105"/>
                    </a:ext>
                  </a:extLst>
                </a:gridCol>
                <a:gridCol w="391318">
                  <a:extLst>
                    <a:ext uri="{9D8B030D-6E8A-4147-A177-3AD203B41FA5}">
                      <a16:colId xmlns:a16="http://schemas.microsoft.com/office/drawing/2014/main" val="3584418741"/>
                    </a:ext>
                  </a:extLst>
                </a:gridCol>
                <a:gridCol w="383794">
                  <a:extLst>
                    <a:ext uri="{9D8B030D-6E8A-4147-A177-3AD203B41FA5}">
                      <a16:colId xmlns:a16="http://schemas.microsoft.com/office/drawing/2014/main" val="3049931191"/>
                    </a:ext>
                  </a:extLst>
                </a:gridCol>
                <a:gridCol w="534299">
                  <a:extLst>
                    <a:ext uri="{9D8B030D-6E8A-4147-A177-3AD203B41FA5}">
                      <a16:colId xmlns:a16="http://schemas.microsoft.com/office/drawing/2014/main" val="3621859998"/>
                    </a:ext>
                  </a:extLst>
                </a:gridCol>
                <a:gridCol w="1121277">
                  <a:extLst>
                    <a:ext uri="{9D8B030D-6E8A-4147-A177-3AD203B41FA5}">
                      <a16:colId xmlns:a16="http://schemas.microsoft.com/office/drawing/2014/main" val="3303514088"/>
                    </a:ext>
                  </a:extLst>
                </a:gridCol>
                <a:gridCol w="564402">
                  <a:extLst>
                    <a:ext uri="{9D8B030D-6E8A-4147-A177-3AD203B41FA5}">
                      <a16:colId xmlns:a16="http://schemas.microsoft.com/office/drawing/2014/main" val="207323340"/>
                    </a:ext>
                  </a:extLst>
                </a:gridCol>
                <a:gridCol w="513605">
                  <a:extLst>
                    <a:ext uri="{9D8B030D-6E8A-4147-A177-3AD203B41FA5}">
                      <a16:colId xmlns:a16="http://schemas.microsoft.com/office/drawing/2014/main" val="508442937"/>
                    </a:ext>
                  </a:extLst>
                </a:gridCol>
                <a:gridCol w="677281">
                  <a:extLst>
                    <a:ext uri="{9D8B030D-6E8A-4147-A177-3AD203B41FA5}">
                      <a16:colId xmlns:a16="http://schemas.microsoft.com/office/drawing/2014/main" val="2079891185"/>
                    </a:ext>
                  </a:extLst>
                </a:gridCol>
                <a:gridCol w="265269">
                  <a:extLst>
                    <a:ext uri="{9D8B030D-6E8A-4147-A177-3AD203B41FA5}">
                      <a16:colId xmlns:a16="http://schemas.microsoft.com/office/drawing/2014/main" val="1141318351"/>
                    </a:ext>
                  </a:extLst>
                </a:gridCol>
                <a:gridCol w="2906666">
                  <a:extLst>
                    <a:ext uri="{9D8B030D-6E8A-4147-A177-3AD203B41FA5}">
                      <a16:colId xmlns:a16="http://schemas.microsoft.com/office/drawing/2014/main" val="389143225"/>
                    </a:ext>
                  </a:extLst>
                </a:gridCol>
              </a:tblGrid>
              <a:tr h="367914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1186480034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B02946903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CAMION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5426090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43032379T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ALOMAR GELABERT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6477692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43099492E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CAMPANER PERELLO MARIA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2619423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43138643G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AGUILAR CABALLERO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DISEMINATS 1 POL 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8549367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41394608J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SASTRE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8616490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43069005X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COLL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4445236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30587868F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LLORENTE PAJARES CARMELO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BORDOI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0239431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43010876W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QUETGLAS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9408034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78196597R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MARTORELL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6191428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X2512533J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KELL  MARION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BORDOI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3525190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42998540V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FELIU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23887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37340243L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RAMIS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MARGARIDA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5678385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J07987084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JARDINERIA ESTEVE PERELLO S.C.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MARGARIDA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3099494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J16523433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EQUIART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RAMON MARTINEZ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8411331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B07863699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TOMEU BO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8140804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B07863699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TOMEU BO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DESAIGUA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5629920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B57390569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VANRELL PERELLO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6688480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B57390569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VANRELL PERELLO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4095601"/>
                  </a:ext>
                </a:extLst>
              </a:tr>
              <a:tr h="2471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B16646457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ALIMENTACIO IDEAL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CARRETERA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01/10/2019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6091889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72E88C22-A19E-2C64-8B1D-87CCD386CFA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A554D757-2812-524E-78B3-55607A629C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109577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3" name="CuadroTexto 2">
            <a:extLst>
              <a:ext uri="{FF2B5EF4-FFF2-40B4-BE49-F238E27FC236}">
                <a16:creationId xmlns:a16="http://schemas.microsoft.com/office/drawing/2014/main" id="{1686A42E-2BFF-1CDE-5DD4-E5068795F012}"/>
              </a:ext>
            </a:extLst>
          </p:cNvPr>
          <p:cNvSpPr txBox="1"/>
          <p:nvPr/>
        </p:nvSpPr>
        <p:spPr>
          <a:xfrm>
            <a:off x="4674713" y="5085259"/>
            <a:ext cx="283951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Llucmajor</a:t>
            </a:r>
          </a:p>
        </p:txBody>
      </p:sp>
      <p:pic>
        <p:nvPicPr>
          <p:cNvPr id="36866" name="Picture 2" descr="undefined">
            <a:extLst>
              <a:ext uri="{FF2B5EF4-FFF2-40B4-BE49-F238E27FC236}">
                <a16:creationId xmlns:a16="http://schemas.microsoft.com/office/drawing/2014/main" id="{1A2FAD56-FFF0-9C12-EA19-FFDBC3AF51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40386" y="491463"/>
            <a:ext cx="4308170" cy="43081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33C5D8C-C735-AB85-0E17-8323C31F77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07625098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8B86C1E-1A3F-93FC-9038-FF9AFE3ACE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603246"/>
              </p:ext>
            </p:extLst>
          </p:nvPr>
        </p:nvGraphicFramePr>
        <p:xfrm>
          <a:off x="980974" y="543379"/>
          <a:ext cx="10534849" cy="57685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0134">
                  <a:extLst>
                    <a:ext uri="{9D8B030D-6E8A-4147-A177-3AD203B41FA5}">
                      <a16:colId xmlns:a16="http://schemas.microsoft.com/office/drawing/2014/main" val="2026412575"/>
                    </a:ext>
                  </a:extLst>
                </a:gridCol>
                <a:gridCol w="1466432">
                  <a:extLst>
                    <a:ext uri="{9D8B030D-6E8A-4147-A177-3AD203B41FA5}">
                      <a16:colId xmlns:a16="http://schemas.microsoft.com/office/drawing/2014/main" val="3663355187"/>
                    </a:ext>
                  </a:extLst>
                </a:gridCol>
                <a:gridCol w="163764">
                  <a:extLst>
                    <a:ext uri="{9D8B030D-6E8A-4147-A177-3AD203B41FA5}">
                      <a16:colId xmlns:a16="http://schemas.microsoft.com/office/drawing/2014/main" val="144057883"/>
                    </a:ext>
                  </a:extLst>
                </a:gridCol>
                <a:gridCol w="1066326">
                  <a:extLst>
                    <a:ext uri="{9D8B030D-6E8A-4147-A177-3AD203B41FA5}">
                      <a16:colId xmlns:a16="http://schemas.microsoft.com/office/drawing/2014/main" val="3476841557"/>
                    </a:ext>
                  </a:extLst>
                </a:gridCol>
                <a:gridCol w="387079">
                  <a:extLst>
                    <a:ext uri="{9D8B030D-6E8A-4147-A177-3AD203B41FA5}">
                      <a16:colId xmlns:a16="http://schemas.microsoft.com/office/drawing/2014/main" val="1666800643"/>
                    </a:ext>
                  </a:extLst>
                </a:gridCol>
                <a:gridCol w="379634">
                  <a:extLst>
                    <a:ext uri="{9D8B030D-6E8A-4147-A177-3AD203B41FA5}">
                      <a16:colId xmlns:a16="http://schemas.microsoft.com/office/drawing/2014/main" val="842998404"/>
                    </a:ext>
                  </a:extLst>
                </a:gridCol>
                <a:gridCol w="528511">
                  <a:extLst>
                    <a:ext uri="{9D8B030D-6E8A-4147-A177-3AD203B41FA5}">
                      <a16:colId xmlns:a16="http://schemas.microsoft.com/office/drawing/2014/main" val="3897541383"/>
                    </a:ext>
                  </a:extLst>
                </a:gridCol>
                <a:gridCol w="1109129">
                  <a:extLst>
                    <a:ext uri="{9D8B030D-6E8A-4147-A177-3AD203B41FA5}">
                      <a16:colId xmlns:a16="http://schemas.microsoft.com/office/drawing/2014/main" val="1478243108"/>
                    </a:ext>
                  </a:extLst>
                </a:gridCol>
                <a:gridCol w="558286">
                  <a:extLst>
                    <a:ext uri="{9D8B030D-6E8A-4147-A177-3AD203B41FA5}">
                      <a16:colId xmlns:a16="http://schemas.microsoft.com/office/drawing/2014/main" val="265175925"/>
                    </a:ext>
                  </a:extLst>
                </a:gridCol>
                <a:gridCol w="508041">
                  <a:extLst>
                    <a:ext uri="{9D8B030D-6E8A-4147-A177-3AD203B41FA5}">
                      <a16:colId xmlns:a16="http://schemas.microsoft.com/office/drawing/2014/main" val="151065605"/>
                    </a:ext>
                  </a:extLst>
                </a:gridCol>
                <a:gridCol w="669944">
                  <a:extLst>
                    <a:ext uri="{9D8B030D-6E8A-4147-A177-3AD203B41FA5}">
                      <a16:colId xmlns:a16="http://schemas.microsoft.com/office/drawing/2014/main" val="2778294985"/>
                    </a:ext>
                  </a:extLst>
                </a:gridCol>
                <a:gridCol w="262396">
                  <a:extLst>
                    <a:ext uri="{9D8B030D-6E8A-4147-A177-3AD203B41FA5}">
                      <a16:colId xmlns:a16="http://schemas.microsoft.com/office/drawing/2014/main" val="525386106"/>
                    </a:ext>
                  </a:extLst>
                </a:gridCol>
                <a:gridCol w="2875173">
                  <a:extLst>
                    <a:ext uri="{9D8B030D-6E8A-4147-A177-3AD203B41FA5}">
                      <a16:colId xmlns:a16="http://schemas.microsoft.com/office/drawing/2014/main" val="3208637855"/>
                    </a:ext>
                  </a:extLst>
                </a:gridCol>
              </a:tblGrid>
              <a:tr h="336935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extLst>
                  <a:ext uri="{0D108BD9-81ED-4DB2-BD59-A6C34878D82A}">
                    <a16:rowId xmlns:a16="http://schemas.microsoft.com/office/drawing/2014/main" val="1646004083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B16533176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ALMEIDAVISION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8622328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B07607070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ECOLOGIC LINDA NICOLAU S.L.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6150596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43082256J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SOCIAS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36621139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43048091A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VILA PEDRO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62993119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43024765E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GONZALEZ ROSARIO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07018015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76212036H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SIERRA GALVAN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24370077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40589801E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VALERIANO VILLANUEVA QUINTIN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74335505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41369149S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 MAYOL PAULA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44890407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78198047W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MANRESA GARCIAS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79793886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43011640F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TOMAS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I GENERAL CONSELL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95829219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43009830Z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VALERIANO LOPEZ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22222471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42948449C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VERDERA FERRER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45303546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74185122W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GOMIS HURTADO 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17155809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78196863Z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JAUME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45412076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43052617K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FORTEZA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57763645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Y0859060R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SADIA JABAR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REPUBLICANS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99226806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Y0764999X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PARDEEP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86136635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04300412X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KANWAR RANJIT SINGH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REPUBLICANS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8875648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04307275L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HARBHAJAN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44459792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X4612293B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MALLOUKI ZAIM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76868598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Y4366006E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GUEYE AMETH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CATANY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972739697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Y1042822Q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AMEENA ZESHAN AMNA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81793158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04301567S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DIOP MBENGUE KHADIM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19588669"/>
                  </a:ext>
                </a:extLst>
              </a:tr>
              <a:tr h="2263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43021818L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LLITERAS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397122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F34FB39-78AE-3D25-CE55-DD7FC8FEB5A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7C6721A-F04B-DF20-A9C2-08419A3F91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5685587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90EEDE2-DC96-636D-C59A-512C30B4E3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6906983"/>
              </p:ext>
            </p:extLst>
          </p:nvPr>
        </p:nvGraphicFramePr>
        <p:xfrm>
          <a:off x="866994" y="544452"/>
          <a:ext cx="10762810" cy="55415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1451">
                  <a:extLst>
                    <a:ext uri="{9D8B030D-6E8A-4147-A177-3AD203B41FA5}">
                      <a16:colId xmlns:a16="http://schemas.microsoft.com/office/drawing/2014/main" val="101989116"/>
                    </a:ext>
                  </a:extLst>
                </a:gridCol>
                <a:gridCol w="1499752">
                  <a:extLst>
                    <a:ext uri="{9D8B030D-6E8A-4147-A177-3AD203B41FA5}">
                      <a16:colId xmlns:a16="http://schemas.microsoft.com/office/drawing/2014/main" val="1135933092"/>
                    </a:ext>
                  </a:extLst>
                </a:gridCol>
                <a:gridCol w="167484">
                  <a:extLst>
                    <a:ext uri="{9D8B030D-6E8A-4147-A177-3AD203B41FA5}">
                      <a16:colId xmlns:a16="http://schemas.microsoft.com/office/drawing/2014/main" val="4002214452"/>
                    </a:ext>
                  </a:extLst>
                </a:gridCol>
                <a:gridCol w="1090555">
                  <a:extLst>
                    <a:ext uri="{9D8B030D-6E8A-4147-A177-3AD203B41FA5}">
                      <a16:colId xmlns:a16="http://schemas.microsoft.com/office/drawing/2014/main" val="858275610"/>
                    </a:ext>
                  </a:extLst>
                </a:gridCol>
                <a:gridCol w="395874">
                  <a:extLst>
                    <a:ext uri="{9D8B030D-6E8A-4147-A177-3AD203B41FA5}">
                      <a16:colId xmlns:a16="http://schemas.microsoft.com/office/drawing/2014/main" val="1865542133"/>
                    </a:ext>
                  </a:extLst>
                </a:gridCol>
                <a:gridCol w="388262">
                  <a:extLst>
                    <a:ext uri="{9D8B030D-6E8A-4147-A177-3AD203B41FA5}">
                      <a16:colId xmlns:a16="http://schemas.microsoft.com/office/drawing/2014/main" val="851410936"/>
                    </a:ext>
                  </a:extLst>
                </a:gridCol>
                <a:gridCol w="540519">
                  <a:extLst>
                    <a:ext uri="{9D8B030D-6E8A-4147-A177-3AD203B41FA5}">
                      <a16:colId xmlns:a16="http://schemas.microsoft.com/office/drawing/2014/main" val="2706045581"/>
                    </a:ext>
                  </a:extLst>
                </a:gridCol>
                <a:gridCol w="1134330">
                  <a:extLst>
                    <a:ext uri="{9D8B030D-6E8A-4147-A177-3AD203B41FA5}">
                      <a16:colId xmlns:a16="http://schemas.microsoft.com/office/drawing/2014/main" val="387861659"/>
                    </a:ext>
                  </a:extLst>
                </a:gridCol>
                <a:gridCol w="570972">
                  <a:extLst>
                    <a:ext uri="{9D8B030D-6E8A-4147-A177-3AD203B41FA5}">
                      <a16:colId xmlns:a16="http://schemas.microsoft.com/office/drawing/2014/main" val="1660679615"/>
                    </a:ext>
                  </a:extLst>
                </a:gridCol>
                <a:gridCol w="519584">
                  <a:extLst>
                    <a:ext uri="{9D8B030D-6E8A-4147-A177-3AD203B41FA5}">
                      <a16:colId xmlns:a16="http://schemas.microsoft.com/office/drawing/2014/main" val="2421226051"/>
                    </a:ext>
                  </a:extLst>
                </a:gridCol>
                <a:gridCol w="685165">
                  <a:extLst>
                    <a:ext uri="{9D8B030D-6E8A-4147-A177-3AD203B41FA5}">
                      <a16:colId xmlns:a16="http://schemas.microsoft.com/office/drawing/2014/main" val="545241891"/>
                    </a:ext>
                  </a:extLst>
                </a:gridCol>
                <a:gridCol w="268358">
                  <a:extLst>
                    <a:ext uri="{9D8B030D-6E8A-4147-A177-3AD203B41FA5}">
                      <a16:colId xmlns:a16="http://schemas.microsoft.com/office/drawing/2014/main" val="4089806159"/>
                    </a:ext>
                  </a:extLst>
                </a:gridCol>
                <a:gridCol w="2940504">
                  <a:extLst>
                    <a:ext uri="{9D8B030D-6E8A-4147-A177-3AD203B41FA5}">
                      <a16:colId xmlns:a16="http://schemas.microsoft.com/office/drawing/2014/main" val="1561961262"/>
                    </a:ext>
                  </a:extLst>
                </a:gridCol>
              </a:tblGrid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44326091P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VICENS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6832092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52475025L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BARBEITO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1791929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43119608J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BARCELO ANTONIA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8521703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46394754M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VASWANI SIHVNANI CHANDRA PRAKASH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1233580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04959985N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TITOS ROMERO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5787271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Y6346930W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DANIELOVA 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552568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X6378761X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BHAGTANA VIKAS PAL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9285486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Y2977364M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DALJEET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2915353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Y6289834S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DANIELOVA JUDITA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2727910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43192435E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FERRIOL ADRIAN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REPUBLICANS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6176537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43004688R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CARBONELL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1256182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X0418277E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STAMM LINDA MARIANNE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3038895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X5184064W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HARJINDER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6474747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X2266916J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KELLER ERIKA MARGARETA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5804358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Y6347038H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DANIELOVA DAGMAR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7948901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X0839530F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BOUNAMA SENE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CRISTOFOL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3366044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42968852E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LLINAS RIERA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6460304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Y4841579R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KUMAR DAVINDER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9558491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Y3825473N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MOUSSA FALL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2915084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42956902D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VICH ADROVER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REPUBLICANS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3979379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43073269L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IZQUIERDO MALDONADO JULIAN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CRISTOFOL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848662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55235573S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MULCHANDANI NARWANI LAXMAN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4151177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Y7210589B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SAEED SYED 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1842292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X1360804D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 PEREZ CINDI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0927872"/>
                  </a:ext>
                </a:extLst>
              </a:tr>
              <a:tr h="2216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43041532E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CENTENO MARIA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198524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9CEEAFF9-C77B-463A-F786-4081CD3AA75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17F42F1-77B4-1E04-0D41-98A4405408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0100085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C27D327-A3CC-C6B2-46AA-D68CC4DA83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569733"/>
              </p:ext>
            </p:extLst>
          </p:nvPr>
        </p:nvGraphicFramePr>
        <p:xfrm>
          <a:off x="1019686" y="486262"/>
          <a:ext cx="10515598" cy="5885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1772">
                  <a:extLst>
                    <a:ext uri="{9D8B030D-6E8A-4147-A177-3AD203B41FA5}">
                      <a16:colId xmlns:a16="http://schemas.microsoft.com/office/drawing/2014/main" val="586850058"/>
                    </a:ext>
                  </a:extLst>
                </a:gridCol>
                <a:gridCol w="1467771">
                  <a:extLst>
                    <a:ext uri="{9D8B030D-6E8A-4147-A177-3AD203B41FA5}">
                      <a16:colId xmlns:a16="http://schemas.microsoft.com/office/drawing/2014/main" val="638280858"/>
                    </a:ext>
                  </a:extLst>
                </a:gridCol>
                <a:gridCol w="163913">
                  <a:extLst>
                    <a:ext uri="{9D8B030D-6E8A-4147-A177-3AD203B41FA5}">
                      <a16:colId xmlns:a16="http://schemas.microsoft.com/office/drawing/2014/main" val="3778921281"/>
                    </a:ext>
                  </a:extLst>
                </a:gridCol>
                <a:gridCol w="1067300">
                  <a:extLst>
                    <a:ext uri="{9D8B030D-6E8A-4147-A177-3AD203B41FA5}">
                      <a16:colId xmlns:a16="http://schemas.microsoft.com/office/drawing/2014/main" val="1423688173"/>
                    </a:ext>
                  </a:extLst>
                </a:gridCol>
                <a:gridCol w="387432">
                  <a:extLst>
                    <a:ext uri="{9D8B030D-6E8A-4147-A177-3AD203B41FA5}">
                      <a16:colId xmlns:a16="http://schemas.microsoft.com/office/drawing/2014/main" val="1422285186"/>
                    </a:ext>
                  </a:extLst>
                </a:gridCol>
                <a:gridCol w="379982">
                  <a:extLst>
                    <a:ext uri="{9D8B030D-6E8A-4147-A177-3AD203B41FA5}">
                      <a16:colId xmlns:a16="http://schemas.microsoft.com/office/drawing/2014/main" val="2691358195"/>
                    </a:ext>
                  </a:extLst>
                </a:gridCol>
                <a:gridCol w="528993">
                  <a:extLst>
                    <a:ext uri="{9D8B030D-6E8A-4147-A177-3AD203B41FA5}">
                      <a16:colId xmlns:a16="http://schemas.microsoft.com/office/drawing/2014/main" val="2290481656"/>
                    </a:ext>
                  </a:extLst>
                </a:gridCol>
                <a:gridCol w="1110142">
                  <a:extLst>
                    <a:ext uri="{9D8B030D-6E8A-4147-A177-3AD203B41FA5}">
                      <a16:colId xmlns:a16="http://schemas.microsoft.com/office/drawing/2014/main" val="2893336158"/>
                    </a:ext>
                  </a:extLst>
                </a:gridCol>
                <a:gridCol w="558797">
                  <a:extLst>
                    <a:ext uri="{9D8B030D-6E8A-4147-A177-3AD203B41FA5}">
                      <a16:colId xmlns:a16="http://schemas.microsoft.com/office/drawing/2014/main" val="4195718473"/>
                    </a:ext>
                  </a:extLst>
                </a:gridCol>
                <a:gridCol w="508505">
                  <a:extLst>
                    <a:ext uri="{9D8B030D-6E8A-4147-A177-3AD203B41FA5}">
                      <a16:colId xmlns:a16="http://schemas.microsoft.com/office/drawing/2014/main" val="400656782"/>
                    </a:ext>
                  </a:extLst>
                </a:gridCol>
                <a:gridCol w="670555">
                  <a:extLst>
                    <a:ext uri="{9D8B030D-6E8A-4147-A177-3AD203B41FA5}">
                      <a16:colId xmlns:a16="http://schemas.microsoft.com/office/drawing/2014/main" val="1553738742"/>
                    </a:ext>
                  </a:extLst>
                </a:gridCol>
                <a:gridCol w="262635">
                  <a:extLst>
                    <a:ext uri="{9D8B030D-6E8A-4147-A177-3AD203B41FA5}">
                      <a16:colId xmlns:a16="http://schemas.microsoft.com/office/drawing/2014/main" val="2153766763"/>
                    </a:ext>
                  </a:extLst>
                </a:gridCol>
                <a:gridCol w="2877801">
                  <a:extLst>
                    <a:ext uri="{9D8B030D-6E8A-4147-A177-3AD203B41FA5}">
                      <a16:colId xmlns:a16="http://schemas.microsoft.com/office/drawing/2014/main" val="244540046"/>
                    </a:ext>
                  </a:extLst>
                </a:gridCol>
              </a:tblGrid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Y6099080T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MALIKOVA VLADIMIRA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9852615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54873700R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DIOP FALL SERIGNE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0277577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55230140X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ALARCON CELY ORLANDO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8517145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75671430G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SECILLA ELISA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1205679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Y9658759S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POTENZA CARMELA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9778348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41697974D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DIOP MBAYE SEYNABOU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5666331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43084858Q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BARRADO BLANCO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4021986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78196944A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TOLOSA CALDENTEY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7794011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X9073553F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HRISTOVA GENINSKA NELI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6635298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54627454Q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BARBESIN PARODI SOFIA ALEXANDRA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4617452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Y4703480V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NIANG MAME BALLA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7057764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43022183Q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GONZALEZ CUSTODIA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5353574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42987238P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VICH ADROVER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REPUBLICANS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8926668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Y0253393Q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JASBIR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14808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43044003D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ORELL JAQUOTOT JERONIMO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130535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43065728E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ARIAS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9423190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E16543472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CAN BAUZA 2020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5223777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43006065K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CALM BLANCAFORT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681746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42974601K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SANZ PEREZ EMILIO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4942615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Y9781754Y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RUSEVA STEFANOVA SIYANA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7167819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43064394E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ORELL ELISABET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3583955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43470597E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HUARTE GONZALEZ SILVIA NOEMI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1760651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43129113L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FERNANDEZ ARACELI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9809313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43037289B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COLL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6060602"/>
                  </a:ext>
                </a:extLst>
              </a:tr>
              <a:tr h="235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X6658187D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NITA MARIANA RAMONA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0143662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09088E70-5FA5-F29F-5EC1-623A48B159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0536C96-B56F-E4FB-32F3-5E96F75810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39175338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C9D4F192-F562-9D5C-FC83-25B9869812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10162"/>
              </p:ext>
            </p:extLst>
          </p:nvPr>
        </p:nvGraphicFramePr>
        <p:xfrm>
          <a:off x="811152" y="432770"/>
          <a:ext cx="10874494" cy="5646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5545">
                  <a:extLst>
                    <a:ext uri="{9D8B030D-6E8A-4147-A177-3AD203B41FA5}">
                      <a16:colId xmlns:a16="http://schemas.microsoft.com/office/drawing/2014/main" val="2038322892"/>
                    </a:ext>
                  </a:extLst>
                </a:gridCol>
                <a:gridCol w="1515569">
                  <a:extLst>
                    <a:ext uri="{9D8B030D-6E8A-4147-A177-3AD203B41FA5}">
                      <a16:colId xmlns:a16="http://schemas.microsoft.com/office/drawing/2014/main" val="3189818770"/>
                    </a:ext>
                  </a:extLst>
                </a:gridCol>
                <a:gridCol w="169251">
                  <a:extLst>
                    <a:ext uri="{9D8B030D-6E8A-4147-A177-3AD203B41FA5}">
                      <a16:colId xmlns:a16="http://schemas.microsoft.com/office/drawing/2014/main" val="3362286117"/>
                    </a:ext>
                  </a:extLst>
                </a:gridCol>
                <a:gridCol w="1102057">
                  <a:extLst>
                    <a:ext uri="{9D8B030D-6E8A-4147-A177-3AD203B41FA5}">
                      <a16:colId xmlns:a16="http://schemas.microsoft.com/office/drawing/2014/main" val="1786144024"/>
                    </a:ext>
                  </a:extLst>
                </a:gridCol>
                <a:gridCol w="400049">
                  <a:extLst>
                    <a:ext uri="{9D8B030D-6E8A-4147-A177-3AD203B41FA5}">
                      <a16:colId xmlns:a16="http://schemas.microsoft.com/office/drawing/2014/main" val="2620406632"/>
                    </a:ext>
                  </a:extLst>
                </a:gridCol>
                <a:gridCol w="392356">
                  <a:extLst>
                    <a:ext uri="{9D8B030D-6E8A-4147-A177-3AD203B41FA5}">
                      <a16:colId xmlns:a16="http://schemas.microsoft.com/office/drawing/2014/main" val="4273948582"/>
                    </a:ext>
                  </a:extLst>
                </a:gridCol>
                <a:gridCol w="546220">
                  <a:extLst>
                    <a:ext uri="{9D8B030D-6E8A-4147-A177-3AD203B41FA5}">
                      <a16:colId xmlns:a16="http://schemas.microsoft.com/office/drawing/2014/main" val="1862995249"/>
                    </a:ext>
                  </a:extLst>
                </a:gridCol>
                <a:gridCol w="1146294">
                  <a:extLst>
                    <a:ext uri="{9D8B030D-6E8A-4147-A177-3AD203B41FA5}">
                      <a16:colId xmlns:a16="http://schemas.microsoft.com/office/drawing/2014/main" val="3412316210"/>
                    </a:ext>
                  </a:extLst>
                </a:gridCol>
                <a:gridCol w="576994">
                  <a:extLst>
                    <a:ext uri="{9D8B030D-6E8A-4147-A177-3AD203B41FA5}">
                      <a16:colId xmlns:a16="http://schemas.microsoft.com/office/drawing/2014/main" val="866568242"/>
                    </a:ext>
                  </a:extLst>
                </a:gridCol>
                <a:gridCol w="525064">
                  <a:extLst>
                    <a:ext uri="{9D8B030D-6E8A-4147-A177-3AD203B41FA5}">
                      <a16:colId xmlns:a16="http://schemas.microsoft.com/office/drawing/2014/main" val="443521884"/>
                    </a:ext>
                  </a:extLst>
                </a:gridCol>
                <a:gridCol w="692391">
                  <a:extLst>
                    <a:ext uri="{9D8B030D-6E8A-4147-A177-3AD203B41FA5}">
                      <a16:colId xmlns:a16="http://schemas.microsoft.com/office/drawing/2014/main" val="892417896"/>
                    </a:ext>
                  </a:extLst>
                </a:gridCol>
                <a:gridCol w="271188">
                  <a:extLst>
                    <a:ext uri="{9D8B030D-6E8A-4147-A177-3AD203B41FA5}">
                      <a16:colId xmlns:a16="http://schemas.microsoft.com/office/drawing/2014/main" val="1956094776"/>
                    </a:ext>
                  </a:extLst>
                </a:gridCol>
                <a:gridCol w="2971516">
                  <a:extLst>
                    <a:ext uri="{9D8B030D-6E8A-4147-A177-3AD203B41FA5}">
                      <a16:colId xmlns:a16="http://schemas.microsoft.com/office/drawing/2014/main" val="1884185928"/>
                    </a:ext>
                  </a:extLst>
                </a:gridCol>
              </a:tblGrid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49926400R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ILARI FERNANDO RODRIGO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6223135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Y1534929S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LEIYAN JIN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052084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29523374E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ZHENG QIU XIAOMIAO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8845366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42969276D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AGUILO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CIGNE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9046542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45612438B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PEÑA AGUIAR MARIANELA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8874056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43111954H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CASAS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6214904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34815304C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HERNANDEZ ESTHER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ESCORPORA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3217830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43104744F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CANOVAS FRONTERA MARTA LORETO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IMPERIAL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5744018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X8678511J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CIPRESSO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IMPERIAL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8513054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Y7528324R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ROSSELLINI CAPUCCIO ISABELLA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SALZE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2944604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43102630D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RAJA LOPEZ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CAPRICORN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8147295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18237778C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PUERTA WESSEL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CHURRUCA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5748660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X4219209C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AUTORD CARLOS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897546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X7510138V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WAWRZYNIAK KLAUDIA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443046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E57221566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ROLANDO Y BESTARD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7296263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43080543W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ESTILA ARTACHO MERLO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LES DE PALMERES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8970517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51981843A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SILVA CESAR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ESTELS XAPATS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3047731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X3344371X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COTOFANA GHEORGHE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TANQUES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0078635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09785673R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PRADO RAUL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1579395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43085811A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DE LA FUENTE ANA BELEN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2825949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X8678502G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LOMBARDI ERIC BRUNO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IMPERIAL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9177255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78209405K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SOLER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7488075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43070512E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ORDINAS GELABERT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3069647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78205785N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MUT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6361435"/>
                  </a:ext>
                </a:extLst>
              </a:tr>
              <a:tr h="2258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78205801M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GAMUNDI FERRETJANS SEBASTIA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12/10/1994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4948150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C27709E0-9AB8-DC48-E413-21DB8FEC3FE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9C992C9-811B-4349-51E1-9F819829F8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6908518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F59993A-8FA7-BF2C-1457-1730714FBB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701422"/>
              </p:ext>
            </p:extLst>
          </p:nvPr>
        </p:nvGraphicFramePr>
        <p:xfrm>
          <a:off x="1114787" y="397868"/>
          <a:ext cx="10267224" cy="57877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3963">
                  <a:extLst>
                    <a:ext uri="{9D8B030D-6E8A-4147-A177-3AD203B41FA5}">
                      <a16:colId xmlns:a16="http://schemas.microsoft.com/office/drawing/2014/main" val="3092026028"/>
                    </a:ext>
                  </a:extLst>
                </a:gridCol>
                <a:gridCol w="1430934">
                  <a:extLst>
                    <a:ext uri="{9D8B030D-6E8A-4147-A177-3AD203B41FA5}">
                      <a16:colId xmlns:a16="http://schemas.microsoft.com/office/drawing/2014/main" val="1560116140"/>
                    </a:ext>
                  </a:extLst>
                </a:gridCol>
                <a:gridCol w="159799">
                  <a:extLst>
                    <a:ext uri="{9D8B030D-6E8A-4147-A177-3AD203B41FA5}">
                      <a16:colId xmlns:a16="http://schemas.microsoft.com/office/drawing/2014/main" val="3075690361"/>
                    </a:ext>
                  </a:extLst>
                </a:gridCol>
                <a:gridCol w="1040514">
                  <a:extLst>
                    <a:ext uri="{9D8B030D-6E8A-4147-A177-3AD203B41FA5}">
                      <a16:colId xmlns:a16="http://schemas.microsoft.com/office/drawing/2014/main" val="356895294"/>
                    </a:ext>
                  </a:extLst>
                </a:gridCol>
                <a:gridCol w="377709">
                  <a:extLst>
                    <a:ext uri="{9D8B030D-6E8A-4147-A177-3AD203B41FA5}">
                      <a16:colId xmlns:a16="http://schemas.microsoft.com/office/drawing/2014/main" val="2053638400"/>
                    </a:ext>
                  </a:extLst>
                </a:gridCol>
                <a:gridCol w="370446">
                  <a:extLst>
                    <a:ext uri="{9D8B030D-6E8A-4147-A177-3AD203B41FA5}">
                      <a16:colId xmlns:a16="http://schemas.microsoft.com/office/drawing/2014/main" val="650192233"/>
                    </a:ext>
                  </a:extLst>
                </a:gridCol>
                <a:gridCol w="515717">
                  <a:extLst>
                    <a:ext uri="{9D8B030D-6E8A-4147-A177-3AD203B41FA5}">
                      <a16:colId xmlns:a16="http://schemas.microsoft.com/office/drawing/2014/main" val="2641720005"/>
                    </a:ext>
                  </a:extLst>
                </a:gridCol>
                <a:gridCol w="1082280">
                  <a:extLst>
                    <a:ext uri="{9D8B030D-6E8A-4147-A177-3AD203B41FA5}">
                      <a16:colId xmlns:a16="http://schemas.microsoft.com/office/drawing/2014/main" val="1337093223"/>
                    </a:ext>
                  </a:extLst>
                </a:gridCol>
                <a:gridCol w="544773">
                  <a:extLst>
                    <a:ext uri="{9D8B030D-6E8A-4147-A177-3AD203B41FA5}">
                      <a16:colId xmlns:a16="http://schemas.microsoft.com/office/drawing/2014/main" val="1245969928"/>
                    </a:ext>
                  </a:extLst>
                </a:gridCol>
                <a:gridCol w="495743">
                  <a:extLst>
                    <a:ext uri="{9D8B030D-6E8A-4147-A177-3AD203B41FA5}">
                      <a16:colId xmlns:a16="http://schemas.microsoft.com/office/drawing/2014/main" val="280895370"/>
                    </a:ext>
                  </a:extLst>
                </a:gridCol>
                <a:gridCol w="653726">
                  <a:extLst>
                    <a:ext uri="{9D8B030D-6E8A-4147-A177-3AD203B41FA5}">
                      <a16:colId xmlns:a16="http://schemas.microsoft.com/office/drawing/2014/main" val="3859217301"/>
                    </a:ext>
                  </a:extLst>
                </a:gridCol>
                <a:gridCol w="256044">
                  <a:extLst>
                    <a:ext uri="{9D8B030D-6E8A-4147-A177-3AD203B41FA5}">
                      <a16:colId xmlns:a16="http://schemas.microsoft.com/office/drawing/2014/main" val="2833496917"/>
                    </a:ext>
                  </a:extLst>
                </a:gridCol>
                <a:gridCol w="2805576">
                  <a:extLst>
                    <a:ext uri="{9D8B030D-6E8A-4147-A177-3AD203B41FA5}">
                      <a16:colId xmlns:a16="http://schemas.microsoft.com/office/drawing/2014/main" val="2258434245"/>
                    </a:ext>
                  </a:extLst>
                </a:gridCol>
              </a:tblGrid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78197977R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MANRESA BOVER SEBASTIANA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9130903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78205186B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 CAPELLA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9810215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42942652L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CANTALLOPS CAÑELLAS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6832482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X2076424F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DATZ GUMBRICH MONIKA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9493167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43107371N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PALOU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7331302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43073902P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ZANLUNGO SANCHEZ PIETRO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 DEL SUD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7931131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78204194P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MIQUEL PRAXEDES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8039777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41499159Y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ANDREU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8624942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X5598848G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YARON SADE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050080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41540769D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MAYMO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8783445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45193461W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CACERES TIXICURO JOSE SEGUNDO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GALDENT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0698139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53705472N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SEVILLA JOAQUIN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3667053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X5077766X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OST STEFAN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7707779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Y1588023W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MELNIK JOHANNES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1862856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Y3914683M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GOTTHALMSEDER KLAUS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0073686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B06838437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FERRETERIA C'AN MANOLO DE CALA PI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7702012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43004040C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SEGURA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7094105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Y3602135G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COLITTI WALTER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869581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X6355897P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NAIMI MOHAMMED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0407400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43164088B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BARON BARROS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6345446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43143663X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ACOSTA ALMENARA ANA BELEN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1041782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73992048J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SEMPERE CERDA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2680953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43104386V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GARRUCHO RIBES FRANCISCO EUGENIO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2934665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44326896P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CLAR AINA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6918324"/>
                  </a:ext>
                </a:extLst>
              </a:tr>
              <a:tr h="2315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43071002Y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MOJER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01/06/1996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0806739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8D792961-0B0F-4318-DC77-09876F940AE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781E774-4327-0BB5-CCEA-1C2447FF7D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2365793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7DCA0C5-24D2-2D69-D2B6-5C2F04EF73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089428"/>
              </p:ext>
            </p:extLst>
          </p:nvPr>
        </p:nvGraphicFramePr>
        <p:xfrm>
          <a:off x="990308" y="457473"/>
          <a:ext cx="10211381" cy="58544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1059">
                  <a:extLst>
                    <a:ext uri="{9D8B030D-6E8A-4147-A177-3AD203B41FA5}">
                      <a16:colId xmlns:a16="http://schemas.microsoft.com/office/drawing/2014/main" val="2518824567"/>
                    </a:ext>
                  </a:extLst>
                </a:gridCol>
                <a:gridCol w="1423152">
                  <a:extLst>
                    <a:ext uri="{9D8B030D-6E8A-4147-A177-3AD203B41FA5}">
                      <a16:colId xmlns:a16="http://schemas.microsoft.com/office/drawing/2014/main" val="2893526182"/>
                    </a:ext>
                  </a:extLst>
                </a:gridCol>
                <a:gridCol w="158930">
                  <a:extLst>
                    <a:ext uri="{9D8B030D-6E8A-4147-A177-3AD203B41FA5}">
                      <a16:colId xmlns:a16="http://schemas.microsoft.com/office/drawing/2014/main" val="3331816318"/>
                    </a:ext>
                  </a:extLst>
                </a:gridCol>
                <a:gridCol w="1034855">
                  <a:extLst>
                    <a:ext uri="{9D8B030D-6E8A-4147-A177-3AD203B41FA5}">
                      <a16:colId xmlns:a16="http://schemas.microsoft.com/office/drawing/2014/main" val="2162836864"/>
                    </a:ext>
                  </a:extLst>
                </a:gridCol>
                <a:gridCol w="375654">
                  <a:extLst>
                    <a:ext uri="{9D8B030D-6E8A-4147-A177-3AD203B41FA5}">
                      <a16:colId xmlns:a16="http://schemas.microsoft.com/office/drawing/2014/main" val="490514923"/>
                    </a:ext>
                  </a:extLst>
                </a:gridCol>
                <a:gridCol w="368431">
                  <a:extLst>
                    <a:ext uri="{9D8B030D-6E8A-4147-A177-3AD203B41FA5}">
                      <a16:colId xmlns:a16="http://schemas.microsoft.com/office/drawing/2014/main" val="763785732"/>
                    </a:ext>
                  </a:extLst>
                </a:gridCol>
                <a:gridCol w="512912">
                  <a:extLst>
                    <a:ext uri="{9D8B030D-6E8A-4147-A177-3AD203B41FA5}">
                      <a16:colId xmlns:a16="http://schemas.microsoft.com/office/drawing/2014/main" val="939660472"/>
                    </a:ext>
                  </a:extLst>
                </a:gridCol>
                <a:gridCol w="1076394">
                  <a:extLst>
                    <a:ext uri="{9D8B030D-6E8A-4147-A177-3AD203B41FA5}">
                      <a16:colId xmlns:a16="http://schemas.microsoft.com/office/drawing/2014/main" val="836578635"/>
                    </a:ext>
                  </a:extLst>
                </a:gridCol>
                <a:gridCol w="541810">
                  <a:extLst>
                    <a:ext uri="{9D8B030D-6E8A-4147-A177-3AD203B41FA5}">
                      <a16:colId xmlns:a16="http://schemas.microsoft.com/office/drawing/2014/main" val="1788043220"/>
                    </a:ext>
                  </a:extLst>
                </a:gridCol>
                <a:gridCol w="493046">
                  <a:extLst>
                    <a:ext uri="{9D8B030D-6E8A-4147-A177-3AD203B41FA5}">
                      <a16:colId xmlns:a16="http://schemas.microsoft.com/office/drawing/2014/main" val="4256556475"/>
                    </a:ext>
                  </a:extLst>
                </a:gridCol>
                <a:gridCol w="650170">
                  <a:extLst>
                    <a:ext uri="{9D8B030D-6E8A-4147-A177-3AD203B41FA5}">
                      <a16:colId xmlns:a16="http://schemas.microsoft.com/office/drawing/2014/main" val="1381057343"/>
                    </a:ext>
                  </a:extLst>
                </a:gridCol>
                <a:gridCol w="254651">
                  <a:extLst>
                    <a:ext uri="{9D8B030D-6E8A-4147-A177-3AD203B41FA5}">
                      <a16:colId xmlns:a16="http://schemas.microsoft.com/office/drawing/2014/main" val="457392542"/>
                    </a:ext>
                  </a:extLst>
                </a:gridCol>
                <a:gridCol w="2790317">
                  <a:extLst>
                    <a:ext uri="{9D8B030D-6E8A-4147-A177-3AD203B41FA5}">
                      <a16:colId xmlns:a16="http://schemas.microsoft.com/office/drawing/2014/main" val="3592468864"/>
                    </a:ext>
                  </a:extLst>
                </a:gridCol>
              </a:tblGrid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Y3278326N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l-NL" sz="700" u="none" strike="noStrike">
                          <a:effectLst/>
                        </a:rPr>
                        <a:t>DE BEYER GEB BAEUERLE TOM</a:t>
                      </a:r>
                      <a:endParaRPr lang="nl-N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708537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78200216D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GARAU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TABERNER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7573318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43028480B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GARAU MATAS CLEMENTE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5867941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X6079452T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GIULIANO DARIO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8642823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Y6629471B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BRUNNER DANIEL ALAIN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953297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24117252G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POZO MARTINEZ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82426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4192701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77128447V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CERVERA SIERRA CARLA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1945957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X5286946M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AICHI FATIHA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ANDALUSIA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0199746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Y3427218W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EULER FRANK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177939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78201099H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RAMON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7829203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43074038Y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ZUZAMA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0392646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X8800435Z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SONGHUA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4195955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78205998H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ROJAS COLOMA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7775605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43198095R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DURAN AMENGUAL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7361501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78211421J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FORNES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437140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25386292L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CONTRERAS FLORES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4392738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42951849Q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CIRERA PUIG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0822228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24529370P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CHOCERO VIVO ESMERALDA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898038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43024165C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PROVENZAL CIFRE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14006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43120936F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RAMOS RODRIGUEZ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GALDENT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1419256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Y6333394J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TAKHI SOUAD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216134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43046438Y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NOGUERA GORNALS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DE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1428587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78209411G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LLADO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386115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41541496T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HUGUET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787315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E26FC77-5D6E-13FE-0808-7DCCBD3D085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539179E-1F6F-BE41-261E-C9CB69D759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224534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37411AA-13CD-14B6-353D-B4ADA871F2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2030569"/>
              </p:ext>
            </p:extLst>
          </p:nvPr>
        </p:nvGraphicFramePr>
        <p:xfrm>
          <a:off x="1032481" y="621234"/>
          <a:ext cx="10421951" cy="5537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5370">
                  <a:extLst>
                    <a:ext uri="{9D8B030D-6E8A-4147-A177-3AD203B41FA5}">
                      <a16:colId xmlns:a16="http://schemas.microsoft.com/office/drawing/2014/main" val="2162212339"/>
                    </a:ext>
                  </a:extLst>
                </a:gridCol>
                <a:gridCol w="1454945">
                  <a:extLst>
                    <a:ext uri="{9D8B030D-6E8A-4147-A177-3AD203B41FA5}">
                      <a16:colId xmlns:a16="http://schemas.microsoft.com/office/drawing/2014/main" val="1759698079"/>
                    </a:ext>
                  </a:extLst>
                </a:gridCol>
                <a:gridCol w="162481">
                  <a:extLst>
                    <a:ext uri="{9D8B030D-6E8A-4147-A177-3AD203B41FA5}">
                      <a16:colId xmlns:a16="http://schemas.microsoft.com/office/drawing/2014/main" val="3651218817"/>
                    </a:ext>
                  </a:extLst>
                </a:gridCol>
                <a:gridCol w="1057973">
                  <a:extLst>
                    <a:ext uri="{9D8B030D-6E8A-4147-A177-3AD203B41FA5}">
                      <a16:colId xmlns:a16="http://schemas.microsoft.com/office/drawing/2014/main" val="1241959808"/>
                    </a:ext>
                  </a:extLst>
                </a:gridCol>
                <a:gridCol w="384046">
                  <a:extLst>
                    <a:ext uri="{9D8B030D-6E8A-4147-A177-3AD203B41FA5}">
                      <a16:colId xmlns:a16="http://schemas.microsoft.com/office/drawing/2014/main" val="2157908119"/>
                    </a:ext>
                  </a:extLst>
                </a:gridCol>
                <a:gridCol w="376662">
                  <a:extLst>
                    <a:ext uri="{9D8B030D-6E8A-4147-A177-3AD203B41FA5}">
                      <a16:colId xmlns:a16="http://schemas.microsoft.com/office/drawing/2014/main" val="4101722826"/>
                    </a:ext>
                  </a:extLst>
                </a:gridCol>
                <a:gridCol w="524371">
                  <a:extLst>
                    <a:ext uri="{9D8B030D-6E8A-4147-A177-3AD203B41FA5}">
                      <a16:colId xmlns:a16="http://schemas.microsoft.com/office/drawing/2014/main" val="3034867954"/>
                    </a:ext>
                  </a:extLst>
                </a:gridCol>
                <a:gridCol w="1100441">
                  <a:extLst>
                    <a:ext uri="{9D8B030D-6E8A-4147-A177-3AD203B41FA5}">
                      <a16:colId xmlns:a16="http://schemas.microsoft.com/office/drawing/2014/main" val="1289935910"/>
                    </a:ext>
                  </a:extLst>
                </a:gridCol>
                <a:gridCol w="553914">
                  <a:extLst>
                    <a:ext uri="{9D8B030D-6E8A-4147-A177-3AD203B41FA5}">
                      <a16:colId xmlns:a16="http://schemas.microsoft.com/office/drawing/2014/main" val="2983047378"/>
                    </a:ext>
                  </a:extLst>
                </a:gridCol>
                <a:gridCol w="504061">
                  <a:extLst>
                    <a:ext uri="{9D8B030D-6E8A-4147-A177-3AD203B41FA5}">
                      <a16:colId xmlns:a16="http://schemas.microsoft.com/office/drawing/2014/main" val="1914103278"/>
                    </a:ext>
                  </a:extLst>
                </a:gridCol>
                <a:gridCol w="664695">
                  <a:extLst>
                    <a:ext uri="{9D8B030D-6E8A-4147-A177-3AD203B41FA5}">
                      <a16:colId xmlns:a16="http://schemas.microsoft.com/office/drawing/2014/main" val="2914040435"/>
                    </a:ext>
                  </a:extLst>
                </a:gridCol>
                <a:gridCol w="260340">
                  <a:extLst>
                    <a:ext uri="{9D8B030D-6E8A-4147-A177-3AD203B41FA5}">
                      <a16:colId xmlns:a16="http://schemas.microsoft.com/office/drawing/2014/main" val="4181176953"/>
                    </a:ext>
                  </a:extLst>
                </a:gridCol>
                <a:gridCol w="2852652">
                  <a:extLst>
                    <a:ext uri="{9D8B030D-6E8A-4147-A177-3AD203B41FA5}">
                      <a16:colId xmlns:a16="http://schemas.microsoft.com/office/drawing/2014/main" val="3715435453"/>
                    </a:ext>
                  </a:extLst>
                </a:gridCol>
              </a:tblGrid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78206769F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ORELL BONET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HISPANITAT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6463335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43060937S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SITJAR GARI AGUSTINA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3793152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07003980C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RAMIRO SANCHEZ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1300181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42983781R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MULET COLL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826718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42959703G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VICH RAUL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 COMERCIAL MAIORIS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7553878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X6968217E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LISHAN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0122771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Y2161522L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MEYER BJOERN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4024708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52330409G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CHACON RUIZ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TAIXEQUET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8851875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43478590B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RAPATTE MOLTENI NADINA SORAYA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6875818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Y5107905X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COPPOLA PASQUALE SERGIO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476593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43079711K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 TOLEDO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0936958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41697868H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PALENCIA HINESTROZA CHARLES ISAURO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9632654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37336493H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VADELL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3917181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Y0573406F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 WEILI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3534262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43081099Y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FERRAGUT CARBONELL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925522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B57486714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GITECHS SYSTEMS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 DEL SUD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16/03/2007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9268811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B57637779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LITELCOLM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FALZIA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23/10/2009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2949749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B07774433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VALENZUELA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22/04/1996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0346221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Y2866991D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DIAGNE NDEYE KHADY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LISBOA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3203756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B07791999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PANIS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29/08/1996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1620633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B57144461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PETER HOFFMANN LIGHT CONCEPT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14/05/2002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7973614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B57144461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PETER HOFFMANN LIGHT CONCEPT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APARTADO DE CORREOS 558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9889274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B57815219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REFRIGERACIONES GARVAL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1509721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B57876393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b-NO" sz="700" u="none" strike="noStrike">
                          <a:effectLst/>
                        </a:rPr>
                        <a:t>SERVEI INSULAR DE VENDING SL.</a:t>
                      </a:r>
                      <a:endParaRPr lang="nb-NO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28/08/2014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9143289"/>
                  </a:ext>
                </a:extLst>
              </a:tr>
              <a:tr h="221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B16920712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ABUELA CATA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CADERNERA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22/09/2021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6816243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9D75EFF9-824D-57B9-C789-572C9C3DF71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66E19A6-04FC-2240-A6CA-07A5F6118E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918893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72243B1-A1DA-7692-93E8-9C06B61400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6013880"/>
              </p:ext>
            </p:extLst>
          </p:nvPr>
        </p:nvGraphicFramePr>
        <p:xfrm>
          <a:off x="985343" y="571162"/>
          <a:ext cx="10099142" cy="5715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132">
                  <a:extLst>
                    <a:ext uri="{9D8B030D-6E8A-4147-A177-3AD203B41FA5}">
                      <a16:colId xmlns:a16="http://schemas.microsoft.com/office/drawing/2014/main" val="613890890"/>
                    </a:ext>
                  </a:extLst>
                </a:gridCol>
                <a:gridCol w="1261011">
                  <a:extLst>
                    <a:ext uri="{9D8B030D-6E8A-4147-A177-3AD203B41FA5}">
                      <a16:colId xmlns:a16="http://schemas.microsoft.com/office/drawing/2014/main" val="2579075346"/>
                    </a:ext>
                  </a:extLst>
                </a:gridCol>
                <a:gridCol w="158446">
                  <a:extLst>
                    <a:ext uri="{9D8B030D-6E8A-4147-A177-3AD203B41FA5}">
                      <a16:colId xmlns:a16="http://schemas.microsoft.com/office/drawing/2014/main" val="2085355588"/>
                    </a:ext>
                  </a:extLst>
                </a:gridCol>
                <a:gridCol w="1031700">
                  <a:extLst>
                    <a:ext uri="{9D8B030D-6E8A-4147-A177-3AD203B41FA5}">
                      <a16:colId xmlns:a16="http://schemas.microsoft.com/office/drawing/2014/main" val="1971547072"/>
                    </a:ext>
                  </a:extLst>
                </a:gridCol>
                <a:gridCol w="374510">
                  <a:extLst>
                    <a:ext uri="{9D8B030D-6E8A-4147-A177-3AD203B41FA5}">
                      <a16:colId xmlns:a16="http://schemas.microsoft.com/office/drawing/2014/main" val="1021705409"/>
                    </a:ext>
                  </a:extLst>
                </a:gridCol>
                <a:gridCol w="367307">
                  <a:extLst>
                    <a:ext uri="{9D8B030D-6E8A-4147-A177-3AD203B41FA5}">
                      <a16:colId xmlns:a16="http://schemas.microsoft.com/office/drawing/2014/main" val="39203094"/>
                    </a:ext>
                  </a:extLst>
                </a:gridCol>
                <a:gridCol w="511349">
                  <a:extLst>
                    <a:ext uri="{9D8B030D-6E8A-4147-A177-3AD203B41FA5}">
                      <a16:colId xmlns:a16="http://schemas.microsoft.com/office/drawing/2014/main" val="3511713791"/>
                    </a:ext>
                  </a:extLst>
                </a:gridCol>
                <a:gridCol w="1073112">
                  <a:extLst>
                    <a:ext uri="{9D8B030D-6E8A-4147-A177-3AD203B41FA5}">
                      <a16:colId xmlns:a16="http://schemas.microsoft.com/office/drawing/2014/main" val="2754544813"/>
                    </a:ext>
                  </a:extLst>
                </a:gridCol>
                <a:gridCol w="540158">
                  <a:extLst>
                    <a:ext uri="{9D8B030D-6E8A-4147-A177-3AD203B41FA5}">
                      <a16:colId xmlns:a16="http://schemas.microsoft.com/office/drawing/2014/main" val="275441665"/>
                    </a:ext>
                  </a:extLst>
                </a:gridCol>
                <a:gridCol w="491544">
                  <a:extLst>
                    <a:ext uri="{9D8B030D-6E8A-4147-A177-3AD203B41FA5}">
                      <a16:colId xmlns:a16="http://schemas.microsoft.com/office/drawing/2014/main" val="28244107"/>
                    </a:ext>
                  </a:extLst>
                </a:gridCol>
                <a:gridCol w="648189">
                  <a:extLst>
                    <a:ext uri="{9D8B030D-6E8A-4147-A177-3AD203B41FA5}">
                      <a16:colId xmlns:a16="http://schemas.microsoft.com/office/drawing/2014/main" val="3060697311"/>
                    </a:ext>
                  </a:extLst>
                </a:gridCol>
                <a:gridCol w="253874">
                  <a:extLst>
                    <a:ext uri="{9D8B030D-6E8A-4147-A177-3AD203B41FA5}">
                      <a16:colId xmlns:a16="http://schemas.microsoft.com/office/drawing/2014/main" val="1198399285"/>
                    </a:ext>
                  </a:extLst>
                </a:gridCol>
                <a:gridCol w="2781810">
                  <a:extLst>
                    <a:ext uri="{9D8B030D-6E8A-4147-A177-3AD203B41FA5}">
                      <a16:colId xmlns:a16="http://schemas.microsoft.com/office/drawing/2014/main" val="1139585355"/>
                    </a:ext>
                  </a:extLst>
                </a:gridCol>
              </a:tblGrid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43033810M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PONS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19131998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43072364B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LANGUIL RIPOLL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MALGRANA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22084628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78203496T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ISERN FIOL CATALINA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MOZART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71387087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43017286H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RAMOS RUIZ MARIA LORENZA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TAFONA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88220447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42996310H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JULIA ANTONIO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86669880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42986283L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LEAL RIERA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99369709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42975495H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GUZMAN SANCHEZ FELIX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DE SANTAEUGENIA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24262708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45697377B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JULBIA GIL ACEVEDO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SARIDAKIS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84473374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X4795534B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VIRGILLO RODRIGO MATIAS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GASPAR SABATER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08208148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43019373N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OLIVER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93633078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Y4691643W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TARASCO ALEXIA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JOVELLANOS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97551550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X6542820X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CHENTOUF NAZHA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RICO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90409349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41355523M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LLOBERA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FONT I MONTEROS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37473854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08947367E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PELAEZ MAZARIO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22063214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Y2463310R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LUCHESSA JOAQUIN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SIPIA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29791511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41711792G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SALINAS SANCHEZ SILVIA IRENE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70350710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X3762107C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BELFIORE DA SILVA JOSEFINA INES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463552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43017760D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PINA GONZALEZ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83956588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Y7469123W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KRUGER RACHELLE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97263320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43014548V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SALAMANCA SUREDA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64196626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X6073831Z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FANGFANG JIA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22230867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18236881C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THOMAS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17691453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43161659C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GALIANA SEGOVIA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AMENGUAL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58882371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18236949L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GELABERT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74660990"/>
                  </a:ext>
                </a:extLst>
              </a:tr>
              <a:tr h="22862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43146096M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LLORENS RASCON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NICOLAU I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4705568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B41A6457-C9A0-16B3-E280-C930084ADA0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E32662F-27A9-AA61-3860-D2170FFA44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45934731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77978C2-0104-48F8-9C98-1DC07BCE67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3684083"/>
              </p:ext>
            </p:extLst>
          </p:nvPr>
        </p:nvGraphicFramePr>
        <p:xfrm>
          <a:off x="1091812" y="223365"/>
          <a:ext cx="10313174" cy="60100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353">
                  <a:extLst>
                    <a:ext uri="{9D8B030D-6E8A-4147-A177-3AD203B41FA5}">
                      <a16:colId xmlns:a16="http://schemas.microsoft.com/office/drawing/2014/main" val="1575102440"/>
                    </a:ext>
                  </a:extLst>
                </a:gridCol>
                <a:gridCol w="1437339">
                  <a:extLst>
                    <a:ext uri="{9D8B030D-6E8A-4147-A177-3AD203B41FA5}">
                      <a16:colId xmlns:a16="http://schemas.microsoft.com/office/drawing/2014/main" val="706438133"/>
                    </a:ext>
                  </a:extLst>
                </a:gridCol>
                <a:gridCol w="160514">
                  <a:extLst>
                    <a:ext uri="{9D8B030D-6E8A-4147-A177-3AD203B41FA5}">
                      <a16:colId xmlns:a16="http://schemas.microsoft.com/office/drawing/2014/main" val="1694836289"/>
                    </a:ext>
                  </a:extLst>
                </a:gridCol>
                <a:gridCol w="1045171">
                  <a:extLst>
                    <a:ext uri="{9D8B030D-6E8A-4147-A177-3AD203B41FA5}">
                      <a16:colId xmlns:a16="http://schemas.microsoft.com/office/drawing/2014/main" val="1660884678"/>
                    </a:ext>
                  </a:extLst>
                </a:gridCol>
                <a:gridCol w="379399">
                  <a:extLst>
                    <a:ext uri="{9D8B030D-6E8A-4147-A177-3AD203B41FA5}">
                      <a16:colId xmlns:a16="http://schemas.microsoft.com/office/drawing/2014/main" val="395600974"/>
                    </a:ext>
                  </a:extLst>
                </a:gridCol>
                <a:gridCol w="372104">
                  <a:extLst>
                    <a:ext uri="{9D8B030D-6E8A-4147-A177-3AD203B41FA5}">
                      <a16:colId xmlns:a16="http://schemas.microsoft.com/office/drawing/2014/main" val="4290109638"/>
                    </a:ext>
                  </a:extLst>
                </a:gridCol>
                <a:gridCol w="518025">
                  <a:extLst>
                    <a:ext uri="{9D8B030D-6E8A-4147-A177-3AD203B41FA5}">
                      <a16:colId xmlns:a16="http://schemas.microsoft.com/office/drawing/2014/main" val="1952293822"/>
                    </a:ext>
                  </a:extLst>
                </a:gridCol>
                <a:gridCol w="1087124">
                  <a:extLst>
                    <a:ext uri="{9D8B030D-6E8A-4147-A177-3AD203B41FA5}">
                      <a16:colId xmlns:a16="http://schemas.microsoft.com/office/drawing/2014/main" val="2707456430"/>
                    </a:ext>
                  </a:extLst>
                </a:gridCol>
                <a:gridCol w="547211">
                  <a:extLst>
                    <a:ext uri="{9D8B030D-6E8A-4147-A177-3AD203B41FA5}">
                      <a16:colId xmlns:a16="http://schemas.microsoft.com/office/drawing/2014/main" val="958106322"/>
                    </a:ext>
                  </a:extLst>
                </a:gridCol>
                <a:gridCol w="497961">
                  <a:extLst>
                    <a:ext uri="{9D8B030D-6E8A-4147-A177-3AD203B41FA5}">
                      <a16:colId xmlns:a16="http://schemas.microsoft.com/office/drawing/2014/main" val="4134381868"/>
                    </a:ext>
                  </a:extLst>
                </a:gridCol>
                <a:gridCol w="656651">
                  <a:extLst>
                    <a:ext uri="{9D8B030D-6E8A-4147-A177-3AD203B41FA5}">
                      <a16:colId xmlns:a16="http://schemas.microsoft.com/office/drawing/2014/main" val="1666600707"/>
                    </a:ext>
                  </a:extLst>
                </a:gridCol>
                <a:gridCol w="257190">
                  <a:extLst>
                    <a:ext uri="{9D8B030D-6E8A-4147-A177-3AD203B41FA5}">
                      <a16:colId xmlns:a16="http://schemas.microsoft.com/office/drawing/2014/main" val="7368410"/>
                    </a:ext>
                  </a:extLst>
                </a:gridCol>
                <a:gridCol w="2818132">
                  <a:extLst>
                    <a:ext uri="{9D8B030D-6E8A-4147-A177-3AD203B41FA5}">
                      <a16:colId xmlns:a16="http://schemas.microsoft.com/office/drawing/2014/main" val="3098502147"/>
                    </a:ext>
                  </a:extLst>
                </a:gridCol>
              </a:tblGrid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B06820039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 FUERTE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1275357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B10818268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AMWAX PRIME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AULET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15/06/2022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4446219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B02654374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COMPRO ORO CARLINI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467829"/>
                  </a:ext>
                </a:extLst>
              </a:tr>
              <a:tr h="3443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B57585457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CONSUMIBLES REMANOFACTURADOS DE MALLORCA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SEVILLA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16/09/2008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9915100"/>
                  </a:ext>
                </a:extLst>
              </a:tr>
              <a:tr h="3443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B67664383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ECOMERCE PRODUCTOS PARA EL AMOR INTERNACIONAL 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7197504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N0047848G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B. COM COMPUTER AG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4076260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B16593923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FASTFAIRWAY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06/09/2018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09183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N2764163H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STYLEBREAKER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MARISCS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1034131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B16624116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KIRIFARM-BALEAR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7850214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B09614843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LLAUT DAYS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5815828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B42864728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LUIS MADERA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3311692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B67841759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M.S.H. CASA DOS SALGADOS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7592852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B10645463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MARFER OBRADOR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9284864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B72496961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MISTER DISPLAY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ORONELLA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8760167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B44804680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MY-S-PLAYER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9575404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B72740731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NEXT GENERATION TOURISM SPAIN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0811952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B44604577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OIL GESTRADING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COMARCAL 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3214595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CAFETERIA MADELEINE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0539307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B67850024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PIENSOS SALVA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5913990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B07707433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POLIFORMA LLUCHMAJOR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8263250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B16668147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SERVIAIGUA GELABERT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TARRAGONA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4904421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B02795425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SUPERMARKET SUNSET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4477220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B56368665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WITTY GAMES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06/09/2023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573705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B16564544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 PROJECTES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908700"/>
                  </a:ext>
                </a:extLst>
              </a:tr>
              <a:tr h="2313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E57128936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MODAS CASAS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657945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E16F206-756C-A69F-37A7-1A5C6E498D5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2C0176C-E959-3F2B-6A04-23C811B119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5617289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6E5921E-CA33-B83A-BF95-97BBA5CEBC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6888647"/>
              </p:ext>
            </p:extLst>
          </p:nvPr>
        </p:nvGraphicFramePr>
        <p:xfrm>
          <a:off x="1125840" y="397868"/>
          <a:ext cx="9940318" cy="5746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6761">
                  <a:extLst>
                    <a:ext uri="{9D8B030D-6E8A-4147-A177-3AD203B41FA5}">
                      <a16:colId xmlns:a16="http://schemas.microsoft.com/office/drawing/2014/main" val="961830518"/>
                    </a:ext>
                  </a:extLst>
                </a:gridCol>
                <a:gridCol w="1389814">
                  <a:extLst>
                    <a:ext uri="{9D8B030D-6E8A-4147-A177-3AD203B41FA5}">
                      <a16:colId xmlns:a16="http://schemas.microsoft.com/office/drawing/2014/main" val="2644408313"/>
                    </a:ext>
                  </a:extLst>
                </a:gridCol>
                <a:gridCol w="155207">
                  <a:extLst>
                    <a:ext uri="{9D8B030D-6E8A-4147-A177-3AD203B41FA5}">
                      <a16:colId xmlns:a16="http://schemas.microsoft.com/office/drawing/2014/main" val="1714084130"/>
                    </a:ext>
                  </a:extLst>
                </a:gridCol>
                <a:gridCol w="1010613">
                  <a:extLst>
                    <a:ext uri="{9D8B030D-6E8A-4147-A177-3AD203B41FA5}">
                      <a16:colId xmlns:a16="http://schemas.microsoft.com/office/drawing/2014/main" val="1256547431"/>
                    </a:ext>
                  </a:extLst>
                </a:gridCol>
                <a:gridCol w="366854">
                  <a:extLst>
                    <a:ext uri="{9D8B030D-6E8A-4147-A177-3AD203B41FA5}">
                      <a16:colId xmlns:a16="http://schemas.microsoft.com/office/drawing/2014/main" val="1302169313"/>
                    </a:ext>
                  </a:extLst>
                </a:gridCol>
                <a:gridCol w="359800">
                  <a:extLst>
                    <a:ext uri="{9D8B030D-6E8A-4147-A177-3AD203B41FA5}">
                      <a16:colId xmlns:a16="http://schemas.microsoft.com/office/drawing/2014/main" val="3384518610"/>
                    </a:ext>
                  </a:extLst>
                </a:gridCol>
                <a:gridCol w="500897">
                  <a:extLst>
                    <a:ext uri="{9D8B030D-6E8A-4147-A177-3AD203B41FA5}">
                      <a16:colId xmlns:a16="http://schemas.microsoft.com/office/drawing/2014/main" val="2342688561"/>
                    </a:ext>
                  </a:extLst>
                </a:gridCol>
                <a:gridCol w="1051179">
                  <a:extLst>
                    <a:ext uri="{9D8B030D-6E8A-4147-A177-3AD203B41FA5}">
                      <a16:colId xmlns:a16="http://schemas.microsoft.com/office/drawing/2014/main" val="1974728596"/>
                    </a:ext>
                  </a:extLst>
                </a:gridCol>
                <a:gridCol w="529118">
                  <a:extLst>
                    <a:ext uri="{9D8B030D-6E8A-4147-A177-3AD203B41FA5}">
                      <a16:colId xmlns:a16="http://schemas.microsoft.com/office/drawing/2014/main" val="1509122896"/>
                    </a:ext>
                  </a:extLst>
                </a:gridCol>
                <a:gridCol w="481496">
                  <a:extLst>
                    <a:ext uri="{9D8B030D-6E8A-4147-A177-3AD203B41FA5}">
                      <a16:colId xmlns:a16="http://schemas.microsoft.com/office/drawing/2014/main" val="4081291806"/>
                    </a:ext>
                  </a:extLst>
                </a:gridCol>
                <a:gridCol w="634940">
                  <a:extLst>
                    <a:ext uri="{9D8B030D-6E8A-4147-A177-3AD203B41FA5}">
                      <a16:colId xmlns:a16="http://schemas.microsoft.com/office/drawing/2014/main" val="1839986641"/>
                    </a:ext>
                  </a:extLst>
                </a:gridCol>
                <a:gridCol w="248686">
                  <a:extLst>
                    <a:ext uri="{9D8B030D-6E8A-4147-A177-3AD203B41FA5}">
                      <a16:colId xmlns:a16="http://schemas.microsoft.com/office/drawing/2014/main" val="2208516552"/>
                    </a:ext>
                  </a:extLst>
                </a:gridCol>
                <a:gridCol w="2724953">
                  <a:extLst>
                    <a:ext uri="{9D8B030D-6E8A-4147-A177-3AD203B41FA5}">
                      <a16:colId xmlns:a16="http://schemas.microsoft.com/office/drawing/2014/main" val="282114171"/>
                    </a:ext>
                  </a:extLst>
                </a:gridCol>
              </a:tblGrid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E57184970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 R. C. C. 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5686455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E57560237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 LUNA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CRISTOFOL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5732301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E57681769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KASACA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3915200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E16542672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TOTAL LLAVES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2394539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E57005753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VERCHER PALMER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4613017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E57686065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SIB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1998061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E57807885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SUPERMARKET BRAVO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649534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E57196339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REY DEL HELADO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CRISTOFOL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2634147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E07973795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PAPELERIA FERRER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7514723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E16521189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SUPERMARKET BERLIN 2017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8717303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E57931065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SEBASTIAN Y FERNANDO RIBOT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8628056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E07605280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JAQUOTOT VILLALONGA Y ORELL JAQUOTOT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3456657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43069331Z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BARREDO MATAS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MARIA QUADRADO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4017858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E57735698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SISTEMAS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4190793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E57099988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MUEBLES PEREZ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5296852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E57603441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SOMETIMES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0674443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E57514382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 COMPRO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962429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E57338477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ESPACIO URBANO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TANQUES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1074242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E57642209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ROMAN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JUPITER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4412865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E16520090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RACO DE SON VERI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0711742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E57507204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VINS CAFE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5303933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E57138661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PACHECO BLANCA CARNICERIA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9754336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E09774795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DULO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IMPERIAL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1449968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E10624542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TECNIMANIA MENORCA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REGNE DE MALLORQUES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370226"/>
                  </a:ext>
                </a:extLst>
              </a:tr>
              <a:tr h="2298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E67890863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MMSPORT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922930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C723BDB-3205-E8AD-CD67-BB536712C47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C711CAA-0621-BFA4-3740-C773641752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5500952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F42FC9E-4549-8AC5-D80F-D07B00C090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8464860"/>
              </p:ext>
            </p:extLst>
          </p:nvPr>
        </p:nvGraphicFramePr>
        <p:xfrm>
          <a:off x="810569" y="397868"/>
          <a:ext cx="10875660" cy="5647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7795">
                  <a:extLst>
                    <a:ext uri="{9D8B030D-6E8A-4147-A177-3AD203B41FA5}">
                      <a16:colId xmlns:a16="http://schemas.microsoft.com/office/drawing/2014/main" val="687660726"/>
                    </a:ext>
                  </a:extLst>
                </a:gridCol>
                <a:gridCol w="1519820">
                  <a:extLst>
                    <a:ext uri="{9D8B030D-6E8A-4147-A177-3AD203B41FA5}">
                      <a16:colId xmlns:a16="http://schemas.microsoft.com/office/drawing/2014/main" val="2297908174"/>
                    </a:ext>
                  </a:extLst>
                </a:gridCol>
                <a:gridCol w="169726">
                  <a:extLst>
                    <a:ext uri="{9D8B030D-6E8A-4147-A177-3AD203B41FA5}">
                      <a16:colId xmlns:a16="http://schemas.microsoft.com/office/drawing/2014/main" val="471607549"/>
                    </a:ext>
                  </a:extLst>
                </a:gridCol>
                <a:gridCol w="1105148">
                  <a:extLst>
                    <a:ext uri="{9D8B030D-6E8A-4147-A177-3AD203B41FA5}">
                      <a16:colId xmlns:a16="http://schemas.microsoft.com/office/drawing/2014/main" val="1363516250"/>
                    </a:ext>
                  </a:extLst>
                </a:gridCol>
                <a:gridCol w="401171">
                  <a:extLst>
                    <a:ext uri="{9D8B030D-6E8A-4147-A177-3AD203B41FA5}">
                      <a16:colId xmlns:a16="http://schemas.microsoft.com/office/drawing/2014/main" val="3808387486"/>
                    </a:ext>
                  </a:extLst>
                </a:gridCol>
                <a:gridCol w="393457">
                  <a:extLst>
                    <a:ext uri="{9D8B030D-6E8A-4147-A177-3AD203B41FA5}">
                      <a16:colId xmlns:a16="http://schemas.microsoft.com/office/drawing/2014/main" val="2885238665"/>
                    </a:ext>
                  </a:extLst>
                </a:gridCol>
                <a:gridCol w="547752">
                  <a:extLst>
                    <a:ext uri="{9D8B030D-6E8A-4147-A177-3AD203B41FA5}">
                      <a16:colId xmlns:a16="http://schemas.microsoft.com/office/drawing/2014/main" val="2176699124"/>
                    </a:ext>
                  </a:extLst>
                </a:gridCol>
                <a:gridCol w="1149509">
                  <a:extLst>
                    <a:ext uri="{9D8B030D-6E8A-4147-A177-3AD203B41FA5}">
                      <a16:colId xmlns:a16="http://schemas.microsoft.com/office/drawing/2014/main" val="3323902723"/>
                    </a:ext>
                  </a:extLst>
                </a:gridCol>
                <a:gridCol w="578613">
                  <a:extLst>
                    <a:ext uri="{9D8B030D-6E8A-4147-A177-3AD203B41FA5}">
                      <a16:colId xmlns:a16="http://schemas.microsoft.com/office/drawing/2014/main" val="3843978289"/>
                    </a:ext>
                  </a:extLst>
                </a:gridCol>
                <a:gridCol w="526537">
                  <a:extLst>
                    <a:ext uri="{9D8B030D-6E8A-4147-A177-3AD203B41FA5}">
                      <a16:colId xmlns:a16="http://schemas.microsoft.com/office/drawing/2014/main" val="1980942690"/>
                    </a:ext>
                  </a:extLst>
                </a:gridCol>
                <a:gridCol w="694333">
                  <a:extLst>
                    <a:ext uri="{9D8B030D-6E8A-4147-A177-3AD203B41FA5}">
                      <a16:colId xmlns:a16="http://schemas.microsoft.com/office/drawing/2014/main" val="3870040232"/>
                    </a:ext>
                  </a:extLst>
                </a:gridCol>
                <a:gridCol w="271948">
                  <a:extLst>
                    <a:ext uri="{9D8B030D-6E8A-4147-A177-3AD203B41FA5}">
                      <a16:colId xmlns:a16="http://schemas.microsoft.com/office/drawing/2014/main" val="2940981137"/>
                    </a:ext>
                  </a:extLst>
                </a:gridCol>
                <a:gridCol w="2979851">
                  <a:extLst>
                    <a:ext uri="{9D8B030D-6E8A-4147-A177-3AD203B41FA5}">
                      <a16:colId xmlns:a16="http://schemas.microsoft.com/office/drawing/2014/main" val="1493608466"/>
                    </a:ext>
                  </a:extLst>
                </a:gridCol>
              </a:tblGrid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E57458002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MERIDIAN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6668820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E16544280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GONZALEZ - MARCOS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DONANTS DE SANG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5912113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J57504474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 EXPENSION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8214396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A07436900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CAN JANER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DE SANT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31/05/1989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1047645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E57086563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 N ALEGRIA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4864161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A07177272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TRANSPORTES MARTIN SERRA E HIJOS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1734842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E57181554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IL·LUSIONS OCI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4987137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J57587727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ARCA Y RIUDALA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8406078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E57783623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KAYDA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192242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E05435854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 CHEAP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717564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J07560303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SC.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3483624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E67885848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TERRA FLOR E.S.P.J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8579503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E01887371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CHARCUTERIA CA NA 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TABERNER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5753113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E07757669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MARIA GARAU Y SILVIA ALARIO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6484134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J07581333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ELECTRICA PEREZ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TRENCADORS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6786603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41441591F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VICENTE NELIDA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6700269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E57355182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FARMACIA M.PONS-B.PONS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1047599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78190456R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ALZAMORA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8116291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E57632721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CARNISSERIA S.A. PLAÇA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9414401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E42729228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GURITA E.S.P.J.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FOSQUET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2844920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E42800003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MULET OPTICS 1985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5549406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E07304173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PESCADOS SEMPERE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4466848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J42734848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THE FLAME MALLORCA S.C.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0127188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J07421498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MOLLY MALONES SOCIEDAD CIVIL.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0711738"/>
                  </a:ext>
                </a:extLst>
              </a:tr>
              <a:tr h="2258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E57655615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MOBLES LLUCMAJOR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520466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DE793E6-6B56-670C-6462-B827AEF0242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E6371C2-52E2-CC6D-F3DB-13C648BBF6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7010343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1932843-50FF-588A-3357-908C1F7870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0603744"/>
              </p:ext>
            </p:extLst>
          </p:nvPr>
        </p:nvGraphicFramePr>
        <p:xfrm>
          <a:off x="831509" y="481630"/>
          <a:ext cx="10833780" cy="569971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7862">
                  <a:extLst>
                    <a:ext uri="{9D8B030D-6E8A-4147-A177-3AD203B41FA5}">
                      <a16:colId xmlns:a16="http://schemas.microsoft.com/office/drawing/2014/main" val="740179321"/>
                    </a:ext>
                  </a:extLst>
                </a:gridCol>
                <a:gridCol w="1512183">
                  <a:extLst>
                    <a:ext uri="{9D8B030D-6E8A-4147-A177-3AD203B41FA5}">
                      <a16:colId xmlns:a16="http://schemas.microsoft.com/office/drawing/2014/main" val="3700213031"/>
                    </a:ext>
                  </a:extLst>
                </a:gridCol>
                <a:gridCol w="168873">
                  <a:extLst>
                    <a:ext uri="{9D8B030D-6E8A-4147-A177-3AD203B41FA5}">
                      <a16:colId xmlns:a16="http://schemas.microsoft.com/office/drawing/2014/main" val="854119136"/>
                    </a:ext>
                  </a:extLst>
                </a:gridCol>
                <a:gridCol w="1099595">
                  <a:extLst>
                    <a:ext uri="{9D8B030D-6E8A-4147-A177-3AD203B41FA5}">
                      <a16:colId xmlns:a16="http://schemas.microsoft.com/office/drawing/2014/main" val="2080538133"/>
                    </a:ext>
                  </a:extLst>
                </a:gridCol>
                <a:gridCol w="399155">
                  <a:extLst>
                    <a:ext uri="{9D8B030D-6E8A-4147-A177-3AD203B41FA5}">
                      <a16:colId xmlns:a16="http://schemas.microsoft.com/office/drawing/2014/main" val="454146662"/>
                    </a:ext>
                  </a:extLst>
                </a:gridCol>
                <a:gridCol w="391480">
                  <a:extLst>
                    <a:ext uri="{9D8B030D-6E8A-4147-A177-3AD203B41FA5}">
                      <a16:colId xmlns:a16="http://schemas.microsoft.com/office/drawing/2014/main" val="2602527961"/>
                    </a:ext>
                  </a:extLst>
                </a:gridCol>
                <a:gridCol w="545000">
                  <a:extLst>
                    <a:ext uri="{9D8B030D-6E8A-4147-A177-3AD203B41FA5}">
                      <a16:colId xmlns:a16="http://schemas.microsoft.com/office/drawing/2014/main" val="2280618436"/>
                    </a:ext>
                  </a:extLst>
                </a:gridCol>
                <a:gridCol w="1143733">
                  <a:extLst>
                    <a:ext uri="{9D8B030D-6E8A-4147-A177-3AD203B41FA5}">
                      <a16:colId xmlns:a16="http://schemas.microsoft.com/office/drawing/2014/main" val="2619624919"/>
                    </a:ext>
                  </a:extLst>
                </a:gridCol>
                <a:gridCol w="575705">
                  <a:extLst>
                    <a:ext uri="{9D8B030D-6E8A-4147-A177-3AD203B41FA5}">
                      <a16:colId xmlns:a16="http://schemas.microsoft.com/office/drawing/2014/main" val="1359724661"/>
                    </a:ext>
                  </a:extLst>
                </a:gridCol>
                <a:gridCol w="523891">
                  <a:extLst>
                    <a:ext uri="{9D8B030D-6E8A-4147-A177-3AD203B41FA5}">
                      <a16:colId xmlns:a16="http://schemas.microsoft.com/office/drawing/2014/main" val="3758715364"/>
                    </a:ext>
                  </a:extLst>
                </a:gridCol>
                <a:gridCol w="690844">
                  <a:extLst>
                    <a:ext uri="{9D8B030D-6E8A-4147-A177-3AD203B41FA5}">
                      <a16:colId xmlns:a16="http://schemas.microsoft.com/office/drawing/2014/main" val="4219831542"/>
                    </a:ext>
                  </a:extLst>
                </a:gridCol>
                <a:gridCol w="270582">
                  <a:extLst>
                    <a:ext uri="{9D8B030D-6E8A-4147-A177-3AD203B41FA5}">
                      <a16:colId xmlns:a16="http://schemas.microsoft.com/office/drawing/2014/main" val="2861375019"/>
                    </a:ext>
                  </a:extLst>
                </a:gridCol>
                <a:gridCol w="2964877">
                  <a:extLst>
                    <a:ext uri="{9D8B030D-6E8A-4147-A177-3AD203B41FA5}">
                      <a16:colId xmlns:a16="http://schemas.microsoft.com/office/drawing/2014/main" val="384423008"/>
                    </a:ext>
                  </a:extLst>
                </a:gridCol>
              </a:tblGrid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B57842767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FLAIXKIDS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641720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B57061301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MAJOJOMA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2713682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B07982473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MONTCADES DOS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1710069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B57799199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ONIRIC DREAMS GROUP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4546942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E07820921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HERMANAS FERNANDEZ POLO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ANTAS DE ULLA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5576524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B57484024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PERELLOGARCIA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1010689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78185943L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SANTANDREU SUREDA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7911347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B02960912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PRERANA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5433004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E57527673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VERDERA GIBERT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9878737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E57545816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TOSSAL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0252286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E57732406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D. &amp; D.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TOSSAL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1122681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B07305303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REPRO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2216431"/>
                  </a:ext>
                </a:extLst>
              </a:tr>
              <a:tr h="332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B86527819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SOLUCIONES MEDIOAMBIENTALES DON OZONO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FALZIA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02/08/2012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5880745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E07896228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ENDLESS SUMMER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6497426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B57478067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FERNANDEZ-VICENS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ANDORRA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9943619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X6968167H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GUOQIN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5787448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43099348Q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ESCALAS NOMDEDEU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ANDALUSIA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6535584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E57189276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ROMA TIENDAS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8022396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B01728245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PRO VITA AKTIV INTERNATIONAL SL.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9756342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E07644743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PARADISE MALLORCA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4050926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E07878267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BAHIAS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DONANTS DE SANG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6780350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B57696742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FLAIXLLUCMAJOR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7438276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B42735316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IA SOLUCIONES INFORMATICAS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0760148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B57914715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ORGANIC STUDIO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GALIOTA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05/05/2015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1729494"/>
                  </a:ext>
                </a:extLst>
              </a:tr>
              <a:tr h="2236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B07877152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SON SUNYER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ESPERANÇA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16/03/1998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269422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A426C5B-CC6B-BFC1-39FC-C746D008037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785D20B-AE8A-41D0-5174-F469A6D691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0203940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5C2C02A2-B8A5-7C90-8BF6-5BBFE2F726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2775270"/>
              </p:ext>
            </p:extLst>
          </p:nvPr>
        </p:nvGraphicFramePr>
        <p:xfrm>
          <a:off x="838199" y="485737"/>
          <a:ext cx="10515599" cy="37736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9990">
                  <a:extLst>
                    <a:ext uri="{9D8B030D-6E8A-4147-A177-3AD203B41FA5}">
                      <a16:colId xmlns:a16="http://schemas.microsoft.com/office/drawing/2014/main" val="910883379"/>
                    </a:ext>
                  </a:extLst>
                </a:gridCol>
                <a:gridCol w="1469504">
                  <a:extLst>
                    <a:ext uri="{9D8B030D-6E8A-4147-A177-3AD203B41FA5}">
                      <a16:colId xmlns:a16="http://schemas.microsoft.com/office/drawing/2014/main" val="53431131"/>
                    </a:ext>
                  </a:extLst>
                </a:gridCol>
                <a:gridCol w="164106">
                  <a:extLst>
                    <a:ext uri="{9D8B030D-6E8A-4147-A177-3AD203B41FA5}">
                      <a16:colId xmlns:a16="http://schemas.microsoft.com/office/drawing/2014/main" val="976081499"/>
                    </a:ext>
                  </a:extLst>
                </a:gridCol>
                <a:gridCol w="1068560">
                  <a:extLst>
                    <a:ext uri="{9D8B030D-6E8A-4147-A177-3AD203B41FA5}">
                      <a16:colId xmlns:a16="http://schemas.microsoft.com/office/drawing/2014/main" val="2190340589"/>
                    </a:ext>
                  </a:extLst>
                </a:gridCol>
                <a:gridCol w="387889">
                  <a:extLst>
                    <a:ext uri="{9D8B030D-6E8A-4147-A177-3AD203B41FA5}">
                      <a16:colId xmlns:a16="http://schemas.microsoft.com/office/drawing/2014/main" val="2442396741"/>
                    </a:ext>
                  </a:extLst>
                </a:gridCol>
                <a:gridCol w="380431">
                  <a:extLst>
                    <a:ext uri="{9D8B030D-6E8A-4147-A177-3AD203B41FA5}">
                      <a16:colId xmlns:a16="http://schemas.microsoft.com/office/drawing/2014/main" val="3539034164"/>
                    </a:ext>
                  </a:extLst>
                </a:gridCol>
                <a:gridCol w="529618">
                  <a:extLst>
                    <a:ext uri="{9D8B030D-6E8A-4147-A177-3AD203B41FA5}">
                      <a16:colId xmlns:a16="http://schemas.microsoft.com/office/drawing/2014/main" val="845644968"/>
                    </a:ext>
                  </a:extLst>
                </a:gridCol>
                <a:gridCol w="1111452">
                  <a:extLst>
                    <a:ext uri="{9D8B030D-6E8A-4147-A177-3AD203B41FA5}">
                      <a16:colId xmlns:a16="http://schemas.microsoft.com/office/drawing/2014/main" val="3118590592"/>
                    </a:ext>
                  </a:extLst>
                </a:gridCol>
                <a:gridCol w="559456">
                  <a:extLst>
                    <a:ext uri="{9D8B030D-6E8A-4147-A177-3AD203B41FA5}">
                      <a16:colId xmlns:a16="http://schemas.microsoft.com/office/drawing/2014/main" val="2845741393"/>
                    </a:ext>
                  </a:extLst>
                </a:gridCol>
                <a:gridCol w="509105">
                  <a:extLst>
                    <a:ext uri="{9D8B030D-6E8A-4147-A177-3AD203B41FA5}">
                      <a16:colId xmlns:a16="http://schemas.microsoft.com/office/drawing/2014/main" val="3643767270"/>
                    </a:ext>
                  </a:extLst>
                </a:gridCol>
                <a:gridCol w="671346">
                  <a:extLst>
                    <a:ext uri="{9D8B030D-6E8A-4147-A177-3AD203B41FA5}">
                      <a16:colId xmlns:a16="http://schemas.microsoft.com/office/drawing/2014/main" val="2386136483"/>
                    </a:ext>
                  </a:extLst>
                </a:gridCol>
                <a:gridCol w="262945">
                  <a:extLst>
                    <a:ext uri="{9D8B030D-6E8A-4147-A177-3AD203B41FA5}">
                      <a16:colId xmlns:a16="http://schemas.microsoft.com/office/drawing/2014/main" val="1367967475"/>
                    </a:ext>
                  </a:extLst>
                </a:gridCol>
                <a:gridCol w="2881197">
                  <a:extLst>
                    <a:ext uri="{9D8B030D-6E8A-4147-A177-3AD203B41FA5}">
                      <a16:colId xmlns:a16="http://schemas.microsoft.com/office/drawing/2014/main" val="1653467354"/>
                    </a:ext>
                  </a:extLst>
                </a:gridCol>
              </a:tblGrid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E16556904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BREVA - SASTRE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FALZIA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1999924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B16572026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XU 2018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6377956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B07954696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LUBRIMALLORCA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COMARCAL 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3137350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B07954696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LUBRIMALLORCA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ESPERANÇA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293783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B57201022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STEINMETZ ALIMENTACION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698165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B16650152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PETROMAX ENERGY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8828804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B16545121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SOMI MILENA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5667959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A07228356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CRONOMAR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9464721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0346761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B16608390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AQUALO TRATAMIENTOS DE AGUA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0321038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B07039563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 SON VERI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CRISTOFOL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29/03/1973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0898231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B07601636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PASTELERIA BALLESTER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6606140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B57136723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AGRICOLA BORDOY Y BOSCANA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ESTANYOL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7551002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B07979669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COCINA Y VIDA BIRGIT MULLER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3815068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B07923048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GASOLINERES LLUCMAJOR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CARLES 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4720135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B07923048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GASOLINERES LLUCMAJOR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COMARCAL 717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8030527"/>
                  </a:ext>
                </a:extLst>
              </a:tr>
              <a:tr h="2219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B07923048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GASOLINERES LLUCMAJOR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9958648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EA74952B-F82B-9AAE-7A39-2B58007DADD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8E10462E-69F6-AE31-6978-09F9C9AF31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CA0F847-ABAA-DF35-5AE1-EDBE3CE2A5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2379502"/>
              </p:ext>
            </p:extLst>
          </p:nvPr>
        </p:nvGraphicFramePr>
        <p:xfrm>
          <a:off x="838199" y="4259431"/>
          <a:ext cx="10515599" cy="18964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9990">
                  <a:extLst>
                    <a:ext uri="{9D8B030D-6E8A-4147-A177-3AD203B41FA5}">
                      <a16:colId xmlns:a16="http://schemas.microsoft.com/office/drawing/2014/main" val="1023924657"/>
                    </a:ext>
                  </a:extLst>
                </a:gridCol>
                <a:gridCol w="1469504">
                  <a:extLst>
                    <a:ext uri="{9D8B030D-6E8A-4147-A177-3AD203B41FA5}">
                      <a16:colId xmlns:a16="http://schemas.microsoft.com/office/drawing/2014/main" val="1310343731"/>
                    </a:ext>
                  </a:extLst>
                </a:gridCol>
                <a:gridCol w="164106">
                  <a:extLst>
                    <a:ext uri="{9D8B030D-6E8A-4147-A177-3AD203B41FA5}">
                      <a16:colId xmlns:a16="http://schemas.microsoft.com/office/drawing/2014/main" val="3227552632"/>
                    </a:ext>
                  </a:extLst>
                </a:gridCol>
                <a:gridCol w="1068560">
                  <a:extLst>
                    <a:ext uri="{9D8B030D-6E8A-4147-A177-3AD203B41FA5}">
                      <a16:colId xmlns:a16="http://schemas.microsoft.com/office/drawing/2014/main" val="1573481500"/>
                    </a:ext>
                  </a:extLst>
                </a:gridCol>
                <a:gridCol w="387889">
                  <a:extLst>
                    <a:ext uri="{9D8B030D-6E8A-4147-A177-3AD203B41FA5}">
                      <a16:colId xmlns:a16="http://schemas.microsoft.com/office/drawing/2014/main" val="4168555147"/>
                    </a:ext>
                  </a:extLst>
                </a:gridCol>
                <a:gridCol w="380431">
                  <a:extLst>
                    <a:ext uri="{9D8B030D-6E8A-4147-A177-3AD203B41FA5}">
                      <a16:colId xmlns:a16="http://schemas.microsoft.com/office/drawing/2014/main" val="1823243920"/>
                    </a:ext>
                  </a:extLst>
                </a:gridCol>
                <a:gridCol w="529618">
                  <a:extLst>
                    <a:ext uri="{9D8B030D-6E8A-4147-A177-3AD203B41FA5}">
                      <a16:colId xmlns:a16="http://schemas.microsoft.com/office/drawing/2014/main" val="2535787825"/>
                    </a:ext>
                  </a:extLst>
                </a:gridCol>
                <a:gridCol w="1111452">
                  <a:extLst>
                    <a:ext uri="{9D8B030D-6E8A-4147-A177-3AD203B41FA5}">
                      <a16:colId xmlns:a16="http://schemas.microsoft.com/office/drawing/2014/main" val="3390381118"/>
                    </a:ext>
                  </a:extLst>
                </a:gridCol>
                <a:gridCol w="559456">
                  <a:extLst>
                    <a:ext uri="{9D8B030D-6E8A-4147-A177-3AD203B41FA5}">
                      <a16:colId xmlns:a16="http://schemas.microsoft.com/office/drawing/2014/main" val="2675357400"/>
                    </a:ext>
                  </a:extLst>
                </a:gridCol>
                <a:gridCol w="509105">
                  <a:extLst>
                    <a:ext uri="{9D8B030D-6E8A-4147-A177-3AD203B41FA5}">
                      <a16:colId xmlns:a16="http://schemas.microsoft.com/office/drawing/2014/main" val="336745056"/>
                    </a:ext>
                  </a:extLst>
                </a:gridCol>
                <a:gridCol w="671346">
                  <a:extLst>
                    <a:ext uri="{9D8B030D-6E8A-4147-A177-3AD203B41FA5}">
                      <a16:colId xmlns:a16="http://schemas.microsoft.com/office/drawing/2014/main" val="2221092041"/>
                    </a:ext>
                  </a:extLst>
                </a:gridCol>
                <a:gridCol w="262945">
                  <a:extLst>
                    <a:ext uri="{9D8B030D-6E8A-4147-A177-3AD203B41FA5}">
                      <a16:colId xmlns:a16="http://schemas.microsoft.com/office/drawing/2014/main" val="2786461629"/>
                    </a:ext>
                  </a:extLst>
                </a:gridCol>
                <a:gridCol w="2881197">
                  <a:extLst>
                    <a:ext uri="{9D8B030D-6E8A-4147-A177-3AD203B41FA5}">
                      <a16:colId xmlns:a16="http://schemas.microsoft.com/office/drawing/2014/main" val="1463138887"/>
                    </a:ext>
                  </a:extLst>
                </a:gridCol>
              </a:tblGrid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B07163306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ARTPERFUM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ASDRUBAL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7752865"/>
                  </a:ext>
                </a:extLst>
              </a:tr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B07163306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ARTPERFUM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ASDRUBAL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06/09/1985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9282508"/>
                  </a:ext>
                </a:extLst>
              </a:tr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B57754145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FORTUNA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 PLANA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4913793"/>
                  </a:ext>
                </a:extLst>
              </a:tr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B57754145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FORTUNA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MAIORIS DECIMA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2431072"/>
                  </a:ext>
                </a:extLst>
              </a:tr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B57040875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AIR MOVIL BALEAR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3655803"/>
                  </a:ext>
                </a:extLst>
              </a:tr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3353774"/>
                  </a:ext>
                </a:extLst>
              </a:tr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B07943004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 SEED MEDITERRANI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POLIGONO 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2106559"/>
                  </a:ext>
                </a:extLst>
              </a:tr>
              <a:tr h="2370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E07190838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AIDASANI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31401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560861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622EC41C-D087-3856-C714-2D3331547D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536006"/>
              </p:ext>
            </p:extLst>
          </p:nvPr>
        </p:nvGraphicFramePr>
        <p:xfrm>
          <a:off x="838200" y="1514694"/>
          <a:ext cx="10232323" cy="3291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4342">
                  <a:extLst>
                    <a:ext uri="{9D8B030D-6E8A-4147-A177-3AD203B41FA5}">
                      <a16:colId xmlns:a16="http://schemas.microsoft.com/office/drawing/2014/main" val="108239637"/>
                    </a:ext>
                  </a:extLst>
                </a:gridCol>
                <a:gridCol w="1430158">
                  <a:extLst>
                    <a:ext uri="{9D8B030D-6E8A-4147-A177-3AD203B41FA5}">
                      <a16:colId xmlns:a16="http://schemas.microsoft.com/office/drawing/2014/main" val="3417359032"/>
                    </a:ext>
                  </a:extLst>
                </a:gridCol>
                <a:gridCol w="159713">
                  <a:extLst>
                    <a:ext uri="{9D8B030D-6E8A-4147-A177-3AD203B41FA5}">
                      <a16:colId xmlns:a16="http://schemas.microsoft.com/office/drawing/2014/main" val="843311867"/>
                    </a:ext>
                  </a:extLst>
                </a:gridCol>
                <a:gridCol w="1039950">
                  <a:extLst>
                    <a:ext uri="{9D8B030D-6E8A-4147-A177-3AD203B41FA5}">
                      <a16:colId xmlns:a16="http://schemas.microsoft.com/office/drawing/2014/main" val="765813031"/>
                    </a:ext>
                  </a:extLst>
                </a:gridCol>
                <a:gridCol w="377504">
                  <a:extLst>
                    <a:ext uri="{9D8B030D-6E8A-4147-A177-3AD203B41FA5}">
                      <a16:colId xmlns:a16="http://schemas.microsoft.com/office/drawing/2014/main" val="693389527"/>
                    </a:ext>
                  </a:extLst>
                </a:gridCol>
                <a:gridCol w="370245">
                  <a:extLst>
                    <a:ext uri="{9D8B030D-6E8A-4147-A177-3AD203B41FA5}">
                      <a16:colId xmlns:a16="http://schemas.microsoft.com/office/drawing/2014/main" val="1012210793"/>
                    </a:ext>
                  </a:extLst>
                </a:gridCol>
                <a:gridCol w="515437">
                  <a:extLst>
                    <a:ext uri="{9D8B030D-6E8A-4147-A177-3AD203B41FA5}">
                      <a16:colId xmlns:a16="http://schemas.microsoft.com/office/drawing/2014/main" val="4190582731"/>
                    </a:ext>
                  </a:extLst>
                </a:gridCol>
                <a:gridCol w="1081693">
                  <a:extLst>
                    <a:ext uri="{9D8B030D-6E8A-4147-A177-3AD203B41FA5}">
                      <a16:colId xmlns:a16="http://schemas.microsoft.com/office/drawing/2014/main" val="1792599596"/>
                    </a:ext>
                  </a:extLst>
                </a:gridCol>
                <a:gridCol w="544477">
                  <a:extLst>
                    <a:ext uri="{9D8B030D-6E8A-4147-A177-3AD203B41FA5}">
                      <a16:colId xmlns:a16="http://schemas.microsoft.com/office/drawing/2014/main" val="2433180597"/>
                    </a:ext>
                  </a:extLst>
                </a:gridCol>
                <a:gridCol w="495474">
                  <a:extLst>
                    <a:ext uri="{9D8B030D-6E8A-4147-A177-3AD203B41FA5}">
                      <a16:colId xmlns:a16="http://schemas.microsoft.com/office/drawing/2014/main" val="2872345633"/>
                    </a:ext>
                  </a:extLst>
                </a:gridCol>
                <a:gridCol w="653371">
                  <a:extLst>
                    <a:ext uri="{9D8B030D-6E8A-4147-A177-3AD203B41FA5}">
                      <a16:colId xmlns:a16="http://schemas.microsoft.com/office/drawing/2014/main" val="2868850429"/>
                    </a:ext>
                  </a:extLst>
                </a:gridCol>
                <a:gridCol w="255905">
                  <a:extLst>
                    <a:ext uri="{9D8B030D-6E8A-4147-A177-3AD203B41FA5}">
                      <a16:colId xmlns:a16="http://schemas.microsoft.com/office/drawing/2014/main" val="456951832"/>
                    </a:ext>
                  </a:extLst>
                </a:gridCol>
                <a:gridCol w="2804054">
                  <a:extLst>
                    <a:ext uri="{9D8B030D-6E8A-4147-A177-3AD203B41FA5}">
                      <a16:colId xmlns:a16="http://schemas.microsoft.com/office/drawing/2014/main" val="2050273768"/>
                    </a:ext>
                  </a:extLst>
                </a:gridCol>
              </a:tblGrid>
              <a:tr h="3291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A07056666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COP,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RAMON DE SANT MARTI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8331022"/>
                  </a:ext>
                </a:extLst>
              </a:tr>
            </a:tbl>
          </a:graphicData>
        </a:graphic>
      </p:graphicFrame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938564D-B33E-906B-BCFD-4FBB2EC242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07D16470-9968-36F5-A1F1-C3B8CDCC02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0754699"/>
              </p:ext>
            </p:extLst>
          </p:nvPr>
        </p:nvGraphicFramePr>
        <p:xfrm>
          <a:off x="838201" y="1843846"/>
          <a:ext cx="10232322" cy="26263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5983">
                  <a:extLst>
                    <a:ext uri="{9D8B030D-6E8A-4147-A177-3AD203B41FA5}">
                      <a16:colId xmlns:a16="http://schemas.microsoft.com/office/drawing/2014/main" val="3947792735"/>
                    </a:ext>
                  </a:extLst>
                </a:gridCol>
                <a:gridCol w="1429917">
                  <a:extLst>
                    <a:ext uri="{9D8B030D-6E8A-4147-A177-3AD203B41FA5}">
                      <a16:colId xmlns:a16="http://schemas.microsoft.com/office/drawing/2014/main" val="1229490724"/>
                    </a:ext>
                  </a:extLst>
                </a:gridCol>
                <a:gridCol w="159686">
                  <a:extLst>
                    <a:ext uri="{9D8B030D-6E8A-4147-A177-3AD203B41FA5}">
                      <a16:colId xmlns:a16="http://schemas.microsoft.com/office/drawing/2014/main" val="1338266621"/>
                    </a:ext>
                  </a:extLst>
                </a:gridCol>
                <a:gridCol w="1039774">
                  <a:extLst>
                    <a:ext uri="{9D8B030D-6E8A-4147-A177-3AD203B41FA5}">
                      <a16:colId xmlns:a16="http://schemas.microsoft.com/office/drawing/2014/main" val="3407274206"/>
                    </a:ext>
                  </a:extLst>
                </a:gridCol>
                <a:gridCol w="377440">
                  <a:extLst>
                    <a:ext uri="{9D8B030D-6E8A-4147-A177-3AD203B41FA5}">
                      <a16:colId xmlns:a16="http://schemas.microsoft.com/office/drawing/2014/main" val="2874709458"/>
                    </a:ext>
                  </a:extLst>
                </a:gridCol>
                <a:gridCol w="370182">
                  <a:extLst>
                    <a:ext uri="{9D8B030D-6E8A-4147-A177-3AD203B41FA5}">
                      <a16:colId xmlns:a16="http://schemas.microsoft.com/office/drawing/2014/main" val="2714607534"/>
                    </a:ext>
                  </a:extLst>
                </a:gridCol>
                <a:gridCol w="515350">
                  <a:extLst>
                    <a:ext uri="{9D8B030D-6E8A-4147-A177-3AD203B41FA5}">
                      <a16:colId xmlns:a16="http://schemas.microsoft.com/office/drawing/2014/main" val="49462729"/>
                    </a:ext>
                  </a:extLst>
                </a:gridCol>
                <a:gridCol w="1081511">
                  <a:extLst>
                    <a:ext uri="{9D8B030D-6E8A-4147-A177-3AD203B41FA5}">
                      <a16:colId xmlns:a16="http://schemas.microsoft.com/office/drawing/2014/main" val="2761391256"/>
                    </a:ext>
                  </a:extLst>
                </a:gridCol>
                <a:gridCol w="544385">
                  <a:extLst>
                    <a:ext uri="{9D8B030D-6E8A-4147-A177-3AD203B41FA5}">
                      <a16:colId xmlns:a16="http://schemas.microsoft.com/office/drawing/2014/main" val="2175140715"/>
                    </a:ext>
                  </a:extLst>
                </a:gridCol>
                <a:gridCol w="495390">
                  <a:extLst>
                    <a:ext uri="{9D8B030D-6E8A-4147-A177-3AD203B41FA5}">
                      <a16:colId xmlns:a16="http://schemas.microsoft.com/office/drawing/2014/main" val="62735368"/>
                    </a:ext>
                  </a:extLst>
                </a:gridCol>
                <a:gridCol w="653261">
                  <a:extLst>
                    <a:ext uri="{9D8B030D-6E8A-4147-A177-3AD203B41FA5}">
                      <a16:colId xmlns:a16="http://schemas.microsoft.com/office/drawing/2014/main" val="3777029291"/>
                    </a:ext>
                  </a:extLst>
                </a:gridCol>
                <a:gridCol w="255862">
                  <a:extLst>
                    <a:ext uri="{9D8B030D-6E8A-4147-A177-3AD203B41FA5}">
                      <a16:colId xmlns:a16="http://schemas.microsoft.com/office/drawing/2014/main" val="1174157529"/>
                    </a:ext>
                  </a:extLst>
                </a:gridCol>
                <a:gridCol w="2803581">
                  <a:extLst>
                    <a:ext uri="{9D8B030D-6E8A-4147-A177-3AD203B41FA5}">
                      <a16:colId xmlns:a16="http://schemas.microsoft.com/office/drawing/2014/main" val="2819268428"/>
                    </a:ext>
                  </a:extLst>
                </a:gridCol>
              </a:tblGrid>
              <a:tr h="2197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INVERSIONES MULLER,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BAHIA BLANCA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270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7538936"/>
                  </a:ext>
                </a:extLst>
              </a:tr>
              <a:tr h="2197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A14221188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BOFROST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ROSSOS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307948"/>
                  </a:ext>
                </a:extLst>
              </a:tr>
              <a:tr h="2197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4887033"/>
                  </a:ext>
                </a:extLst>
              </a:tr>
              <a:tr h="2197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ROSSOS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8554191"/>
                  </a:ext>
                </a:extLst>
              </a:tr>
              <a:tr h="2197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A79103222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CONFORAMA ESPAÑA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FOSQUET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1763142"/>
                  </a:ext>
                </a:extLst>
              </a:tr>
              <a:tr h="3270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4726419"/>
                  </a:ext>
                </a:extLst>
              </a:tr>
              <a:tr h="3270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MAIORIS DECIMA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1054916"/>
                  </a:ext>
                </a:extLst>
              </a:tr>
              <a:tr h="3270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IMPERIAL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1965857"/>
                  </a:ext>
                </a:extLst>
              </a:tr>
              <a:tr h="3270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TABERNER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259252"/>
                  </a:ext>
                </a:extLst>
              </a:tr>
              <a:tr h="2197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FALZIA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421594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65C0925-7F74-3463-7D2C-B3E18FBEA99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0054" y="2302776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9290520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706127" y="5085259"/>
            <a:ext cx="277669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Manacor</a:t>
            </a:r>
          </a:p>
        </p:txBody>
      </p:sp>
      <p:pic>
        <p:nvPicPr>
          <p:cNvPr id="37890" name="Picture 2" descr="undefined">
            <a:extLst>
              <a:ext uri="{FF2B5EF4-FFF2-40B4-BE49-F238E27FC236}">
                <a16:creationId xmlns:a16="http://schemas.microsoft.com/office/drawing/2014/main" id="{896E72D5-AC0C-A9AF-96CA-6696C01F10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3283" y="711976"/>
            <a:ext cx="3405434" cy="40876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DFEEF73-8C7D-5C70-A26C-A3756B3B34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3236518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A1A4B24-617F-5B92-5407-888E327469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2145767"/>
              </p:ext>
            </p:extLst>
          </p:nvPr>
        </p:nvGraphicFramePr>
        <p:xfrm>
          <a:off x="1034214" y="474651"/>
          <a:ext cx="10428370" cy="56182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5054">
                  <a:extLst>
                    <a:ext uri="{9D8B030D-6E8A-4147-A177-3AD203B41FA5}">
                      <a16:colId xmlns:a16="http://schemas.microsoft.com/office/drawing/2014/main" val="3027320254"/>
                    </a:ext>
                  </a:extLst>
                </a:gridCol>
                <a:gridCol w="1454465">
                  <a:extLst>
                    <a:ext uri="{9D8B030D-6E8A-4147-A177-3AD203B41FA5}">
                      <a16:colId xmlns:a16="http://schemas.microsoft.com/office/drawing/2014/main" val="4021612183"/>
                    </a:ext>
                  </a:extLst>
                </a:gridCol>
                <a:gridCol w="162427">
                  <a:extLst>
                    <a:ext uri="{9D8B030D-6E8A-4147-A177-3AD203B41FA5}">
                      <a16:colId xmlns:a16="http://schemas.microsoft.com/office/drawing/2014/main" val="3411131902"/>
                    </a:ext>
                  </a:extLst>
                </a:gridCol>
                <a:gridCol w="1057625">
                  <a:extLst>
                    <a:ext uri="{9D8B030D-6E8A-4147-A177-3AD203B41FA5}">
                      <a16:colId xmlns:a16="http://schemas.microsoft.com/office/drawing/2014/main" val="574734029"/>
                    </a:ext>
                  </a:extLst>
                </a:gridCol>
                <a:gridCol w="383920">
                  <a:extLst>
                    <a:ext uri="{9D8B030D-6E8A-4147-A177-3AD203B41FA5}">
                      <a16:colId xmlns:a16="http://schemas.microsoft.com/office/drawing/2014/main" val="1955245668"/>
                    </a:ext>
                  </a:extLst>
                </a:gridCol>
                <a:gridCol w="376537">
                  <a:extLst>
                    <a:ext uri="{9D8B030D-6E8A-4147-A177-3AD203B41FA5}">
                      <a16:colId xmlns:a16="http://schemas.microsoft.com/office/drawing/2014/main" val="1810632455"/>
                    </a:ext>
                  </a:extLst>
                </a:gridCol>
                <a:gridCol w="524198">
                  <a:extLst>
                    <a:ext uri="{9D8B030D-6E8A-4147-A177-3AD203B41FA5}">
                      <a16:colId xmlns:a16="http://schemas.microsoft.com/office/drawing/2014/main" val="1756713364"/>
                    </a:ext>
                  </a:extLst>
                </a:gridCol>
                <a:gridCol w="1100077">
                  <a:extLst>
                    <a:ext uri="{9D8B030D-6E8A-4147-A177-3AD203B41FA5}">
                      <a16:colId xmlns:a16="http://schemas.microsoft.com/office/drawing/2014/main" val="3517820270"/>
                    </a:ext>
                  </a:extLst>
                </a:gridCol>
                <a:gridCol w="553731">
                  <a:extLst>
                    <a:ext uri="{9D8B030D-6E8A-4147-A177-3AD203B41FA5}">
                      <a16:colId xmlns:a16="http://schemas.microsoft.com/office/drawing/2014/main" val="3378592516"/>
                    </a:ext>
                  </a:extLst>
                </a:gridCol>
                <a:gridCol w="503895">
                  <a:extLst>
                    <a:ext uri="{9D8B030D-6E8A-4147-A177-3AD203B41FA5}">
                      <a16:colId xmlns:a16="http://schemas.microsoft.com/office/drawing/2014/main" val="3067688829"/>
                    </a:ext>
                  </a:extLst>
                </a:gridCol>
                <a:gridCol w="664476">
                  <a:extLst>
                    <a:ext uri="{9D8B030D-6E8A-4147-A177-3AD203B41FA5}">
                      <a16:colId xmlns:a16="http://schemas.microsoft.com/office/drawing/2014/main" val="3811041590"/>
                    </a:ext>
                  </a:extLst>
                </a:gridCol>
                <a:gridCol w="260254">
                  <a:extLst>
                    <a:ext uri="{9D8B030D-6E8A-4147-A177-3AD203B41FA5}">
                      <a16:colId xmlns:a16="http://schemas.microsoft.com/office/drawing/2014/main" val="2393618345"/>
                    </a:ext>
                  </a:extLst>
                </a:gridCol>
                <a:gridCol w="2851711">
                  <a:extLst>
                    <a:ext uri="{9D8B030D-6E8A-4147-A177-3AD203B41FA5}">
                      <a16:colId xmlns:a16="http://schemas.microsoft.com/office/drawing/2014/main" val="4140222647"/>
                    </a:ext>
                  </a:extLst>
                </a:gridCol>
              </a:tblGrid>
              <a:tr h="328118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extLst>
                  <a:ext uri="{0D108BD9-81ED-4DB2-BD59-A6C34878D82A}">
                    <a16:rowId xmlns:a16="http://schemas.microsoft.com/office/drawing/2014/main" val="3538868664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B07632086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BABA DISCOS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3464527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B57070260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BOBOSMATIC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DOMENGE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16/03/2001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08307174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B07257488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MURTA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25/09/1987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5400198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CHILANHUA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04/08/2016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24809231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B05329412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COMERÇ I SERVEIS CA N PERELLO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TESSALIA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17254354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78173375D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MIQUEL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MORALES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78230155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18215552N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MATAMALAS MOREY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42667240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78177224V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CASAÑ REULA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MURADA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86431906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78200960V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DURAN MARTI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70749179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78186640A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VENY MATAMALAS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8620914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43015329Q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BRUNET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25221273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41397580H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TRUYOLS SERVERA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51393677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78200583P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MELIS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1782515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42943512M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PLANAS LLULL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S'ABEURADOR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47978568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18222404X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MUNTANER FULLANA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2849653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18222405B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VENY SOLER ANTONIA ASUNCION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42610641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18220670R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ESTELA JOSE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40422253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78202172X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PADILLA HIDALGO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622413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18225925N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QUETGLAS FAUSTO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5762039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37337774B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ROSSELO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4019699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33230688N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LORENZO LOURIDO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02962346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X4345976B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WANG JIANKE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CAPELLA PERE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52599921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41519305G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SOLER ANABEL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29378580"/>
                  </a:ext>
                </a:extLst>
              </a:tr>
              <a:tr h="2204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X9329825J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ROOHNIKAN ALIREZA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0335044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AF79E72-ACDA-8826-5B9F-1320A4C41A4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4EBFAF9-A352-3834-7FB1-A8A66C4846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0166075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90F08C0-8996-9169-273C-93C0FB0F73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1457195"/>
              </p:ext>
            </p:extLst>
          </p:nvPr>
        </p:nvGraphicFramePr>
        <p:xfrm>
          <a:off x="1223168" y="390888"/>
          <a:ext cx="10130632" cy="56132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8642">
                  <a:extLst>
                    <a:ext uri="{9D8B030D-6E8A-4147-A177-3AD203B41FA5}">
                      <a16:colId xmlns:a16="http://schemas.microsoft.com/office/drawing/2014/main" val="14171246"/>
                    </a:ext>
                  </a:extLst>
                </a:gridCol>
                <a:gridCol w="1410166">
                  <a:extLst>
                    <a:ext uri="{9D8B030D-6E8A-4147-A177-3AD203B41FA5}">
                      <a16:colId xmlns:a16="http://schemas.microsoft.com/office/drawing/2014/main" val="3704529664"/>
                    </a:ext>
                  </a:extLst>
                </a:gridCol>
                <a:gridCol w="157480">
                  <a:extLst>
                    <a:ext uri="{9D8B030D-6E8A-4147-A177-3AD203B41FA5}">
                      <a16:colId xmlns:a16="http://schemas.microsoft.com/office/drawing/2014/main" val="3928941787"/>
                    </a:ext>
                  </a:extLst>
                </a:gridCol>
                <a:gridCol w="1025412">
                  <a:extLst>
                    <a:ext uri="{9D8B030D-6E8A-4147-A177-3AD203B41FA5}">
                      <a16:colId xmlns:a16="http://schemas.microsoft.com/office/drawing/2014/main" val="2424271678"/>
                    </a:ext>
                  </a:extLst>
                </a:gridCol>
                <a:gridCol w="372227">
                  <a:extLst>
                    <a:ext uri="{9D8B030D-6E8A-4147-A177-3AD203B41FA5}">
                      <a16:colId xmlns:a16="http://schemas.microsoft.com/office/drawing/2014/main" val="3139727203"/>
                    </a:ext>
                  </a:extLst>
                </a:gridCol>
                <a:gridCol w="365068">
                  <a:extLst>
                    <a:ext uri="{9D8B030D-6E8A-4147-A177-3AD203B41FA5}">
                      <a16:colId xmlns:a16="http://schemas.microsoft.com/office/drawing/2014/main" val="2221555313"/>
                    </a:ext>
                  </a:extLst>
                </a:gridCol>
                <a:gridCol w="508233">
                  <a:extLst>
                    <a:ext uri="{9D8B030D-6E8A-4147-A177-3AD203B41FA5}">
                      <a16:colId xmlns:a16="http://schemas.microsoft.com/office/drawing/2014/main" val="2859566579"/>
                    </a:ext>
                  </a:extLst>
                </a:gridCol>
                <a:gridCol w="1066572">
                  <a:extLst>
                    <a:ext uri="{9D8B030D-6E8A-4147-A177-3AD203B41FA5}">
                      <a16:colId xmlns:a16="http://schemas.microsoft.com/office/drawing/2014/main" val="3354940724"/>
                    </a:ext>
                  </a:extLst>
                </a:gridCol>
                <a:gridCol w="536865">
                  <a:extLst>
                    <a:ext uri="{9D8B030D-6E8A-4147-A177-3AD203B41FA5}">
                      <a16:colId xmlns:a16="http://schemas.microsoft.com/office/drawing/2014/main" val="3020186833"/>
                    </a:ext>
                  </a:extLst>
                </a:gridCol>
                <a:gridCol w="488547">
                  <a:extLst>
                    <a:ext uri="{9D8B030D-6E8A-4147-A177-3AD203B41FA5}">
                      <a16:colId xmlns:a16="http://schemas.microsoft.com/office/drawing/2014/main" val="4179655213"/>
                    </a:ext>
                  </a:extLst>
                </a:gridCol>
                <a:gridCol w="644238">
                  <a:extLst>
                    <a:ext uri="{9D8B030D-6E8A-4147-A177-3AD203B41FA5}">
                      <a16:colId xmlns:a16="http://schemas.microsoft.com/office/drawing/2014/main" val="1363449232"/>
                    </a:ext>
                  </a:extLst>
                </a:gridCol>
                <a:gridCol w="252327">
                  <a:extLst>
                    <a:ext uri="{9D8B030D-6E8A-4147-A177-3AD203B41FA5}">
                      <a16:colId xmlns:a16="http://schemas.microsoft.com/office/drawing/2014/main" val="3992387339"/>
                    </a:ext>
                  </a:extLst>
                </a:gridCol>
                <a:gridCol w="2764855">
                  <a:extLst>
                    <a:ext uri="{9D8B030D-6E8A-4147-A177-3AD203B41FA5}">
                      <a16:colId xmlns:a16="http://schemas.microsoft.com/office/drawing/2014/main" val="3380814624"/>
                    </a:ext>
                  </a:extLst>
                </a:gridCol>
              </a:tblGrid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18227183M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GRIMALT GALLARDO MIGUEL ANGEL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22053879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B07750862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SILLON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SIROCO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55426330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B07750862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SILLON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XALOC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09549878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X4606318Q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GHADDARI MOHAND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86902102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18220598K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LAINEZ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920911803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37337822J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LLULL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931264490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41515031P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HUERTAS YOLANDA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57119449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X9744431K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55509692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26762156T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KURTIN ADROVER MILAN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47946066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37336007S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JORDA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97840140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73654183H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PRIMO IBORRA MARIA LIDIA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DOLÇURA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63923429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X4935581B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FERDI NOUREDDINE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 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98341362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18218312N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POL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19163830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X6668561X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HAFFARI DRISS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DOMENGE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36493758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41693794S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BOUCHOUALA AZIRAR BELKACEM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63125862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18218464A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MASSOT SEGURA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16175889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41521534W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GARAU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BASSA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69636331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42999114Q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JAUME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RAMIRO DE MAEZTU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60319305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53542372M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ALONSO CANDANEDO GRACIELA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PORTUGAL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06967187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53061437T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ROMERO HIDALGO NATIVIDAD VALLE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DOCTOR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914598004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41536562B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SUÑER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72138563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42313069S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ARAUJO CAGGIANO YESICA GIMENA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88498869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43127255R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NOGUERA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PORTUGAL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93662502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42374651A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KASSAB BADDOURI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66253605"/>
                  </a:ext>
                </a:extLst>
              </a:tr>
              <a:tr h="2245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X3650338P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HARRAK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2280449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6042169-3F25-20EC-FC51-D80DE1AC2BB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058AD97-72DF-5AD4-CE41-3C6464FD37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7927318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CD9C0DE-A332-8903-5139-1CC88E9AA4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1928537"/>
              </p:ext>
            </p:extLst>
          </p:nvPr>
        </p:nvGraphicFramePr>
        <p:xfrm>
          <a:off x="1023759" y="594480"/>
          <a:ext cx="10330041" cy="56690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7230">
                  <a:extLst>
                    <a:ext uri="{9D8B030D-6E8A-4147-A177-3AD203B41FA5}">
                      <a16:colId xmlns:a16="http://schemas.microsoft.com/office/drawing/2014/main" val="3509538283"/>
                    </a:ext>
                  </a:extLst>
                </a:gridCol>
                <a:gridCol w="1439690">
                  <a:extLst>
                    <a:ext uri="{9D8B030D-6E8A-4147-A177-3AD203B41FA5}">
                      <a16:colId xmlns:a16="http://schemas.microsoft.com/office/drawing/2014/main" val="4200951387"/>
                    </a:ext>
                  </a:extLst>
                </a:gridCol>
                <a:gridCol w="160777">
                  <a:extLst>
                    <a:ext uri="{9D8B030D-6E8A-4147-A177-3AD203B41FA5}">
                      <a16:colId xmlns:a16="http://schemas.microsoft.com/office/drawing/2014/main" val="2383074436"/>
                    </a:ext>
                  </a:extLst>
                </a:gridCol>
                <a:gridCol w="1046880">
                  <a:extLst>
                    <a:ext uri="{9D8B030D-6E8A-4147-A177-3AD203B41FA5}">
                      <a16:colId xmlns:a16="http://schemas.microsoft.com/office/drawing/2014/main" val="901611520"/>
                    </a:ext>
                  </a:extLst>
                </a:gridCol>
                <a:gridCol w="380019">
                  <a:extLst>
                    <a:ext uri="{9D8B030D-6E8A-4147-A177-3AD203B41FA5}">
                      <a16:colId xmlns:a16="http://schemas.microsoft.com/office/drawing/2014/main" val="1621682760"/>
                    </a:ext>
                  </a:extLst>
                </a:gridCol>
                <a:gridCol w="372712">
                  <a:extLst>
                    <a:ext uri="{9D8B030D-6E8A-4147-A177-3AD203B41FA5}">
                      <a16:colId xmlns:a16="http://schemas.microsoft.com/office/drawing/2014/main" val="1721849698"/>
                    </a:ext>
                  </a:extLst>
                </a:gridCol>
                <a:gridCol w="518872">
                  <a:extLst>
                    <a:ext uri="{9D8B030D-6E8A-4147-A177-3AD203B41FA5}">
                      <a16:colId xmlns:a16="http://schemas.microsoft.com/office/drawing/2014/main" val="2744704224"/>
                    </a:ext>
                  </a:extLst>
                </a:gridCol>
                <a:gridCol w="1088902">
                  <a:extLst>
                    <a:ext uri="{9D8B030D-6E8A-4147-A177-3AD203B41FA5}">
                      <a16:colId xmlns:a16="http://schemas.microsoft.com/office/drawing/2014/main" val="597868153"/>
                    </a:ext>
                  </a:extLst>
                </a:gridCol>
                <a:gridCol w="548106">
                  <a:extLst>
                    <a:ext uri="{9D8B030D-6E8A-4147-A177-3AD203B41FA5}">
                      <a16:colId xmlns:a16="http://schemas.microsoft.com/office/drawing/2014/main" val="961584432"/>
                    </a:ext>
                  </a:extLst>
                </a:gridCol>
                <a:gridCol w="498776">
                  <a:extLst>
                    <a:ext uri="{9D8B030D-6E8A-4147-A177-3AD203B41FA5}">
                      <a16:colId xmlns:a16="http://schemas.microsoft.com/office/drawing/2014/main" val="3832385379"/>
                    </a:ext>
                  </a:extLst>
                </a:gridCol>
                <a:gridCol w="657725">
                  <a:extLst>
                    <a:ext uri="{9D8B030D-6E8A-4147-A177-3AD203B41FA5}">
                      <a16:colId xmlns:a16="http://schemas.microsoft.com/office/drawing/2014/main" val="4208377084"/>
                    </a:ext>
                  </a:extLst>
                </a:gridCol>
                <a:gridCol w="257610">
                  <a:extLst>
                    <a:ext uri="{9D8B030D-6E8A-4147-A177-3AD203B41FA5}">
                      <a16:colId xmlns:a16="http://schemas.microsoft.com/office/drawing/2014/main" val="456641925"/>
                    </a:ext>
                  </a:extLst>
                </a:gridCol>
                <a:gridCol w="2822742">
                  <a:extLst>
                    <a:ext uri="{9D8B030D-6E8A-4147-A177-3AD203B41FA5}">
                      <a16:colId xmlns:a16="http://schemas.microsoft.com/office/drawing/2014/main" val="3725612734"/>
                    </a:ext>
                  </a:extLst>
                </a:gridCol>
              </a:tblGrid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Y2731812R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AGUILERA PEREZ RAFAEL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MUSIC ANTONI J. PONT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9106690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41616716X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 ROJO YAIZA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FARTARITX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8511979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41585285C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MAS ROSER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9704009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E57894354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MIO JOIERS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7187574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78201784J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MESQUIDA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4501149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18214721D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GARAU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9053941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41535125T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MONSERRAT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2421561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18215417S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LLODRA GALMES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COVES DEL DRAC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9198869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41573471M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RECAJ ALCARAZ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2832646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42312840Q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HAMMOUTI RAISSI HASNAE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8757093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41583474A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RAISSI RAISSI NAJIM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MAJORICA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3963658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18217558V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VIVES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9125177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41517325W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RIERA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4564178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X3055508G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OUCHEN KADDOUR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3338632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X9671556X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LACATUS ANA RODICA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9733874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46343686C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ANDREU MINGORANCE MARIA DEL CARMEN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1523709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41571393C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GAVILAN FACUNDO ARIEL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6011132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42987348A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BAUZA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6972466"/>
                  </a:ext>
                </a:extLst>
              </a:tr>
              <a:tr h="118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Y9503737J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SYMONOWICZ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9275403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18218989E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GRIMALT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POCOVI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4640108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78198362H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VICENS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9189703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X5524968T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BAYA MIMOUN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6822172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32906246P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REQUEJO BORREGO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9599801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X1765097P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CAMPAYO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ROMAGUERA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0433529"/>
                  </a:ext>
                </a:extLst>
              </a:tr>
              <a:tr h="2312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41515952D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CORTES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MAJORICA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907680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E3281F0-5FF4-1DA6-9918-1034220C2B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DDA21C7-1F94-26A8-C747-B97FA9BAB8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078889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FCC24118-BFE9-193C-C19E-F1493B5FEE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204856"/>
              </p:ext>
            </p:extLst>
          </p:nvPr>
        </p:nvGraphicFramePr>
        <p:xfrm>
          <a:off x="979839" y="572373"/>
          <a:ext cx="10232319" cy="5352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3715">
                  <a:extLst>
                    <a:ext uri="{9D8B030D-6E8A-4147-A177-3AD203B41FA5}">
                      <a16:colId xmlns:a16="http://schemas.microsoft.com/office/drawing/2014/main" val="3217002914"/>
                    </a:ext>
                  </a:extLst>
                </a:gridCol>
                <a:gridCol w="1308050">
                  <a:extLst>
                    <a:ext uri="{9D8B030D-6E8A-4147-A177-3AD203B41FA5}">
                      <a16:colId xmlns:a16="http://schemas.microsoft.com/office/drawing/2014/main" val="165567245"/>
                    </a:ext>
                  </a:extLst>
                </a:gridCol>
                <a:gridCol w="160535">
                  <a:extLst>
                    <a:ext uri="{9D8B030D-6E8A-4147-A177-3AD203B41FA5}">
                      <a16:colId xmlns:a16="http://schemas.microsoft.com/office/drawing/2014/main" val="3096552597"/>
                    </a:ext>
                  </a:extLst>
                </a:gridCol>
                <a:gridCol w="1045305">
                  <a:extLst>
                    <a:ext uri="{9D8B030D-6E8A-4147-A177-3AD203B41FA5}">
                      <a16:colId xmlns:a16="http://schemas.microsoft.com/office/drawing/2014/main" val="774554994"/>
                    </a:ext>
                  </a:extLst>
                </a:gridCol>
                <a:gridCol w="379448">
                  <a:extLst>
                    <a:ext uri="{9D8B030D-6E8A-4147-A177-3AD203B41FA5}">
                      <a16:colId xmlns:a16="http://schemas.microsoft.com/office/drawing/2014/main" val="2686115506"/>
                    </a:ext>
                  </a:extLst>
                </a:gridCol>
                <a:gridCol w="372151">
                  <a:extLst>
                    <a:ext uri="{9D8B030D-6E8A-4147-A177-3AD203B41FA5}">
                      <a16:colId xmlns:a16="http://schemas.microsoft.com/office/drawing/2014/main" val="4238634493"/>
                    </a:ext>
                  </a:extLst>
                </a:gridCol>
                <a:gridCol w="518092">
                  <a:extLst>
                    <a:ext uri="{9D8B030D-6E8A-4147-A177-3AD203B41FA5}">
                      <a16:colId xmlns:a16="http://schemas.microsoft.com/office/drawing/2014/main" val="2173305039"/>
                    </a:ext>
                  </a:extLst>
                </a:gridCol>
                <a:gridCol w="1087264">
                  <a:extLst>
                    <a:ext uri="{9D8B030D-6E8A-4147-A177-3AD203B41FA5}">
                      <a16:colId xmlns:a16="http://schemas.microsoft.com/office/drawing/2014/main" val="928001996"/>
                    </a:ext>
                  </a:extLst>
                </a:gridCol>
                <a:gridCol w="547281">
                  <a:extLst>
                    <a:ext uri="{9D8B030D-6E8A-4147-A177-3AD203B41FA5}">
                      <a16:colId xmlns:a16="http://schemas.microsoft.com/office/drawing/2014/main" val="4084669144"/>
                    </a:ext>
                  </a:extLst>
                </a:gridCol>
                <a:gridCol w="498025">
                  <a:extLst>
                    <a:ext uri="{9D8B030D-6E8A-4147-A177-3AD203B41FA5}">
                      <a16:colId xmlns:a16="http://schemas.microsoft.com/office/drawing/2014/main" val="1287512020"/>
                    </a:ext>
                  </a:extLst>
                </a:gridCol>
                <a:gridCol w="656736">
                  <a:extLst>
                    <a:ext uri="{9D8B030D-6E8A-4147-A177-3AD203B41FA5}">
                      <a16:colId xmlns:a16="http://schemas.microsoft.com/office/drawing/2014/main" val="1556052553"/>
                    </a:ext>
                  </a:extLst>
                </a:gridCol>
                <a:gridCol w="257223">
                  <a:extLst>
                    <a:ext uri="{9D8B030D-6E8A-4147-A177-3AD203B41FA5}">
                      <a16:colId xmlns:a16="http://schemas.microsoft.com/office/drawing/2014/main" val="3479276246"/>
                    </a:ext>
                  </a:extLst>
                </a:gridCol>
                <a:gridCol w="2818494">
                  <a:extLst>
                    <a:ext uri="{9D8B030D-6E8A-4147-A177-3AD203B41FA5}">
                      <a16:colId xmlns:a16="http://schemas.microsoft.com/office/drawing/2014/main" val="2777716027"/>
                    </a:ext>
                  </a:extLst>
                </a:gridCol>
              </a:tblGrid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43063169Q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PLANAS FERRAGUT ANTONIA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6058235"/>
                  </a:ext>
                </a:extLst>
              </a:tr>
              <a:tr h="10218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Y1976450M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RAMIREZ CAMARGO EDITH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PI I MARGALL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2133738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17754077D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ABRIL ECHEVERRY BARBARA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627713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43069627B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GONZALEZ JOSE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5540760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43123696F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POMARES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CALDENTEY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350132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49777261V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CLAUDIO ESPINOZA MAGALY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MARTINEZ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6740587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43051147T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FELIU POU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BESTARD (VALLDEMOSSA)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119169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10184125R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FERNANDEZ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TRAFALGAR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2033671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43157634C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BENNASAR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SOLDADO MOLL CORRO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9683483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24263841Z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MORILLA CUESTA JOSE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3941662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43037334X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CONCHE MIGNARD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6556625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43109647B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SEMPERE CREMADES LIDIA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4539620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Y4370952T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FAN MEIYING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7445735"/>
                  </a:ext>
                </a:extLst>
              </a:tr>
              <a:tr h="10218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Y0737976N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BUECHNER STEPHANIE GABRIELE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664628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10888173L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ASENSI VEGA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2497813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43038634E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PUTZ SABINA IRENE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4235508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X9091704B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KADIATOU KEITA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8900032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41741411E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CAMPS PERELLO MAGDALENA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7695326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X7643974Q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SHUANGWEI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9844554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Y8268284M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DO CARMO LOUCEIRO MENDEZ ANA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SARGAS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3374939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Y3949515S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BLONDEL LUCY PAULETTE ODETTE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8284995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43189547D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GARCIA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0815101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X6214808R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TEJERA MYRIAM ALBA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4609181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X3374958F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FERNANDO NESTOR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2097052"/>
                  </a:ext>
                </a:extLst>
              </a:tr>
              <a:tr h="1914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42981728H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BONNIN ENCARNACION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161294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3730D187-9704-8A29-3EFA-6422A49AE43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DB6328D-8268-5AAA-116C-49265B048D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2458457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667BCEA-CEE5-1477-4516-F8D69BF41C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598375"/>
              </p:ext>
            </p:extLst>
          </p:nvPr>
        </p:nvGraphicFramePr>
        <p:xfrm>
          <a:off x="1116802" y="787496"/>
          <a:ext cx="10093323" cy="5458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7864">
                  <a:extLst>
                    <a:ext uri="{9D8B030D-6E8A-4147-A177-3AD203B41FA5}">
                      <a16:colId xmlns:a16="http://schemas.microsoft.com/office/drawing/2014/main" val="4236171676"/>
                    </a:ext>
                  </a:extLst>
                </a:gridCol>
                <a:gridCol w="1407736">
                  <a:extLst>
                    <a:ext uri="{9D8B030D-6E8A-4147-A177-3AD203B41FA5}">
                      <a16:colId xmlns:a16="http://schemas.microsoft.com/office/drawing/2014/main" val="3942955172"/>
                    </a:ext>
                  </a:extLst>
                </a:gridCol>
                <a:gridCol w="157209">
                  <a:extLst>
                    <a:ext uri="{9D8B030D-6E8A-4147-A177-3AD203B41FA5}">
                      <a16:colId xmlns:a16="http://schemas.microsoft.com/office/drawing/2014/main" val="3990078146"/>
                    </a:ext>
                  </a:extLst>
                </a:gridCol>
                <a:gridCol w="1023645">
                  <a:extLst>
                    <a:ext uri="{9D8B030D-6E8A-4147-A177-3AD203B41FA5}">
                      <a16:colId xmlns:a16="http://schemas.microsoft.com/office/drawing/2014/main" val="221949757"/>
                    </a:ext>
                  </a:extLst>
                </a:gridCol>
                <a:gridCol w="371585">
                  <a:extLst>
                    <a:ext uri="{9D8B030D-6E8A-4147-A177-3AD203B41FA5}">
                      <a16:colId xmlns:a16="http://schemas.microsoft.com/office/drawing/2014/main" val="1536192638"/>
                    </a:ext>
                  </a:extLst>
                </a:gridCol>
                <a:gridCol w="364439">
                  <a:extLst>
                    <a:ext uri="{9D8B030D-6E8A-4147-A177-3AD203B41FA5}">
                      <a16:colId xmlns:a16="http://schemas.microsoft.com/office/drawing/2014/main" val="765734070"/>
                    </a:ext>
                  </a:extLst>
                </a:gridCol>
                <a:gridCol w="507356">
                  <a:extLst>
                    <a:ext uri="{9D8B030D-6E8A-4147-A177-3AD203B41FA5}">
                      <a16:colId xmlns:a16="http://schemas.microsoft.com/office/drawing/2014/main" val="3144494475"/>
                    </a:ext>
                  </a:extLst>
                </a:gridCol>
                <a:gridCol w="1064733">
                  <a:extLst>
                    <a:ext uri="{9D8B030D-6E8A-4147-A177-3AD203B41FA5}">
                      <a16:colId xmlns:a16="http://schemas.microsoft.com/office/drawing/2014/main" val="3004199785"/>
                    </a:ext>
                  </a:extLst>
                </a:gridCol>
                <a:gridCol w="535940">
                  <a:extLst>
                    <a:ext uri="{9D8B030D-6E8A-4147-A177-3AD203B41FA5}">
                      <a16:colId xmlns:a16="http://schemas.microsoft.com/office/drawing/2014/main" val="4262977977"/>
                    </a:ext>
                  </a:extLst>
                </a:gridCol>
                <a:gridCol w="487706">
                  <a:extLst>
                    <a:ext uri="{9D8B030D-6E8A-4147-A177-3AD203B41FA5}">
                      <a16:colId xmlns:a16="http://schemas.microsoft.com/office/drawing/2014/main" val="3759169446"/>
                    </a:ext>
                  </a:extLst>
                </a:gridCol>
                <a:gridCol w="643128">
                  <a:extLst>
                    <a:ext uri="{9D8B030D-6E8A-4147-A177-3AD203B41FA5}">
                      <a16:colId xmlns:a16="http://schemas.microsoft.com/office/drawing/2014/main" val="4038971106"/>
                    </a:ext>
                  </a:extLst>
                </a:gridCol>
                <a:gridCol w="251892">
                  <a:extLst>
                    <a:ext uri="{9D8B030D-6E8A-4147-A177-3AD203B41FA5}">
                      <a16:colId xmlns:a16="http://schemas.microsoft.com/office/drawing/2014/main" val="236345979"/>
                    </a:ext>
                  </a:extLst>
                </a:gridCol>
                <a:gridCol w="2760090">
                  <a:extLst>
                    <a:ext uri="{9D8B030D-6E8A-4147-A177-3AD203B41FA5}">
                      <a16:colId xmlns:a16="http://schemas.microsoft.com/office/drawing/2014/main" val="19698955"/>
                    </a:ext>
                  </a:extLst>
                </a:gridCol>
              </a:tblGrid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43099247F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MORENO EMILIA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DOLÇURA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58023225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18233737G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DALMAU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PIUS XII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37908498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Y0653536M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PERRELLA ALDO CAYETANO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05512966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78200959Q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CABRER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PORTUGAL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45375647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X3071318J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OUCHENE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REMEI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66324198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X3360130Z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FERDI NOUREDDINE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PEDAGOG MIQUEL 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26169780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55239573J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EDNAOUENE CHAKIRI YOUSSEF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40959992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37339193G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ORDINAS LLODRA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88815391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78201671S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FEMENIAS CABRER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DOMENGE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90740482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78203271M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MESQUIDA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71323502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42998322Y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OLIVER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1482753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46524572B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ALCANTARA GARCIA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91922006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18222823S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LLODRA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74156981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41521015N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PASCUAL ESTELRICH CECILIA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MODEST CODINA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38096833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78200966T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ACEDO CORRALIZA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10236935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18221312E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PONS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25232610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41517697Y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RIERA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94685831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18218868Q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MASCARO PERELLO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61900138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18216201V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LLODRA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SERVET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06461339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18219679E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DEL SALTO LIEBANAS MARIA JOSE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60854562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X2508709F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YUE XIA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37770459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41586053Y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RIGO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40351769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18219440J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SANTANDREU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LA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90187338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Y1491372C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RESTREPO EDWIN 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HISTORIADOR TRUYOLS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20028804"/>
                  </a:ext>
                </a:extLst>
              </a:tr>
              <a:tr h="217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18215047J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DARDER BERNARDINO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DOCTOR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01/08/2006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7092625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5E920E1-5ABA-71EF-A7EC-A34B0C92C65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CFF9973-1704-4167-AFD1-2623BC4CC1F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2024524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14483A1-85B2-CD5F-CA93-D83EBD5704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4119025"/>
              </p:ext>
            </p:extLst>
          </p:nvPr>
        </p:nvGraphicFramePr>
        <p:xfrm>
          <a:off x="990599" y="621233"/>
          <a:ext cx="10363201" cy="54716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8954">
                  <a:extLst>
                    <a:ext uri="{9D8B030D-6E8A-4147-A177-3AD203B41FA5}">
                      <a16:colId xmlns:a16="http://schemas.microsoft.com/office/drawing/2014/main" val="2785910682"/>
                    </a:ext>
                  </a:extLst>
                </a:gridCol>
                <a:gridCol w="1444311">
                  <a:extLst>
                    <a:ext uri="{9D8B030D-6E8A-4147-A177-3AD203B41FA5}">
                      <a16:colId xmlns:a16="http://schemas.microsoft.com/office/drawing/2014/main" val="3348233576"/>
                    </a:ext>
                  </a:extLst>
                </a:gridCol>
                <a:gridCol w="161293">
                  <a:extLst>
                    <a:ext uri="{9D8B030D-6E8A-4147-A177-3AD203B41FA5}">
                      <a16:colId xmlns:a16="http://schemas.microsoft.com/office/drawing/2014/main" val="362703275"/>
                    </a:ext>
                  </a:extLst>
                </a:gridCol>
                <a:gridCol w="1050241">
                  <a:extLst>
                    <a:ext uri="{9D8B030D-6E8A-4147-A177-3AD203B41FA5}">
                      <a16:colId xmlns:a16="http://schemas.microsoft.com/office/drawing/2014/main" val="3003824347"/>
                    </a:ext>
                  </a:extLst>
                </a:gridCol>
                <a:gridCol w="381239">
                  <a:extLst>
                    <a:ext uri="{9D8B030D-6E8A-4147-A177-3AD203B41FA5}">
                      <a16:colId xmlns:a16="http://schemas.microsoft.com/office/drawing/2014/main" val="1595098120"/>
                    </a:ext>
                  </a:extLst>
                </a:gridCol>
                <a:gridCol w="373909">
                  <a:extLst>
                    <a:ext uri="{9D8B030D-6E8A-4147-A177-3AD203B41FA5}">
                      <a16:colId xmlns:a16="http://schemas.microsoft.com/office/drawing/2014/main" val="1762865160"/>
                    </a:ext>
                  </a:extLst>
                </a:gridCol>
                <a:gridCol w="520538">
                  <a:extLst>
                    <a:ext uri="{9D8B030D-6E8A-4147-A177-3AD203B41FA5}">
                      <a16:colId xmlns:a16="http://schemas.microsoft.com/office/drawing/2014/main" val="245123856"/>
                    </a:ext>
                  </a:extLst>
                </a:gridCol>
                <a:gridCol w="1092398">
                  <a:extLst>
                    <a:ext uri="{9D8B030D-6E8A-4147-A177-3AD203B41FA5}">
                      <a16:colId xmlns:a16="http://schemas.microsoft.com/office/drawing/2014/main" val="3976511944"/>
                    </a:ext>
                  </a:extLst>
                </a:gridCol>
                <a:gridCol w="549865">
                  <a:extLst>
                    <a:ext uri="{9D8B030D-6E8A-4147-A177-3AD203B41FA5}">
                      <a16:colId xmlns:a16="http://schemas.microsoft.com/office/drawing/2014/main" val="4229704875"/>
                    </a:ext>
                  </a:extLst>
                </a:gridCol>
                <a:gridCol w="500377">
                  <a:extLst>
                    <a:ext uri="{9D8B030D-6E8A-4147-A177-3AD203B41FA5}">
                      <a16:colId xmlns:a16="http://schemas.microsoft.com/office/drawing/2014/main" val="905559144"/>
                    </a:ext>
                  </a:extLst>
                </a:gridCol>
                <a:gridCol w="659837">
                  <a:extLst>
                    <a:ext uri="{9D8B030D-6E8A-4147-A177-3AD203B41FA5}">
                      <a16:colId xmlns:a16="http://schemas.microsoft.com/office/drawing/2014/main" val="1008906693"/>
                    </a:ext>
                  </a:extLst>
                </a:gridCol>
                <a:gridCol w="258437">
                  <a:extLst>
                    <a:ext uri="{9D8B030D-6E8A-4147-A177-3AD203B41FA5}">
                      <a16:colId xmlns:a16="http://schemas.microsoft.com/office/drawing/2014/main" val="773186260"/>
                    </a:ext>
                  </a:extLst>
                </a:gridCol>
                <a:gridCol w="2831802">
                  <a:extLst>
                    <a:ext uri="{9D8B030D-6E8A-4147-A177-3AD203B41FA5}">
                      <a16:colId xmlns:a16="http://schemas.microsoft.com/office/drawing/2014/main" val="1304233568"/>
                    </a:ext>
                  </a:extLst>
                </a:gridCol>
              </a:tblGrid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18215047J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DARDER BERNARDINO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PORTO CRISTO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6125357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47901495Q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 RAMOS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1304104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78200486A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LLULL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0167759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Y5900458Y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TEMITOPE SIJU ALEX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NUNO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9595868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37338849M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ROSSELLO SILVIA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1300449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18218142A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LLODRA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7250959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41694925L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ECHEVARRIA PEDRO ALEXIS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1360814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X4224873A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HIRECH MHAMED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 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062928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78199978R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ROSSELLO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CARITAT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226277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53413287L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MENDEZ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666674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18224788W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SANSO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196216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78199995H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SOCIAS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4889811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X7705465M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DEMICHELI MARIA VIRGINIA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L'INSTITUT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731940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41515790P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GRIMALT VANRELL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226905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78203979T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SUÑER VIDAL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6865863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78189899L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MIRO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4376682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42992411Y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 LLANERAS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3613622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X8270668Y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OUCHEN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JOSEP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6709156"/>
                  </a:ext>
                </a:extLst>
              </a:tr>
              <a:tr h="11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X2339337F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JASPER FRANK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249489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78199377K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RIERA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CARITAT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7325936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X9524543J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SOTOLLI SERGIO MAURICIO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7624980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X4008438K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YUEHONG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0605426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18219529X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ROSSELLO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AMER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2730745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37335529C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LLOMPART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6119889"/>
                  </a:ext>
                </a:extLst>
              </a:tr>
              <a:tr h="2232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X3485850Q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BELKHIRI HAFID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392500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4EE5918-8348-BE4D-81D1-38531905B0C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F796E3C-B562-2D17-E292-7057AAB2EB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65034505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A3996D0-6F8E-821C-905A-2993873659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5385580"/>
              </p:ext>
            </p:extLst>
          </p:nvPr>
        </p:nvGraphicFramePr>
        <p:xfrm>
          <a:off x="1106881" y="390889"/>
          <a:ext cx="10283036" cy="58460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5762">
                  <a:extLst>
                    <a:ext uri="{9D8B030D-6E8A-4147-A177-3AD203B41FA5}">
                      <a16:colId xmlns:a16="http://schemas.microsoft.com/office/drawing/2014/main" val="1530960895"/>
                    </a:ext>
                  </a:extLst>
                </a:gridCol>
                <a:gridCol w="1431524">
                  <a:extLst>
                    <a:ext uri="{9D8B030D-6E8A-4147-A177-3AD203B41FA5}">
                      <a16:colId xmlns:a16="http://schemas.microsoft.com/office/drawing/2014/main" val="2161091538"/>
                    </a:ext>
                  </a:extLst>
                </a:gridCol>
                <a:gridCol w="159866">
                  <a:extLst>
                    <a:ext uri="{9D8B030D-6E8A-4147-A177-3AD203B41FA5}">
                      <a16:colId xmlns:a16="http://schemas.microsoft.com/office/drawing/2014/main" val="746488921"/>
                    </a:ext>
                  </a:extLst>
                </a:gridCol>
                <a:gridCol w="1040943">
                  <a:extLst>
                    <a:ext uri="{9D8B030D-6E8A-4147-A177-3AD203B41FA5}">
                      <a16:colId xmlns:a16="http://schemas.microsoft.com/office/drawing/2014/main" val="2215032314"/>
                    </a:ext>
                  </a:extLst>
                </a:gridCol>
                <a:gridCol w="377865">
                  <a:extLst>
                    <a:ext uri="{9D8B030D-6E8A-4147-A177-3AD203B41FA5}">
                      <a16:colId xmlns:a16="http://schemas.microsoft.com/office/drawing/2014/main" val="473801347"/>
                    </a:ext>
                  </a:extLst>
                </a:gridCol>
                <a:gridCol w="370598">
                  <a:extLst>
                    <a:ext uri="{9D8B030D-6E8A-4147-A177-3AD203B41FA5}">
                      <a16:colId xmlns:a16="http://schemas.microsoft.com/office/drawing/2014/main" val="457223821"/>
                    </a:ext>
                  </a:extLst>
                </a:gridCol>
                <a:gridCol w="515930">
                  <a:extLst>
                    <a:ext uri="{9D8B030D-6E8A-4147-A177-3AD203B41FA5}">
                      <a16:colId xmlns:a16="http://schemas.microsoft.com/office/drawing/2014/main" val="3277369421"/>
                    </a:ext>
                  </a:extLst>
                </a:gridCol>
                <a:gridCol w="1082726">
                  <a:extLst>
                    <a:ext uri="{9D8B030D-6E8A-4147-A177-3AD203B41FA5}">
                      <a16:colId xmlns:a16="http://schemas.microsoft.com/office/drawing/2014/main" val="2106395380"/>
                    </a:ext>
                  </a:extLst>
                </a:gridCol>
                <a:gridCol w="544997">
                  <a:extLst>
                    <a:ext uri="{9D8B030D-6E8A-4147-A177-3AD203B41FA5}">
                      <a16:colId xmlns:a16="http://schemas.microsoft.com/office/drawing/2014/main" val="1720592957"/>
                    </a:ext>
                  </a:extLst>
                </a:gridCol>
                <a:gridCol w="495948">
                  <a:extLst>
                    <a:ext uri="{9D8B030D-6E8A-4147-A177-3AD203B41FA5}">
                      <a16:colId xmlns:a16="http://schemas.microsoft.com/office/drawing/2014/main" val="2481553219"/>
                    </a:ext>
                  </a:extLst>
                </a:gridCol>
                <a:gridCol w="653996">
                  <a:extLst>
                    <a:ext uri="{9D8B030D-6E8A-4147-A177-3AD203B41FA5}">
                      <a16:colId xmlns:a16="http://schemas.microsoft.com/office/drawing/2014/main" val="2389361796"/>
                    </a:ext>
                  </a:extLst>
                </a:gridCol>
                <a:gridCol w="256149">
                  <a:extLst>
                    <a:ext uri="{9D8B030D-6E8A-4147-A177-3AD203B41FA5}">
                      <a16:colId xmlns:a16="http://schemas.microsoft.com/office/drawing/2014/main" val="13525331"/>
                    </a:ext>
                  </a:extLst>
                </a:gridCol>
                <a:gridCol w="2806732">
                  <a:extLst>
                    <a:ext uri="{9D8B030D-6E8A-4147-A177-3AD203B41FA5}">
                      <a16:colId xmlns:a16="http://schemas.microsoft.com/office/drawing/2014/main" val="1366437275"/>
                    </a:ext>
                  </a:extLst>
                </a:gridCol>
              </a:tblGrid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78202253E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MUNTANER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43527580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43006320T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TORRANDELL OBRADOR GUILLEM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TEIET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10941036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41583214L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CARRIO PASTOR MARIA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DOMENGE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70349302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78201724E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SUÑER SEBASTIANA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CARITAT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502615140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78210364Z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RAMIS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128111914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78198233G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LLABRES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13239792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78204684S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BORDOY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88608986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42314106V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AMHANI EL BACHIRI BILAL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12629796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78177354D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NADAL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64695397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Y4459841V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JANGALIU ZOIA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 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911004451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18227987G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GUILLEN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137387632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A07502651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FERRETERIA MOREY CA'N BUSCO SA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11737513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18218404N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VIVES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83047840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41524574Y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MARGARITA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PIUS XII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34650936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Y6427005Z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WILHELM JOERG WINFRIED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12179380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18218370R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BORDOY RIERA BERNARDINO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AMISTAT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08549682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37335149P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FONT JOANA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829324108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53677772G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SUAREZ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15398372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78192032J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LLODRA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5944056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78199888A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BOIX MASCARO JOSEP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73687849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41516158P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MELIS RAFEL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53908793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X8242275H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ROBUSCHI GASTON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92285064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41345821D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SITGES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DURAN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64155564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X4008479Q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TAOHONG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GALMES FOLKLORISTA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62632274"/>
                  </a:ext>
                </a:extLst>
              </a:tr>
              <a:tr h="2338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18225113M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GOMILA SEBASTIANA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4271778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B72D845-5F26-9CC9-3D6A-1575735A892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CE4FF20-5B5C-4A66-BCD4-3583CEFD1B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4980183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BCCF2BF-7130-02AA-CD6F-973DDF188C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1396888"/>
              </p:ext>
            </p:extLst>
          </p:nvPr>
        </p:nvGraphicFramePr>
        <p:xfrm>
          <a:off x="978093" y="376928"/>
          <a:ext cx="10540612" cy="556241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8181">
                  <a:extLst>
                    <a:ext uri="{9D8B030D-6E8A-4147-A177-3AD203B41FA5}">
                      <a16:colId xmlns:a16="http://schemas.microsoft.com/office/drawing/2014/main" val="4056906064"/>
                    </a:ext>
                  </a:extLst>
                </a:gridCol>
                <a:gridCol w="1469036">
                  <a:extLst>
                    <a:ext uri="{9D8B030D-6E8A-4147-A177-3AD203B41FA5}">
                      <a16:colId xmlns:a16="http://schemas.microsoft.com/office/drawing/2014/main" val="646043152"/>
                    </a:ext>
                  </a:extLst>
                </a:gridCol>
                <a:gridCol w="164054">
                  <a:extLst>
                    <a:ext uri="{9D8B030D-6E8A-4147-A177-3AD203B41FA5}">
                      <a16:colId xmlns:a16="http://schemas.microsoft.com/office/drawing/2014/main" val="2234928754"/>
                    </a:ext>
                  </a:extLst>
                </a:gridCol>
                <a:gridCol w="1068220">
                  <a:extLst>
                    <a:ext uri="{9D8B030D-6E8A-4147-A177-3AD203B41FA5}">
                      <a16:colId xmlns:a16="http://schemas.microsoft.com/office/drawing/2014/main" val="4277054562"/>
                    </a:ext>
                  </a:extLst>
                </a:gridCol>
                <a:gridCol w="387766">
                  <a:extLst>
                    <a:ext uri="{9D8B030D-6E8A-4147-A177-3AD203B41FA5}">
                      <a16:colId xmlns:a16="http://schemas.microsoft.com/office/drawing/2014/main" val="1149961680"/>
                    </a:ext>
                  </a:extLst>
                </a:gridCol>
                <a:gridCol w="380310">
                  <a:extLst>
                    <a:ext uri="{9D8B030D-6E8A-4147-A177-3AD203B41FA5}">
                      <a16:colId xmlns:a16="http://schemas.microsoft.com/office/drawing/2014/main" val="1603751294"/>
                    </a:ext>
                  </a:extLst>
                </a:gridCol>
                <a:gridCol w="529449">
                  <a:extLst>
                    <a:ext uri="{9D8B030D-6E8A-4147-A177-3AD203B41FA5}">
                      <a16:colId xmlns:a16="http://schemas.microsoft.com/office/drawing/2014/main" val="93394887"/>
                    </a:ext>
                  </a:extLst>
                </a:gridCol>
                <a:gridCol w="1111099">
                  <a:extLst>
                    <a:ext uri="{9D8B030D-6E8A-4147-A177-3AD203B41FA5}">
                      <a16:colId xmlns:a16="http://schemas.microsoft.com/office/drawing/2014/main" val="1252635738"/>
                    </a:ext>
                  </a:extLst>
                </a:gridCol>
                <a:gridCol w="559279">
                  <a:extLst>
                    <a:ext uri="{9D8B030D-6E8A-4147-A177-3AD203B41FA5}">
                      <a16:colId xmlns:a16="http://schemas.microsoft.com/office/drawing/2014/main" val="361446767"/>
                    </a:ext>
                  </a:extLst>
                </a:gridCol>
                <a:gridCol w="508943">
                  <a:extLst>
                    <a:ext uri="{9D8B030D-6E8A-4147-A177-3AD203B41FA5}">
                      <a16:colId xmlns:a16="http://schemas.microsoft.com/office/drawing/2014/main" val="2829867004"/>
                    </a:ext>
                  </a:extLst>
                </a:gridCol>
                <a:gridCol w="671133">
                  <a:extLst>
                    <a:ext uri="{9D8B030D-6E8A-4147-A177-3AD203B41FA5}">
                      <a16:colId xmlns:a16="http://schemas.microsoft.com/office/drawing/2014/main" val="1918350885"/>
                    </a:ext>
                  </a:extLst>
                </a:gridCol>
                <a:gridCol w="262861">
                  <a:extLst>
                    <a:ext uri="{9D8B030D-6E8A-4147-A177-3AD203B41FA5}">
                      <a16:colId xmlns:a16="http://schemas.microsoft.com/office/drawing/2014/main" val="2995852933"/>
                    </a:ext>
                  </a:extLst>
                </a:gridCol>
                <a:gridCol w="2880281">
                  <a:extLst>
                    <a:ext uri="{9D8B030D-6E8A-4147-A177-3AD203B41FA5}">
                      <a16:colId xmlns:a16="http://schemas.microsoft.com/office/drawing/2014/main" val="1952380115"/>
                    </a:ext>
                  </a:extLst>
                </a:gridCol>
              </a:tblGrid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X5830079Q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ALYEKSYEYENKO LINA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VIEJA A SANT LLORENÇ DE CARDASSAR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6098025"/>
                  </a:ext>
                </a:extLst>
              </a:tr>
              <a:tr h="1160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Y9402413G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RINALDI ESTELA MARY ADELAIDA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9038198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41586054F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RIGO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1535128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18219830N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SUÑER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3910219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41518522A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GUARDIOLA BERNAL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AMISTAT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7017217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18225147Q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ADROVER MARIA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99587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38847371A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 TIZON LAIA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1165146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41523707J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PESET MENDEZ YOLANDA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8064412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78177373M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MIQUEL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8934150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X8792433Q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OUCHEN MAHJOUB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8832083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X4998237S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JIANJUN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L'INSTITUT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3250263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78200929D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FONS PASCUAL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0577342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18222465W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MOLINA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L'INSTITUT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120242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18219002N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BARRAGAN RUIZ MARIA DE LES NEUS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6913773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18225758Y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LLINAS TAULER BARBARA BETLEM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MENENDEZ PELAYO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1551012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X9691501Z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BENEDETTI LUCAS GONZALO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3446185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18218259M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SANSO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0446990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41517356X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BENNASAR JERONIMA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TAJO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6997028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46721812A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GONZALEZ JOSEP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8778610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41515271H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UMBERT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L'ENGINYER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7107341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E57427601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MODA XXL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672560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18223532B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 MARTIN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BASSA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402381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26284921S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CASTELLANOS ARROYAVE JUAN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2343188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18215158D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RIERA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6649541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78216688J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MARMOL GIL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710394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008D86B-0272-459D-EB63-5575D09C40C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7CBDE7C-BFEF-6B49-D55E-CA1D1D6CC4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25213905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95AB257-41D7-6381-DD05-3A32F4C785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828327"/>
              </p:ext>
            </p:extLst>
          </p:nvPr>
        </p:nvGraphicFramePr>
        <p:xfrm>
          <a:off x="934469" y="530491"/>
          <a:ext cx="10323060" cy="559224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8632">
                  <a:extLst>
                    <a:ext uri="{9D8B030D-6E8A-4147-A177-3AD203B41FA5}">
                      <a16:colId xmlns:a16="http://schemas.microsoft.com/office/drawing/2014/main" val="3218418349"/>
                    </a:ext>
                  </a:extLst>
                </a:gridCol>
                <a:gridCol w="1439927">
                  <a:extLst>
                    <a:ext uri="{9D8B030D-6E8A-4147-A177-3AD203B41FA5}">
                      <a16:colId xmlns:a16="http://schemas.microsoft.com/office/drawing/2014/main" val="3940283970"/>
                    </a:ext>
                  </a:extLst>
                </a:gridCol>
                <a:gridCol w="160803">
                  <a:extLst>
                    <a:ext uri="{9D8B030D-6E8A-4147-A177-3AD203B41FA5}">
                      <a16:colId xmlns:a16="http://schemas.microsoft.com/office/drawing/2014/main" val="1137494470"/>
                    </a:ext>
                  </a:extLst>
                </a:gridCol>
                <a:gridCol w="1047053">
                  <a:extLst>
                    <a:ext uri="{9D8B030D-6E8A-4147-A177-3AD203B41FA5}">
                      <a16:colId xmlns:a16="http://schemas.microsoft.com/office/drawing/2014/main" val="572303510"/>
                    </a:ext>
                  </a:extLst>
                </a:gridCol>
                <a:gridCol w="380082">
                  <a:extLst>
                    <a:ext uri="{9D8B030D-6E8A-4147-A177-3AD203B41FA5}">
                      <a16:colId xmlns:a16="http://schemas.microsoft.com/office/drawing/2014/main" val="746045043"/>
                    </a:ext>
                  </a:extLst>
                </a:gridCol>
                <a:gridCol w="372774">
                  <a:extLst>
                    <a:ext uri="{9D8B030D-6E8A-4147-A177-3AD203B41FA5}">
                      <a16:colId xmlns:a16="http://schemas.microsoft.com/office/drawing/2014/main" val="2520756026"/>
                    </a:ext>
                  </a:extLst>
                </a:gridCol>
                <a:gridCol w="518958">
                  <a:extLst>
                    <a:ext uri="{9D8B030D-6E8A-4147-A177-3AD203B41FA5}">
                      <a16:colId xmlns:a16="http://schemas.microsoft.com/office/drawing/2014/main" val="39880598"/>
                    </a:ext>
                  </a:extLst>
                </a:gridCol>
                <a:gridCol w="1089082">
                  <a:extLst>
                    <a:ext uri="{9D8B030D-6E8A-4147-A177-3AD203B41FA5}">
                      <a16:colId xmlns:a16="http://schemas.microsoft.com/office/drawing/2014/main" val="977684424"/>
                    </a:ext>
                  </a:extLst>
                </a:gridCol>
                <a:gridCol w="548196">
                  <a:extLst>
                    <a:ext uri="{9D8B030D-6E8A-4147-A177-3AD203B41FA5}">
                      <a16:colId xmlns:a16="http://schemas.microsoft.com/office/drawing/2014/main" val="2016235227"/>
                    </a:ext>
                  </a:extLst>
                </a:gridCol>
                <a:gridCol w="498858">
                  <a:extLst>
                    <a:ext uri="{9D8B030D-6E8A-4147-A177-3AD203B41FA5}">
                      <a16:colId xmlns:a16="http://schemas.microsoft.com/office/drawing/2014/main" val="3648627928"/>
                    </a:ext>
                  </a:extLst>
                </a:gridCol>
                <a:gridCol w="657834">
                  <a:extLst>
                    <a:ext uri="{9D8B030D-6E8A-4147-A177-3AD203B41FA5}">
                      <a16:colId xmlns:a16="http://schemas.microsoft.com/office/drawing/2014/main" val="667181590"/>
                    </a:ext>
                  </a:extLst>
                </a:gridCol>
                <a:gridCol w="257653">
                  <a:extLst>
                    <a:ext uri="{9D8B030D-6E8A-4147-A177-3AD203B41FA5}">
                      <a16:colId xmlns:a16="http://schemas.microsoft.com/office/drawing/2014/main" val="1989295595"/>
                    </a:ext>
                  </a:extLst>
                </a:gridCol>
                <a:gridCol w="2823208">
                  <a:extLst>
                    <a:ext uri="{9D8B030D-6E8A-4147-A177-3AD203B41FA5}">
                      <a16:colId xmlns:a16="http://schemas.microsoft.com/office/drawing/2014/main" val="3673877921"/>
                    </a:ext>
                  </a:extLst>
                </a:gridCol>
              </a:tblGrid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78196893K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LLITERAS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9480381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41585701E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MARTI AINA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0531715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41620224E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SHOUL ES SOUYDY BOUDA 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9161138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43127948G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RIERA JERONIMA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1749879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X0550953B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INCE LORRAINE HILDA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8071969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43011204P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OLIVER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3234114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37338506F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GUILLEN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SEBASTIA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1174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42314895R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MEJIA MORENO SANDRA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8315009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37335140E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GIRARD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MUNTANER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9084464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53574631H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MALAVE HIDALGO JON ANDER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1082970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18222802V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VIVES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5917464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E57034050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ESTELRICH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3309742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78204386Q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RIERA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3664656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18216542J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NICOLAU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256796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42313698T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MATTOS CASTRO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3832128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07565459T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CEBRIAN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0713091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18226828H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MIRO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8382083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41383779V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NADAL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8864970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Y4394801K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PERRELLA PASCUAL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0938614"/>
                  </a:ext>
                </a:extLst>
              </a:tr>
              <a:tr h="11669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X7100059M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ZHURUI XUE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7811471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54874249K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AMAKRAN SADDIKI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8369835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X6358728X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ZOUGGAGH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9407497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41659771D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MATAICH EL ALLALI MUSTAPHA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4578698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43007406M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VANRELL MASSANET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4951762"/>
                  </a:ext>
                </a:extLst>
              </a:tr>
              <a:tr h="2281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37340715P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CABRER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138988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6F56A10-3BD3-853A-E629-5789738B102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751D464-3870-FFA0-43C2-DFFE5368AF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7910773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62CECA7-1565-6EA6-66E1-E04B971345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8955065"/>
              </p:ext>
            </p:extLst>
          </p:nvPr>
        </p:nvGraphicFramePr>
        <p:xfrm>
          <a:off x="838201" y="774295"/>
          <a:ext cx="10515599" cy="53094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814">
                  <a:extLst>
                    <a:ext uri="{9D8B030D-6E8A-4147-A177-3AD203B41FA5}">
                      <a16:colId xmlns:a16="http://schemas.microsoft.com/office/drawing/2014/main" val="2825979237"/>
                    </a:ext>
                  </a:extLst>
                </a:gridCol>
                <a:gridCol w="1467030">
                  <a:extLst>
                    <a:ext uri="{9D8B030D-6E8A-4147-A177-3AD203B41FA5}">
                      <a16:colId xmlns:a16="http://schemas.microsoft.com/office/drawing/2014/main" val="2622177737"/>
                    </a:ext>
                  </a:extLst>
                </a:gridCol>
                <a:gridCol w="163830">
                  <a:extLst>
                    <a:ext uri="{9D8B030D-6E8A-4147-A177-3AD203B41FA5}">
                      <a16:colId xmlns:a16="http://schemas.microsoft.com/office/drawing/2014/main" val="773878585"/>
                    </a:ext>
                  </a:extLst>
                </a:gridCol>
                <a:gridCol w="1066761">
                  <a:extLst>
                    <a:ext uri="{9D8B030D-6E8A-4147-A177-3AD203B41FA5}">
                      <a16:colId xmlns:a16="http://schemas.microsoft.com/office/drawing/2014/main" val="1716468712"/>
                    </a:ext>
                  </a:extLst>
                </a:gridCol>
                <a:gridCol w="387236">
                  <a:extLst>
                    <a:ext uri="{9D8B030D-6E8A-4147-A177-3AD203B41FA5}">
                      <a16:colId xmlns:a16="http://schemas.microsoft.com/office/drawing/2014/main" val="3105174067"/>
                    </a:ext>
                  </a:extLst>
                </a:gridCol>
                <a:gridCol w="379791">
                  <a:extLst>
                    <a:ext uri="{9D8B030D-6E8A-4147-A177-3AD203B41FA5}">
                      <a16:colId xmlns:a16="http://schemas.microsoft.com/office/drawing/2014/main" val="45000188"/>
                    </a:ext>
                  </a:extLst>
                </a:gridCol>
                <a:gridCol w="528726">
                  <a:extLst>
                    <a:ext uri="{9D8B030D-6E8A-4147-A177-3AD203B41FA5}">
                      <a16:colId xmlns:a16="http://schemas.microsoft.com/office/drawing/2014/main" val="3280595011"/>
                    </a:ext>
                  </a:extLst>
                </a:gridCol>
                <a:gridCol w="1109582">
                  <a:extLst>
                    <a:ext uri="{9D8B030D-6E8A-4147-A177-3AD203B41FA5}">
                      <a16:colId xmlns:a16="http://schemas.microsoft.com/office/drawing/2014/main" val="1174110599"/>
                    </a:ext>
                  </a:extLst>
                </a:gridCol>
                <a:gridCol w="558515">
                  <a:extLst>
                    <a:ext uri="{9D8B030D-6E8A-4147-A177-3AD203B41FA5}">
                      <a16:colId xmlns:a16="http://schemas.microsoft.com/office/drawing/2014/main" val="1930260282"/>
                    </a:ext>
                  </a:extLst>
                </a:gridCol>
                <a:gridCol w="508248">
                  <a:extLst>
                    <a:ext uri="{9D8B030D-6E8A-4147-A177-3AD203B41FA5}">
                      <a16:colId xmlns:a16="http://schemas.microsoft.com/office/drawing/2014/main" val="3094907849"/>
                    </a:ext>
                  </a:extLst>
                </a:gridCol>
                <a:gridCol w="670216">
                  <a:extLst>
                    <a:ext uri="{9D8B030D-6E8A-4147-A177-3AD203B41FA5}">
                      <a16:colId xmlns:a16="http://schemas.microsoft.com/office/drawing/2014/main" val="1542629976"/>
                    </a:ext>
                  </a:extLst>
                </a:gridCol>
                <a:gridCol w="262503">
                  <a:extLst>
                    <a:ext uri="{9D8B030D-6E8A-4147-A177-3AD203B41FA5}">
                      <a16:colId xmlns:a16="http://schemas.microsoft.com/office/drawing/2014/main" val="3248023508"/>
                    </a:ext>
                  </a:extLst>
                </a:gridCol>
                <a:gridCol w="2876347">
                  <a:extLst>
                    <a:ext uri="{9D8B030D-6E8A-4147-A177-3AD203B41FA5}">
                      <a16:colId xmlns:a16="http://schemas.microsoft.com/office/drawing/2014/main" val="3602120964"/>
                    </a:ext>
                  </a:extLst>
                </a:gridCol>
              </a:tblGrid>
              <a:tr h="2817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37335751N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FORTEZA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115540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37335734H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ADROVER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0877527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43077644R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FERRAGUT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POETA JOSEP M.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859405"/>
                  </a:ext>
                </a:extLst>
              </a:tr>
              <a:tr h="1115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Y4740673L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AHADRA SOUFIANE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0750253"/>
                  </a:ext>
                </a:extLst>
              </a:tr>
              <a:tr h="1115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X5134323X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WU WEI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9151808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X6697150X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CAIPING MAO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4353092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18216310B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MAIMO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0302137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18219414X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MATAMALAS MOREY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8959805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37335231K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PUIGROS MAYOL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69446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41539744L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GUTIERREZ GILI GUILLEM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L'INSTITUT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8088212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41346926X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QUETGLAS LLODRA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7369812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41516953K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PERELLO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7213811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37335539F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GRIMALT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6991534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18216434C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BAUZA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1056429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42943813F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 TUGORES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5976385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41459124Z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ROHLAND ANTONIA 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S'HOSPITALET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1847316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43085238M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NADAL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LLIRI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7005454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Y8101051M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DRAEGER ANNE FRANZISKA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CALES DE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6177038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B57111445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FUSTER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5436208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B57465403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S.A. MORERA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1270666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B07715675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FUTUR 3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3790264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18220160C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MASCARO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0789795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78200944R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SANSO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 (PORTO CRISTO)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3448891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18218862X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GALLEGO DURAN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SEMENTERA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3957626"/>
                  </a:ext>
                </a:extLst>
              </a:tr>
              <a:tr h="2181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18216369R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FEMENIAS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FEDERICO GARCIA 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403030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2C5787C-E69F-2B1D-65B6-01B76E41F9A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5272151-D023-A2B0-5D8D-014D81EDD4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6414154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3F4F4EC-3F55-3EB6-0D0E-9B955A1D11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0646392"/>
              </p:ext>
            </p:extLst>
          </p:nvPr>
        </p:nvGraphicFramePr>
        <p:xfrm>
          <a:off x="838200" y="369948"/>
          <a:ext cx="10515600" cy="57090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813">
                  <a:extLst>
                    <a:ext uri="{9D8B030D-6E8A-4147-A177-3AD203B41FA5}">
                      <a16:colId xmlns:a16="http://schemas.microsoft.com/office/drawing/2014/main" val="3580286422"/>
                    </a:ext>
                  </a:extLst>
                </a:gridCol>
                <a:gridCol w="1467031">
                  <a:extLst>
                    <a:ext uri="{9D8B030D-6E8A-4147-A177-3AD203B41FA5}">
                      <a16:colId xmlns:a16="http://schemas.microsoft.com/office/drawing/2014/main" val="238746734"/>
                    </a:ext>
                  </a:extLst>
                </a:gridCol>
                <a:gridCol w="163830">
                  <a:extLst>
                    <a:ext uri="{9D8B030D-6E8A-4147-A177-3AD203B41FA5}">
                      <a16:colId xmlns:a16="http://schemas.microsoft.com/office/drawing/2014/main" val="2536869019"/>
                    </a:ext>
                  </a:extLst>
                </a:gridCol>
                <a:gridCol w="1066762">
                  <a:extLst>
                    <a:ext uri="{9D8B030D-6E8A-4147-A177-3AD203B41FA5}">
                      <a16:colId xmlns:a16="http://schemas.microsoft.com/office/drawing/2014/main" val="3874904564"/>
                    </a:ext>
                  </a:extLst>
                </a:gridCol>
                <a:gridCol w="387236">
                  <a:extLst>
                    <a:ext uri="{9D8B030D-6E8A-4147-A177-3AD203B41FA5}">
                      <a16:colId xmlns:a16="http://schemas.microsoft.com/office/drawing/2014/main" val="3634538847"/>
                    </a:ext>
                  </a:extLst>
                </a:gridCol>
                <a:gridCol w="379790">
                  <a:extLst>
                    <a:ext uri="{9D8B030D-6E8A-4147-A177-3AD203B41FA5}">
                      <a16:colId xmlns:a16="http://schemas.microsoft.com/office/drawing/2014/main" val="4118319792"/>
                    </a:ext>
                  </a:extLst>
                </a:gridCol>
                <a:gridCol w="528726">
                  <a:extLst>
                    <a:ext uri="{9D8B030D-6E8A-4147-A177-3AD203B41FA5}">
                      <a16:colId xmlns:a16="http://schemas.microsoft.com/office/drawing/2014/main" val="1244382890"/>
                    </a:ext>
                  </a:extLst>
                </a:gridCol>
                <a:gridCol w="1109582">
                  <a:extLst>
                    <a:ext uri="{9D8B030D-6E8A-4147-A177-3AD203B41FA5}">
                      <a16:colId xmlns:a16="http://schemas.microsoft.com/office/drawing/2014/main" val="3966476155"/>
                    </a:ext>
                  </a:extLst>
                </a:gridCol>
                <a:gridCol w="558515">
                  <a:extLst>
                    <a:ext uri="{9D8B030D-6E8A-4147-A177-3AD203B41FA5}">
                      <a16:colId xmlns:a16="http://schemas.microsoft.com/office/drawing/2014/main" val="3322481417"/>
                    </a:ext>
                  </a:extLst>
                </a:gridCol>
                <a:gridCol w="508248">
                  <a:extLst>
                    <a:ext uri="{9D8B030D-6E8A-4147-A177-3AD203B41FA5}">
                      <a16:colId xmlns:a16="http://schemas.microsoft.com/office/drawing/2014/main" val="3663297033"/>
                    </a:ext>
                  </a:extLst>
                </a:gridCol>
                <a:gridCol w="670216">
                  <a:extLst>
                    <a:ext uri="{9D8B030D-6E8A-4147-A177-3AD203B41FA5}">
                      <a16:colId xmlns:a16="http://schemas.microsoft.com/office/drawing/2014/main" val="1703439757"/>
                    </a:ext>
                  </a:extLst>
                </a:gridCol>
                <a:gridCol w="262503">
                  <a:extLst>
                    <a:ext uri="{9D8B030D-6E8A-4147-A177-3AD203B41FA5}">
                      <a16:colId xmlns:a16="http://schemas.microsoft.com/office/drawing/2014/main" val="2862508144"/>
                    </a:ext>
                  </a:extLst>
                </a:gridCol>
                <a:gridCol w="2876348">
                  <a:extLst>
                    <a:ext uri="{9D8B030D-6E8A-4147-A177-3AD203B41FA5}">
                      <a16:colId xmlns:a16="http://schemas.microsoft.com/office/drawing/2014/main" val="2280015271"/>
                    </a:ext>
                  </a:extLst>
                </a:gridCol>
              </a:tblGrid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18227431T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JUAN SERVERA MARGALIDA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 (PORTO CRISTO)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4837756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X4368548C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MAKIOUI HASSAN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BORDILS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2300712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18215891Y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SANDOVAL PEREZ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AMER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735338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25579900J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ATIENZA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4965476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X8441898R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VALENZUELA AGUAYO ARMANDO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CARAVEL·LES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1990129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43199204Y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ZINDO PATRICIA NOEMI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7872665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E57302812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GAMBO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4273052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43008057N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CARRIO GARAU CATALINA ASUNCION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FEDERICO GARCIA 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7202689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Y4220555T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HAURIE ANTONELA ROMINA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GERMANS PINZON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0516953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Y0224894Z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SCIFO LORENA FERNANDA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5163028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41382732M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LADARIA LLITERAS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FONERA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9315355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43001171A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MASCARO BRUNET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925966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18220284Y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SUREDA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BORDILS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2353235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41572662R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BUJAS DANILOVIC DAMIR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7025392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41707212R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MEHATZ CAROLA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03/03/2018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2112360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X4954748L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SADOUKI RAJA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BORDILS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3580745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18219859H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GOMEZ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7732399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X1888586X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UNTERMANN SABINE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PETITA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4471080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18214866Q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ESTRANY PASCUAL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6243072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78183463T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PUIGROS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LLUIS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6461550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41377569V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BONET BONET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LLUIS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2647307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42982237K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ROMAN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8952697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41522853X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SUREDA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ALFONSO XII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7790317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X5574011F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TAZAGHART AZIZA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3668561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18223152E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ARTIGUES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051181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F9CF13C-8EB9-8753-C76D-8E17A766E43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FE2753C-F03A-4A66-99DB-0451F204E0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7415641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B1E99FC-065C-6699-12EE-3BB6F98DFE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7070747"/>
              </p:ext>
            </p:extLst>
          </p:nvPr>
        </p:nvGraphicFramePr>
        <p:xfrm>
          <a:off x="891423" y="572372"/>
          <a:ext cx="10713952" cy="55015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7196">
                  <a:extLst>
                    <a:ext uri="{9D8B030D-6E8A-4147-A177-3AD203B41FA5}">
                      <a16:colId xmlns:a16="http://schemas.microsoft.com/office/drawing/2014/main" val="1000312379"/>
                    </a:ext>
                  </a:extLst>
                </a:gridCol>
                <a:gridCol w="1493195">
                  <a:extLst>
                    <a:ext uri="{9D8B030D-6E8A-4147-A177-3AD203B41FA5}">
                      <a16:colId xmlns:a16="http://schemas.microsoft.com/office/drawing/2014/main" val="1180124940"/>
                    </a:ext>
                  </a:extLst>
                </a:gridCol>
                <a:gridCol w="166752">
                  <a:extLst>
                    <a:ext uri="{9D8B030D-6E8A-4147-A177-3AD203B41FA5}">
                      <a16:colId xmlns:a16="http://schemas.microsoft.com/office/drawing/2014/main" val="3335649149"/>
                    </a:ext>
                  </a:extLst>
                </a:gridCol>
                <a:gridCol w="1085787">
                  <a:extLst>
                    <a:ext uri="{9D8B030D-6E8A-4147-A177-3AD203B41FA5}">
                      <a16:colId xmlns:a16="http://schemas.microsoft.com/office/drawing/2014/main" val="1064999923"/>
                    </a:ext>
                  </a:extLst>
                </a:gridCol>
                <a:gridCol w="394143">
                  <a:extLst>
                    <a:ext uri="{9D8B030D-6E8A-4147-A177-3AD203B41FA5}">
                      <a16:colId xmlns:a16="http://schemas.microsoft.com/office/drawing/2014/main" val="3250583779"/>
                    </a:ext>
                  </a:extLst>
                </a:gridCol>
                <a:gridCol w="386564">
                  <a:extLst>
                    <a:ext uri="{9D8B030D-6E8A-4147-A177-3AD203B41FA5}">
                      <a16:colId xmlns:a16="http://schemas.microsoft.com/office/drawing/2014/main" val="2431254830"/>
                    </a:ext>
                  </a:extLst>
                </a:gridCol>
                <a:gridCol w="538156">
                  <a:extLst>
                    <a:ext uri="{9D8B030D-6E8A-4147-A177-3AD203B41FA5}">
                      <a16:colId xmlns:a16="http://schemas.microsoft.com/office/drawing/2014/main" val="3825765216"/>
                    </a:ext>
                  </a:extLst>
                </a:gridCol>
                <a:gridCol w="1129371">
                  <a:extLst>
                    <a:ext uri="{9D8B030D-6E8A-4147-A177-3AD203B41FA5}">
                      <a16:colId xmlns:a16="http://schemas.microsoft.com/office/drawing/2014/main" val="1465242863"/>
                    </a:ext>
                  </a:extLst>
                </a:gridCol>
                <a:gridCol w="568476">
                  <a:extLst>
                    <a:ext uri="{9D8B030D-6E8A-4147-A177-3AD203B41FA5}">
                      <a16:colId xmlns:a16="http://schemas.microsoft.com/office/drawing/2014/main" val="1303888840"/>
                    </a:ext>
                  </a:extLst>
                </a:gridCol>
                <a:gridCol w="517312">
                  <a:extLst>
                    <a:ext uri="{9D8B030D-6E8A-4147-A177-3AD203B41FA5}">
                      <a16:colId xmlns:a16="http://schemas.microsoft.com/office/drawing/2014/main" val="1498189474"/>
                    </a:ext>
                  </a:extLst>
                </a:gridCol>
                <a:gridCol w="682169">
                  <a:extLst>
                    <a:ext uri="{9D8B030D-6E8A-4147-A177-3AD203B41FA5}">
                      <a16:colId xmlns:a16="http://schemas.microsoft.com/office/drawing/2014/main" val="258615523"/>
                    </a:ext>
                  </a:extLst>
                </a:gridCol>
                <a:gridCol w="267184">
                  <a:extLst>
                    <a:ext uri="{9D8B030D-6E8A-4147-A177-3AD203B41FA5}">
                      <a16:colId xmlns:a16="http://schemas.microsoft.com/office/drawing/2014/main" val="3342716048"/>
                    </a:ext>
                  </a:extLst>
                </a:gridCol>
                <a:gridCol w="2927647">
                  <a:extLst>
                    <a:ext uri="{9D8B030D-6E8A-4147-A177-3AD203B41FA5}">
                      <a16:colId xmlns:a16="http://schemas.microsoft.com/office/drawing/2014/main" val="691943846"/>
                    </a:ext>
                  </a:extLst>
                </a:gridCol>
              </a:tblGrid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X4997704B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JIANLI YE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AMER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6644728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78200604Y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JOVE MERCEDES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ECONOM PERE GELABERT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7150073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18219947Z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MASCARO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INFANTA CARLOTA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8023450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Y6257174S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TULLI JUAN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GERMANS PINZON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4489903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41584658Z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MARTI MERCE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PUNTA RASA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1088925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Y3652052B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SOCCIO CONCETTA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029617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41571088Z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MARTI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981419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46570489C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RIUS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5973985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78193879C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CLADERA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1626424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27477653J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LUCAS COSTA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RAPITA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3772480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Y3521017F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CHOCHULOVA IVETA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6667979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Y5455598N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PASCAL NICOLAS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2584270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41694961D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MAMOUNI EL HANAFI FADOUA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2653587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78200770B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PUIGROS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L'ESTRIBORD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188486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Y4316505V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BRAND VIRGINIA JULIETTE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CARDENAL 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8714217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42982876Q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 UMBERT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MONGES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0967761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37341638B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PICORNELL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4722296"/>
                  </a:ext>
                </a:extLst>
              </a:tr>
              <a:tr h="1148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Y0855011T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MUHAMMAD ZAMAN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SIPIONS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6922695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37337156Z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RODENAS MELIS MARIA VALERIANA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8919995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41659028W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BOUHMI BOUEZMARNI MOHAMMADI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SAVINA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5960276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Y6107266K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PROCHNOW GEB BOCZEK HARALD NORBERT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MATI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2334791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41520509N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WIRTH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EUROPA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2820344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18222746F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COLOMINA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EUROPA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1789633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18216964K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DOMINGUEZ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8385244"/>
                  </a:ext>
                </a:extLst>
              </a:tr>
              <a:tr h="2244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Y6778142X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SCHOEN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VIA DE LES ILLES BALEARS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337759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5A3BBA7-6EB7-D681-18A5-D6BD65449C7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B7DED3F-0DF9-27AC-1CAC-B5745C73F1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44420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F33D414-5554-1756-A051-FF8FDF8C76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9833541"/>
              </p:ext>
            </p:extLst>
          </p:nvPr>
        </p:nvGraphicFramePr>
        <p:xfrm>
          <a:off x="1035096" y="572372"/>
          <a:ext cx="10121805" cy="55764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5093">
                  <a:extLst>
                    <a:ext uri="{9D8B030D-6E8A-4147-A177-3AD203B41FA5}">
                      <a16:colId xmlns:a16="http://schemas.microsoft.com/office/drawing/2014/main" val="845094251"/>
                    </a:ext>
                  </a:extLst>
                </a:gridCol>
                <a:gridCol w="1412330">
                  <a:extLst>
                    <a:ext uri="{9D8B030D-6E8A-4147-A177-3AD203B41FA5}">
                      <a16:colId xmlns:a16="http://schemas.microsoft.com/office/drawing/2014/main" val="2922616439"/>
                    </a:ext>
                  </a:extLst>
                </a:gridCol>
                <a:gridCol w="157722">
                  <a:extLst>
                    <a:ext uri="{9D8B030D-6E8A-4147-A177-3AD203B41FA5}">
                      <a16:colId xmlns:a16="http://schemas.microsoft.com/office/drawing/2014/main" val="3693710049"/>
                    </a:ext>
                  </a:extLst>
                </a:gridCol>
                <a:gridCol w="1026986">
                  <a:extLst>
                    <a:ext uri="{9D8B030D-6E8A-4147-A177-3AD203B41FA5}">
                      <a16:colId xmlns:a16="http://schemas.microsoft.com/office/drawing/2014/main" val="2437945559"/>
                    </a:ext>
                  </a:extLst>
                </a:gridCol>
                <a:gridCol w="372798">
                  <a:extLst>
                    <a:ext uri="{9D8B030D-6E8A-4147-A177-3AD203B41FA5}">
                      <a16:colId xmlns:a16="http://schemas.microsoft.com/office/drawing/2014/main" val="3627102838"/>
                    </a:ext>
                  </a:extLst>
                </a:gridCol>
                <a:gridCol w="365629">
                  <a:extLst>
                    <a:ext uri="{9D8B030D-6E8A-4147-A177-3AD203B41FA5}">
                      <a16:colId xmlns:a16="http://schemas.microsoft.com/office/drawing/2014/main" val="3658801934"/>
                    </a:ext>
                  </a:extLst>
                </a:gridCol>
                <a:gridCol w="509012">
                  <a:extLst>
                    <a:ext uri="{9D8B030D-6E8A-4147-A177-3AD203B41FA5}">
                      <a16:colId xmlns:a16="http://schemas.microsoft.com/office/drawing/2014/main" val="1857459400"/>
                    </a:ext>
                  </a:extLst>
                </a:gridCol>
                <a:gridCol w="1068209">
                  <a:extLst>
                    <a:ext uri="{9D8B030D-6E8A-4147-A177-3AD203B41FA5}">
                      <a16:colId xmlns:a16="http://schemas.microsoft.com/office/drawing/2014/main" val="1702243054"/>
                    </a:ext>
                  </a:extLst>
                </a:gridCol>
                <a:gridCol w="537690">
                  <a:extLst>
                    <a:ext uri="{9D8B030D-6E8A-4147-A177-3AD203B41FA5}">
                      <a16:colId xmlns:a16="http://schemas.microsoft.com/office/drawing/2014/main" val="3670663842"/>
                    </a:ext>
                  </a:extLst>
                </a:gridCol>
                <a:gridCol w="489297">
                  <a:extLst>
                    <a:ext uri="{9D8B030D-6E8A-4147-A177-3AD203B41FA5}">
                      <a16:colId xmlns:a16="http://schemas.microsoft.com/office/drawing/2014/main" val="3560335655"/>
                    </a:ext>
                  </a:extLst>
                </a:gridCol>
                <a:gridCol w="645226">
                  <a:extLst>
                    <a:ext uri="{9D8B030D-6E8A-4147-A177-3AD203B41FA5}">
                      <a16:colId xmlns:a16="http://schemas.microsoft.com/office/drawing/2014/main" val="976840911"/>
                    </a:ext>
                  </a:extLst>
                </a:gridCol>
                <a:gridCol w="252715">
                  <a:extLst>
                    <a:ext uri="{9D8B030D-6E8A-4147-A177-3AD203B41FA5}">
                      <a16:colId xmlns:a16="http://schemas.microsoft.com/office/drawing/2014/main" val="3762779690"/>
                    </a:ext>
                  </a:extLst>
                </a:gridCol>
                <a:gridCol w="2769098">
                  <a:extLst>
                    <a:ext uri="{9D8B030D-6E8A-4147-A177-3AD203B41FA5}">
                      <a16:colId xmlns:a16="http://schemas.microsoft.com/office/drawing/2014/main" val="1096577629"/>
                    </a:ext>
                  </a:extLst>
                </a:gridCol>
              </a:tblGrid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18217411P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CORTES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303011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41572047F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GRIMALT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599178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18215063Y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CORTES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9624220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24158519D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LUPIAÑEZ MORON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CORBERANA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391373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43146552R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MARTINELLI ANGEL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7093470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41539701E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ALCOVER OLIVER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7244235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43087853K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RIERA ANTONIA MARTINA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VEDRA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6325701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04306486N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DIOP SEYE OUSSEYNOU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1820048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B57380198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INSPROMON INFORMATIC PS 2005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MONGES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562645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B16542516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MACS I PEDRES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880732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B16514176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MISHA SPORTS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6169718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B57067571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MONDEX FENSTER UND TUREN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86059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B67073395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PROYMAGEN SIGNS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1633113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B07887466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ESQUIVES 98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FONERA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08/05/1998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0314637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B07887466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ESQUIVES 98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FEDERICO GARCIA 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242936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B57694176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SHANA MANACOR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3092048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B57999393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ADMIS MEDICAL PRODUCTS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4267247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B10553840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AUTOSERVEI MALLORQUI 2022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GAUDI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8686675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B16630089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NA CANDILA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10/05/2019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8004701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B09610007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CA'N RICOS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4449804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B42780130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DEX WATER SOLUTIONS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9589265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N0049421A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LEICKE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98331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MAJORICA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2106321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25/11/1987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971203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B57102378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GABRIELA DURAN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28/09/2001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294175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15759C8-8DD6-0F83-F229-C490DC1536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0D5E011-C5BD-188F-0316-1B3DC6182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1806537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9C53F98-21E5-FA03-019E-F03F4C4898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2301613"/>
              </p:ext>
            </p:extLst>
          </p:nvPr>
        </p:nvGraphicFramePr>
        <p:xfrm>
          <a:off x="1012992" y="700272"/>
          <a:ext cx="10470813" cy="53484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2881">
                  <a:extLst>
                    <a:ext uri="{9D8B030D-6E8A-4147-A177-3AD203B41FA5}">
                      <a16:colId xmlns:a16="http://schemas.microsoft.com/office/drawing/2014/main" val="3943400368"/>
                    </a:ext>
                  </a:extLst>
                </a:gridCol>
                <a:gridCol w="1459554">
                  <a:extLst>
                    <a:ext uri="{9D8B030D-6E8A-4147-A177-3AD203B41FA5}">
                      <a16:colId xmlns:a16="http://schemas.microsoft.com/office/drawing/2014/main" val="3237423760"/>
                    </a:ext>
                  </a:extLst>
                </a:gridCol>
                <a:gridCol w="162995">
                  <a:extLst>
                    <a:ext uri="{9D8B030D-6E8A-4147-A177-3AD203B41FA5}">
                      <a16:colId xmlns:a16="http://schemas.microsoft.com/office/drawing/2014/main" val="3180493710"/>
                    </a:ext>
                  </a:extLst>
                </a:gridCol>
                <a:gridCol w="1061325">
                  <a:extLst>
                    <a:ext uri="{9D8B030D-6E8A-4147-A177-3AD203B41FA5}">
                      <a16:colId xmlns:a16="http://schemas.microsoft.com/office/drawing/2014/main" val="359429162"/>
                    </a:ext>
                  </a:extLst>
                </a:gridCol>
                <a:gridCol w="385263">
                  <a:extLst>
                    <a:ext uri="{9D8B030D-6E8A-4147-A177-3AD203B41FA5}">
                      <a16:colId xmlns:a16="http://schemas.microsoft.com/office/drawing/2014/main" val="666966741"/>
                    </a:ext>
                  </a:extLst>
                </a:gridCol>
                <a:gridCol w="377855">
                  <a:extLst>
                    <a:ext uri="{9D8B030D-6E8A-4147-A177-3AD203B41FA5}">
                      <a16:colId xmlns:a16="http://schemas.microsoft.com/office/drawing/2014/main" val="1641321120"/>
                    </a:ext>
                  </a:extLst>
                </a:gridCol>
                <a:gridCol w="526032">
                  <a:extLst>
                    <a:ext uri="{9D8B030D-6E8A-4147-A177-3AD203B41FA5}">
                      <a16:colId xmlns:a16="http://schemas.microsoft.com/office/drawing/2014/main" val="197767336"/>
                    </a:ext>
                  </a:extLst>
                </a:gridCol>
                <a:gridCol w="1103927">
                  <a:extLst>
                    <a:ext uri="{9D8B030D-6E8A-4147-A177-3AD203B41FA5}">
                      <a16:colId xmlns:a16="http://schemas.microsoft.com/office/drawing/2014/main" val="810640376"/>
                    </a:ext>
                  </a:extLst>
                </a:gridCol>
                <a:gridCol w="555668">
                  <a:extLst>
                    <a:ext uri="{9D8B030D-6E8A-4147-A177-3AD203B41FA5}">
                      <a16:colId xmlns:a16="http://schemas.microsoft.com/office/drawing/2014/main" val="2640378176"/>
                    </a:ext>
                  </a:extLst>
                </a:gridCol>
                <a:gridCol w="505658">
                  <a:extLst>
                    <a:ext uri="{9D8B030D-6E8A-4147-A177-3AD203B41FA5}">
                      <a16:colId xmlns:a16="http://schemas.microsoft.com/office/drawing/2014/main" val="1215402369"/>
                    </a:ext>
                  </a:extLst>
                </a:gridCol>
                <a:gridCol w="666801">
                  <a:extLst>
                    <a:ext uri="{9D8B030D-6E8A-4147-A177-3AD203B41FA5}">
                      <a16:colId xmlns:a16="http://schemas.microsoft.com/office/drawing/2014/main" val="2397243920"/>
                    </a:ext>
                  </a:extLst>
                </a:gridCol>
                <a:gridCol w="261165">
                  <a:extLst>
                    <a:ext uri="{9D8B030D-6E8A-4147-A177-3AD203B41FA5}">
                      <a16:colId xmlns:a16="http://schemas.microsoft.com/office/drawing/2014/main" val="3783040821"/>
                    </a:ext>
                  </a:extLst>
                </a:gridCol>
                <a:gridCol w="2861689">
                  <a:extLst>
                    <a:ext uri="{9D8B030D-6E8A-4147-A177-3AD203B41FA5}">
                      <a16:colId xmlns:a16="http://schemas.microsoft.com/office/drawing/2014/main" val="3896787976"/>
                    </a:ext>
                  </a:extLst>
                </a:gridCol>
              </a:tblGrid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N0040212C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SCHARFER WERBEN GMBH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CALA FALCO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1562604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 MOSSET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3910045"/>
                  </a:ext>
                </a:extLst>
              </a:tr>
              <a:tr h="10955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B57587289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GESTORIND JERPAS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03/10/2008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2996349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B13876594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HOME MARKET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3366565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B07474554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JUJOL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3530252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B44941714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GOOD FRUITS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7245900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B44769792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MELS DE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3305576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B38660973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CERDO SERVICIOS HOTELEROS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VELA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5737946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B13774344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NAUTIC SERVICES PORTO CRISTO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NAVEGANTS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3728782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B06822019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OLIVERS XEMENEIES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9007851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B72654338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LLEVANT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PEP FRANQUESA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0042240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B72654338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LLEVANT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GALMES FOLKLORISTA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3194167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B56144686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PARERA HABITAT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5719193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B72979750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POLLASTRES I DERIVATS SALAS SL.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RAMON JIMENEZ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439257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B67795575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STILTJE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1806368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B57344970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ABARIS SISTEMES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10/05/2005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628725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B57910986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ASTON LIVING 39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7350395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B57928178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BICI ESPORT SANCHO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05/08/2015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9133085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B57885014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BLANC DE GRIS CALA D'OR SL.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3398478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B57739104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BOSSETA VINS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7632513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B57792673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DAMIA MANACOR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5527060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B07789886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ORTOPEDICO EUROPEO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9256021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B07789886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ORTOPEDICO EUROPEO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3495685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COCINA INTEGRAL MANACOR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362358"/>
                  </a:ext>
                </a:extLst>
              </a:tr>
              <a:tr h="2141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B07801475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JOSE CASAÑ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CERCLE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18/11/1996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8950769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E2357BF0-4AFE-D642-6185-07B2964520F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EA6BDC9-7038-A46A-BE68-C482C4FD4C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1511729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6FE479E-C05D-3853-6D59-3E532CAEE4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1992787"/>
              </p:ext>
            </p:extLst>
          </p:nvPr>
        </p:nvGraphicFramePr>
        <p:xfrm>
          <a:off x="1243608" y="586333"/>
          <a:ext cx="9903696" cy="54853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66636">
                  <a:extLst>
                    <a:ext uri="{9D8B030D-6E8A-4147-A177-3AD203B41FA5}">
                      <a16:colId xmlns:a16="http://schemas.microsoft.com/office/drawing/2014/main" val="2982085735"/>
                    </a:ext>
                  </a:extLst>
                </a:gridCol>
                <a:gridCol w="1164374">
                  <a:extLst>
                    <a:ext uri="{9D8B030D-6E8A-4147-A177-3AD203B41FA5}">
                      <a16:colId xmlns:a16="http://schemas.microsoft.com/office/drawing/2014/main" val="86836882"/>
                    </a:ext>
                  </a:extLst>
                </a:gridCol>
                <a:gridCol w="155379">
                  <a:extLst>
                    <a:ext uri="{9D8B030D-6E8A-4147-A177-3AD203B41FA5}">
                      <a16:colId xmlns:a16="http://schemas.microsoft.com/office/drawing/2014/main" val="2545656309"/>
                    </a:ext>
                  </a:extLst>
                </a:gridCol>
                <a:gridCol w="1011734">
                  <a:extLst>
                    <a:ext uri="{9D8B030D-6E8A-4147-A177-3AD203B41FA5}">
                      <a16:colId xmlns:a16="http://schemas.microsoft.com/office/drawing/2014/main" val="590736679"/>
                    </a:ext>
                  </a:extLst>
                </a:gridCol>
                <a:gridCol w="367262">
                  <a:extLst>
                    <a:ext uri="{9D8B030D-6E8A-4147-A177-3AD203B41FA5}">
                      <a16:colId xmlns:a16="http://schemas.microsoft.com/office/drawing/2014/main" val="3382762426"/>
                    </a:ext>
                  </a:extLst>
                </a:gridCol>
                <a:gridCol w="360199">
                  <a:extLst>
                    <a:ext uri="{9D8B030D-6E8A-4147-A177-3AD203B41FA5}">
                      <a16:colId xmlns:a16="http://schemas.microsoft.com/office/drawing/2014/main" val="33737689"/>
                    </a:ext>
                  </a:extLst>
                </a:gridCol>
                <a:gridCol w="501453">
                  <a:extLst>
                    <a:ext uri="{9D8B030D-6E8A-4147-A177-3AD203B41FA5}">
                      <a16:colId xmlns:a16="http://schemas.microsoft.com/office/drawing/2014/main" val="3538087119"/>
                    </a:ext>
                  </a:extLst>
                </a:gridCol>
                <a:gridCol w="1052344">
                  <a:extLst>
                    <a:ext uri="{9D8B030D-6E8A-4147-A177-3AD203B41FA5}">
                      <a16:colId xmlns:a16="http://schemas.microsoft.com/office/drawing/2014/main" val="997654856"/>
                    </a:ext>
                  </a:extLst>
                </a:gridCol>
                <a:gridCol w="529704">
                  <a:extLst>
                    <a:ext uri="{9D8B030D-6E8A-4147-A177-3AD203B41FA5}">
                      <a16:colId xmlns:a16="http://schemas.microsoft.com/office/drawing/2014/main" val="4063442210"/>
                    </a:ext>
                  </a:extLst>
                </a:gridCol>
                <a:gridCol w="482031">
                  <a:extLst>
                    <a:ext uri="{9D8B030D-6E8A-4147-A177-3AD203B41FA5}">
                      <a16:colId xmlns:a16="http://schemas.microsoft.com/office/drawing/2014/main" val="2267999464"/>
                    </a:ext>
                  </a:extLst>
                </a:gridCol>
                <a:gridCol w="635644">
                  <a:extLst>
                    <a:ext uri="{9D8B030D-6E8A-4147-A177-3AD203B41FA5}">
                      <a16:colId xmlns:a16="http://schemas.microsoft.com/office/drawing/2014/main" val="3233568894"/>
                    </a:ext>
                  </a:extLst>
                </a:gridCol>
                <a:gridCol w="248961">
                  <a:extLst>
                    <a:ext uri="{9D8B030D-6E8A-4147-A177-3AD203B41FA5}">
                      <a16:colId xmlns:a16="http://schemas.microsoft.com/office/drawing/2014/main" val="140296899"/>
                    </a:ext>
                  </a:extLst>
                </a:gridCol>
                <a:gridCol w="2727975">
                  <a:extLst>
                    <a:ext uri="{9D8B030D-6E8A-4147-A177-3AD203B41FA5}">
                      <a16:colId xmlns:a16="http://schemas.microsoft.com/office/drawing/2014/main" val="1628713005"/>
                    </a:ext>
                  </a:extLst>
                </a:gridCol>
              </a:tblGrid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Y8606742H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MAYSE SILVA HOSINI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32987325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72483518F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MATARIN ALONSO MARIA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36031356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41714517S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MARTINEZ JISELA ALTAGRACIA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TOELLS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86765414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38147429C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VILLAESCUSA GALERA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36741417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Y6272000Y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BOSMAN MARCO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90142277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43156562Y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LOPEZ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I GENERAL CONSELL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49304741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43042096B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CHAMY AFIFI SUSANA MAHA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48484202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41522048X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 SUREDA MARIA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53938751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44325501Q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MALDONADO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AMILCAR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44032830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X9927578L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RONG ZHENG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QUARTER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03723093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43057291A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ALOY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LLAC DELS QUATRE CANTONS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83063022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Y9429483A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MARIANA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ROSSINYOL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36039855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Y9023923W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PENNACCHIO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15216623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26431149D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HERRERA BARBERO MARIA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MUNAR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72378370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43095384P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VAZQUEZ EVA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30898568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X5896328W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SHAJALAL KAMAL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VARGAS PONCE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81215279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18235045R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TUGORES BERGAS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CAMPINS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64685190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42990867A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GARAU GRASCOEUR MATEO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04846039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43012823V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ZAMORANO CASTRO PATRICIA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25759172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43031275T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VIAL ALEXANDRE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95316607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41347212C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BURGUERA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43602442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42988912A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BLANCO SERRET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23876989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43077188M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 BIAYNA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MONTCADES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409953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07810595W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APARICIO GAYO SOFIA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85349614"/>
                  </a:ext>
                </a:extLst>
              </a:tr>
              <a:tr h="2194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43051923V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OLIVER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86384456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0F256FC-41E7-22D6-B3EC-D90C624F15F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1E6A49B-DDE7-9DF4-C40D-684DA3418D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0017127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ABDC33DD-63D2-BE94-BDD0-697F7C9332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7192086"/>
              </p:ext>
            </p:extLst>
          </p:nvPr>
        </p:nvGraphicFramePr>
        <p:xfrm>
          <a:off x="975766" y="672200"/>
          <a:ext cx="10240466" cy="5513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6385">
                  <a:extLst>
                    <a:ext uri="{9D8B030D-6E8A-4147-A177-3AD203B41FA5}">
                      <a16:colId xmlns:a16="http://schemas.microsoft.com/office/drawing/2014/main" val="3283201393"/>
                    </a:ext>
                  </a:extLst>
                </a:gridCol>
                <a:gridCol w="1431055">
                  <a:extLst>
                    <a:ext uri="{9D8B030D-6E8A-4147-A177-3AD203B41FA5}">
                      <a16:colId xmlns:a16="http://schemas.microsoft.com/office/drawing/2014/main" val="3713242417"/>
                    </a:ext>
                  </a:extLst>
                </a:gridCol>
                <a:gridCol w="159813">
                  <a:extLst>
                    <a:ext uri="{9D8B030D-6E8A-4147-A177-3AD203B41FA5}">
                      <a16:colId xmlns:a16="http://schemas.microsoft.com/office/drawing/2014/main" val="2373441500"/>
                    </a:ext>
                  </a:extLst>
                </a:gridCol>
                <a:gridCol w="1040602">
                  <a:extLst>
                    <a:ext uri="{9D8B030D-6E8A-4147-A177-3AD203B41FA5}">
                      <a16:colId xmlns:a16="http://schemas.microsoft.com/office/drawing/2014/main" val="3127716978"/>
                    </a:ext>
                  </a:extLst>
                </a:gridCol>
                <a:gridCol w="377740">
                  <a:extLst>
                    <a:ext uri="{9D8B030D-6E8A-4147-A177-3AD203B41FA5}">
                      <a16:colId xmlns:a16="http://schemas.microsoft.com/office/drawing/2014/main" val="1791930388"/>
                    </a:ext>
                  </a:extLst>
                </a:gridCol>
                <a:gridCol w="370477">
                  <a:extLst>
                    <a:ext uri="{9D8B030D-6E8A-4147-A177-3AD203B41FA5}">
                      <a16:colId xmlns:a16="http://schemas.microsoft.com/office/drawing/2014/main" val="3188148058"/>
                    </a:ext>
                  </a:extLst>
                </a:gridCol>
                <a:gridCol w="515761">
                  <a:extLst>
                    <a:ext uri="{9D8B030D-6E8A-4147-A177-3AD203B41FA5}">
                      <a16:colId xmlns:a16="http://schemas.microsoft.com/office/drawing/2014/main" val="3569493482"/>
                    </a:ext>
                  </a:extLst>
                </a:gridCol>
                <a:gridCol w="1082372">
                  <a:extLst>
                    <a:ext uri="{9D8B030D-6E8A-4147-A177-3AD203B41FA5}">
                      <a16:colId xmlns:a16="http://schemas.microsoft.com/office/drawing/2014/main" val="3597972160"/>
                    </a:ext>
                  </a:extLst>
                </a:gridCol>
                <a:gridCol w="544819">
                  <a:extLst>
                    <a:ext uri="{9D8B030D-6E8A-4147-A177-3AD203B41FA5}">
                      <a16:colId xmlns:a16="http://schemas.microsoft.com/office/drawing/2014/main" val="757591917"/>
                    </a:ext>
                  </a:extLst>
                </a:gridCol>
                <a:gridCol w="495784">
                  <a:extLst>
                    <a:ext uri="{9D8B030D-6E8A-4147-A177-3AD203B41FA5}">
                      <a16:colId xmlns:a16="http://schemas.microsoft.com/office/drawing/2014/main" val="2253874302"/>
                    </a:ext>
                  </a:extLst>
                </a:gridCol>
                <a:gridCol w="653781">
                  <a:extLst>
                    <a:ext uri="{9D8B030D-6E8A-4147-A177-3AD203B41FA5}">
                      <a16:colId xmlns:a16="http://schemas.microsoft.com/office/drawing/2014/main" val="3452677176"/>
                    </a:ext>
                  </a:extLst>
                </a:gridCol>
                <a:gridCol w="256065">
                  <a:extLst>
                    <a:ext uri="{9D8B030D-6E8A-4147-A177-3AD203B41FA5}">
                      <a16:colId xmlns:a16="http://schemas.microsoft.com/office/drawing/2014/main" val="2801555757"/>
                    </a:ext>
                  </a:extLst>
                </a:gridCol>
                <a:gridCol w="2805812">
                  <a:extLst>
                    <a:ext uri="{9D8B030D-6E8A-4147-A177-3AD203B41FA5}">
                      <a16:colId xmlns:a16="http://schemas.microsoft.com/office/drawing/2014/main" val="2218690154"/>
                    </a:ext>
                  </a:extLst>
                </a:gridCol>
              </a:tblGrid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B07801475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COMERCIAL JOSE CASAÑ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DE COMUNITAT VALENCIANA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4331625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B57412777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ARTE KERMES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PORTUGAL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05/04/2006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5743097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E07665706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FRANCISCA Y ANA MARIA SALAS SITGES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8966600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E07174394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CARPINTERIA HERMANOS VAQUER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MURADA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2249912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A07172638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 OFIMATIC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3108322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E07803604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PRODUCTES D HORTA ADROVER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5027048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A07242464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AJOMAR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SINIA DELS FRARES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9522012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B57603516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DEPEKES TODO PARA EL BEBE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CUNIUM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2348449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A07114010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ALMACENES NICOLAU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4496790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A07054885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6156802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A07067440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CERAMICAS Y DECORACIONES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19/10/1979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4368441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A07067440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CERAMICAS Y DECORACIONES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1546218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78192510P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GOMILA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2766164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E07135098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FRIGORIFICOS SALOM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7891016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E57315954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MIMOSA GARDEN CENTER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PORTO CRISTO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9082494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E57315954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MIMOSA GARDEN CENTER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APARTADO DE CORREOS 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9951719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E57274250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LUNA DE INSOMNIA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4063334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E57418345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FONTANERIA LLEVANT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6117385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E57334047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CHINO ORIENTE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PERETO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5475859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E57378416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LLENCERIA SANSO FONS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196947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E57291676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PRIMAVERA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0919020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E57378648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QUALITAT I SALUT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2817825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E57563827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BALEAR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MAJORICA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6926782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E57582603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MONROIG ORDINES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5587910"/>
                  </a:ext>
                </a:extLst>
              </a:tr>
              <a:tr h="2205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J57679359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FRUITES I VERDURES S. A. TORRE S. C.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PINS DE SA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9450682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B82FF0AF-AA80-1FA4-0DE6-7A772986BF8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046621C-7184-0F26-3F82-91481A42D5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0990262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3391273-459D-49CF-40CF-B31FE7CBF5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4078885"/>
              </p:ext>
            </p:extLst>
          </p:nvPr>
        </p:nvGraphicFramePr>
        <p:xfrm>
          <a:off x="1107225" y="688687"/>
          <a:ext cx="10282348" cy="54806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456">
                  <a:extLst>
                    <a:ext uri="{9D8B030D-6E8A-4147-A177-3AD203B41FA5}">
                      <a16:colId xmlns:a16="http://schemas.microsoft.com/office/drawing/2014/main" val="2407611699"/>
                    </a:ext>
                  </a:extLst>
                </a:gridCol>
                <a:gridCol w="1436908">
                  <a:extLst>
                    <a:ext uri="{9D8B030D-6E8A-4147-A177-3AD203B41FA5}">
                      <a16:colId xmlns:a16="http://schemas.microsoft.com/office/drawing/2014/main" val="3933797986"/>
                    </a:ext>
                  </a:extLst>
                </a:gridCol>
                <a:gridCol w="160466">
                  <a:extLst>
                    <a:ext uri="{9D8B030D-6E8A-4147-A177-3AD203B41FA5}">
                      <a16:colId xmlns:a16="http://schemas.microsoft.com/office/drawing/2014/main" val="2575104482"/>
                    </a:ext>
                  </a:extLst>
                </a:gridCol>
                <a:gridCol w="1044858">
                  <a:extLst>
                    <a:ext uri="{9D8B030D-6E8A-4147-A177-3AD203B41FA5}">
                      <a16:colId xmlns:a16="http://schemas.microsoft.com/office/drawing/2014/main" val="363892667"/>
                    </a:ext>
                  </a:extLst>
                </a:gridCol>
                <a:gridCol w="379285">
                  <a:extLst>
                    <a:ext uri="{9D8B030D-6E8A-4147-A177-3AD203B41FA5}">
                      <a16:colId xmlns:a16="http://schemas.microsoft.com/office/drawing/2014/main" val="79209377"/>
                    </a:ext>
                  </a:extLst>
                </a:gridCol>
                <a:gridCol w="371992">
                  <a:extLst>
                    <a:ext uri="{9D8B030D-6E8A-4147-A177-3AD203B41FA5}">
                      <a16:colId xmlns:a16="http://schemas.microsoft.com/office/drawing/2014/main" val="964398759"/>
                    </a:ext>
                  </a:extLst>
                </a:gridCol>
                <a:gridCol w="517870">
                  <a:extLst>
                    <a:ext uri="{9D8B030D-6E8A-4147-A177-3AD203B41FA5}">
                      <a16:colId xmlns:a16="http://schemas.microsoft.com/office/drawing/2014/main" val="3003743560"/>
                    </a:ext>
                  </a:extLst>
                </a:gridCol>
                <a:gridCol w="1086798">
                  <a:extLst>
                    <a:ext uri="{9D8B030D-6E8A-4147-A177-3AD203B41FA5}">
                      <a16:colId xmlns:a16="http://schemas.microsoft.com/office/drawing/2014/main" val="2136192972"/>
                    </a:ext>
                  </a:extLst>
                </a:gridCol>
                <a:gridCol w="547047">
                  <a:extLst>
                    <a:ext uri="{9D8B030D-6E8A-4147-A177-3AD203B41FA5}">
                      <a16:colId xmlns:a16="http://schemas.microsoft.com/office/drawing/2014/main" val="789823015"/>
                    </a:ext>
                  </a:extLst>
                </a:gridCol>
                <a:gridCol w="497812">
                  <a:extLst>
                    <a:ext uri="{9D8B030D-6E8A-4147-A177-3AD203B41FA5}">
                      <a16:colId xmlns:a16="http://schemas.microsoft.com/office/drawing/2014/main" val="2481035232"/>
                    </a:ext>
                  </a:extLst>
                </a:gridCol>
                <a:gridCol w="656455">
                  <a:extLst>
                    <a:ext uri="{9D8B030D-6E8A-4147-A177-3AD203B41FA5}">
                      <a16:colId xmlns:a16="http://schemas.microsoft.com/office/drawing/2014/main" val="1415799281"/>
                    </a:ext>
                  </a:extLst>
                </a:gridCol>
                <a:gridCol w="257113">
                  <a:extLst>
                    <a:ext uri="{9D8B030D-6E8A-4147-A177-3AD203B41FA5}">
                      <a16:colId xmlns:a16="http://schemas.microsoft.com/office/drawing/2014/main" val="628307799"/>
                    </a:ext>
                  </a:extLst>
                </a:gridCol>
                <a:gridCol w="2817288">
                  <a:extLst>
                    <a:ext uri="{9D8B030D-6E8A-4147-A177-3AD203B41FA5}">
                      <a16:colId xmlns:a16="http://schemas.microsoft.com/office/drawing/2014/main" val="2041450808"/>
                    </a:ext>
                  </a:extLst>
                </a:gridCol>
              </a:tblGrid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E57780702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MARGA I REGINA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16903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B57596710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DOS DE ALOS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812463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E16521387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PASCUAL SUREDA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MAJORICA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6531485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E16521643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MJ SHOP SPORTS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ECONOM PERE BONNIN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5207255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E16529679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PROJECTE 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411597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E16544967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ITZEK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522574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E16571184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SENYORETS DE SA RONDA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7160534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E16621203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725780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E57598492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PIENSOS MASCARO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7255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E57548604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 LLUNA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553750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E57316572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TRES BS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AMISTAT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9819500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E57310500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ART COMUNICACIO I CULTURA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1863584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E13825690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SAPIENS 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1833388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E57787079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CUINES EGIDOS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8878790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E57637654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UMBERT FEBRER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0695359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E16503260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GERMANS JAUME GROW SHOP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6477595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E16737827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MINI MARKET AYMAN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3693941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E57627242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IDO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425626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E57979106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LOOK VISION MANACOR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MATEU GALMES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2584272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E57683666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DOMINGUEZ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5941899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E07103476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CRISTALERIA LA UNION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DOCTOR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22/07/1982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7256118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E57674798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AVINGUDA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6423353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E57894479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JOYERIA UNIVERSAL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2270634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E57932857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PIUPIU I UN CUAK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PIUS XII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9226705"/>
                  </a:ext>
                </a:extLst>
              </a:tr>
              <a:tr h="21922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E02813608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MANAWA BRAND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2404184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DFA38711-3BF6-FFF4-48BD-903805F7FF9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9738E06-8335-7191-F3FC-E3687159A6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5939344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EB34037-8552-FE4B-EC52-7591082454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0807483"/>
              </p:ext>
            </p:extLst>
          </p:nvPr>
        </p:nvGraphicFramePr>
        <p:xfrm>
          <a:off x="990600" y="699325"/>
          <a:ext cx="10515597" cy="5459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4932">
                  <a:extLst>
                    <a:ext uri="{9D8B030D-6E8A-4147-A177-3AD203B41FA5}">
                      <a16:colId xmlns:a16="http://schemas.microsoft.com/office/drawing/2014/main" val="2662797893"/>
                    </a:ext>
                  </a:extLst>
                </a:gridCol>
                <a:gridCol w="1470247">
                  <a:extLst>
                    <a:ext uri="{9D8B030D-6E8A-4147-A177-3AD203B41FA5}">
                      <a16:colId xmlns:a16="http://schemas.microsoft.com/office/drawing/2014/main" val="2751079648"/>
                    </a:ext>
                  </a:extLst>
                </a:gridCol>
                <a:gridCol w="164189">
                  <a:extLst>
                    <a:ext uri="{9D8B030D-6E8A-4147-A177-3AD203B41FA5}">
                      <a16:colId xmlns:a16="http://schemas.microsoft.com/office/drawing/2014/main" val="1564585032"/>
                    </a:ext>
                  </a:extLst>
                </a:gridCol>
                <a:gridCol w="1069101">
                  <a:extLst>
                    <a:ext uri="{9D8B030D-6E8A-4147-A177-3AD203B41FA5}">
                      <a16:colId xmlns:a16="http://schemas.microsoft.com/office/drawing/2014/main" val="3934191791"/>
                    </a:ext>
                  </a:extLst>
                </a:gridCol>
                <a:gridCol w="388085">
                  <a:extLst>
                    <a:ext uri="{9D8B030D-6E8A-4147-A177-3AD203B41FA5}">
                      <a16:colId xmlns:a16="http://schemas.microsoft.com/office/drawing/2014/main" val="3471237467"/>
                    </a:ext>
                  </a:extLst>
                </a:gridCol>
                <a:gridCol w="380623">
                  <a:extLst>
                    <a:ext uri="{9D8B030D-6E8A-4147-A177-3AD203B41FA5}">
                      <a16:colId xmlns:a16="http://schemas.microsoft.com/office/drawing/2014/main" val="992175166"/>
                    </a:ext>
                  </a:extLst>
                </a:gridCol>
                <a:gridCol w="529886">
                  <a:extLst>
                    <a:ext uri="{9D8B030D-6E8A-4147-A177-3AD203B41FA5}">
                      <a16:colId xmlns:a16="http://schemas.microsoft.com/office/drawing/2014/main" val="3748008506"/>
                    </a:ext>
                  </a:extLst>
                </a:gridCol>
                <a:gridCol w="1112014">
                  <a:extLst>
                    <a:ext uri="{9D8B030D-6E8A-4147-A177-3AD203B41FA5}">
                      <a16:colId xmlns:a16="http://schemas.microsoft.com/office/drawing/2014/main" val="824450173"/>
                    </a:ext>
                  </a:extLst>
                </a:gridCol>
                <a:gridCol w="559739">
                  <a:extLst>
                    <a:ext uri="{9D8B030D-6E8A-4147-A177-3AD203B41FA5}">
                      <a16:colId xmlns:a16="http://schemas.microsoft.com/office/drawing/2014/main" val="1861836983"/>
                    </a:ext>
                  </a:extLst>
                </a:gridCol>
                <a:gridCol w="509362">
                  <a:extLst>
                    <a:ext uri="{9D8B030D-6E8A-4147-A177-3AD203B41FA5}">
                      <a16:colId xmlns:a16="http://schemas.microsoft.com/office/drawing/2014/main" val="2721573861"/>
                    </a:ext>
                  </a:extLst>
                </a:gridCol>
                <a:gridCol w="671686">
                  <a:extLst>
                    <a:ext uri="{9D8B030D-6E8A-4147-A177-3AD203B41FA5}">
                      <a16:colId xmlns:a16="http://schemas.microsoft.com/office/drawing/2014/main" val="2549159150"/>
                    </a:ext>
                  </a:extLst>
                </a:gridCol>
                <a:gridCol w="263078">
                  <a:extLst>
                    <a:ext uri="{9D8B030D-6E8A-4147-A177-3AD203B41FA5}">
                      <a16:colId xmlns:a16="http://schemas.microsoft.com/office/drawing/2014/main" val="2028743194"/>
                    </a:ext>
                  </a:extLst>
                </a:gridCol>
                <a:gridCol w="2882655">
                  <a:extLst>
                    <a:ext uri="{9D8B030D-6E8A-4147-A177-3AD203B41FA5}">
                      <a16:colId xmlns:a16="http://schemas.microsoft.com/office/drawing/2014/main" val="2731491540"/>
                    </a:ext>
                  </a:extLst>
                </a:gridCol>
              </a:tblGrid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E16606402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OH LLUNERA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AMISTAT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0872790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J57608937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PUNTA REINA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0615401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E57598708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SUREDA PEDRALS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6672852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J07481989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PECE NOVO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MARCO POLO (PTO C NOVO)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10/07/1990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339009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E57861015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KAMAL I MUS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5000732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E57981003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FERRET - RIERA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4816065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E09913476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MOBILE STORE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1297017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E57718942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SOLER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776965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E57245797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HIJAS DE PEDRO AGUILO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3291023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E57299455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CENTPEUS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1832608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E07305428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CB JUAN MUNAR SERVERA Y JOSEFA ALFARO MARTINEZ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9741082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E07157100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CARNISSERIA CARN FRESCA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24/05/1985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1511392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E57963662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UNA DE DUES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PIUS XII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6845290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E57649857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MOBLES MIRA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9752813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E57844276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ISLA DECOR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856362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E57247983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BON GUST 2004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9659447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E07897036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EMBALAJES PARA EL MUEBLE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96089857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E57692089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 A. BOTIGA 2011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6536075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E57867400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NOVA COCA DOLÇA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941035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37335186E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FUSTER ANA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3175294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J57740003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TRIATLO ESPORTS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GOMILA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1798752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E57297004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LEVEL ELEVEN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PIUS XII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832379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E16546848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ATR 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0938378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E57626012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COCA DOLCA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7243842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E07407273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NOVEDADES FAY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15/12/1988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4214897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01859876-3638-3C29-70AF-C393A46405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BDB3FCC-B732-2355-6405-79BE98E446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86850411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2FEAE09C-9A1D-DBC1-A4CF-64D6366909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5463488"/>
              </p:ext>
            </p:extLst>
          </p:nvPr>
        </p:nvGraphicFramePr>
        <p:xfrm>
          <a:off x="995837" y="600292"/>
          <a:ext cx="10357963" cy="5517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195">
                  <a:extLst>
                    <a:ext uri="{9D8B030D-6E8A-4147-A177-3AD203B41FA5}">
                      <a16:colId xmlns:a16="http://schemas.microsoft.com/office/drawing/2014/main" val="2738993877"/>
                    </a:ext>
                  </a:extLst>
                </a:gridCol>
                <a:gridCol w="1447475">
                  <a:extLst>
                    <a:ext uri="{9D8B030D-6E8A-4147-A177-3AD203B41FA5}">
                      <a16:colId xmlns:a16="http://schemas.microsoft.com/office/drawing/2014/main" val="1009938712"/>
                    </a:ext>
                  </a:extLst>
                </a:gridCol>
                <a:gridCol w="161646">
                  <a:extLst>
                    <a:ext uri="{9D8B030D-6E8A-4147-A177-3AD203B41FA5}">
                      <a16:colId xmlns:a16="http://schemas.microsoft.com/office/drawing/2014/main" val="560008869"/>
                    </a:ext>
                  </a:extLst>
                </a:gridCol>
                <a:gridCol w="1052542">
                  <a:extLst>
                    <a:ext uri="{9D8B030D-6E8A-4147-A177-3AD203B41FA5}">
                      <a16:colId xmlns:a16="http://schemas.microsoft.com/office/drawing/2014/main" val="507318625"/>
                    </a:ext>
                  </a:extLst>
                </a:gridCol>
                <a:gridCol w="382074">
                  <a:extLst>
                    <a:ext uri="{9D8B030D-6E8A-4147-A177-3AD203B41FA5}">
                      <a16:colId xmlns:a16="http://schemas.microsoft.com/office/drawing/2014/main" val="1035651839"/>
                    </a:ext>
                  </a:extLst>
                </a:gridCol>
                <a:gridCol w="374728">
                  <a:extLst>
                    <a:ext uri="{9D8B030D-6E8A-4147-A177-3AD203B41FA5}">
                      <a16:colId xmlns:a16="http://schemas.microsoft.com/office/drawing/2014/main" val="2775681148"/>
                    </a:ext>
                  </a:extLst>
                </a:gridCol>
                <a:gridCol w="521678">
                  <a:extLst>
                    <a:ext uri="{9D8B030D-6E8A-4147-A177-3AD203B41FA5}">
                      <a16:colId xmlns:a16="http://schemas.microsoft.com/office/drawing/2014/main" val="3127777940"/>
                    </a:ext>
                  </a:extLst>
                </a:gridCol>
                <a:gridCol w="1094791">
                  <a:extLst>
                    <a:ext uri="{9D8B030D-6E8A-4147-A177-3AD203B41FA5}">
                      <a16:colId xmlns:a16="http://schemas.microsoft.com/office/drawing/2014/main" val="3621793046"/>
                    </a:ext>
                  </a:extLst>
                </a:gridCol>
                <a:gridCol w="551070">
                  <a:extLst>
                    <a:ext uri="{9D8B030D-6E8A-4147-A177-3AD203B41FA5}">
                      <a16:colId xmlns:a16="http://schemas.microsoft.com/office/drawing/2014/main" val="3011925394"/>
                    </a:ext>
                  </a:extLst>
                </a:gridCol>
                <a:gridCol w="501473">
                  <a:extLst>
                    <a:ext uri="{9D8B030D-6E8A-4147-A177-3AD203B41FA5}">
                      <a16:colId xmlns:a16="http://schemas.microsoft.com/office/drawing/2014/main" val="2542278082"/>
                    </a:ext>
                  </a:extLst>
                </a:gridCol>
                <a:gridCol w="661282">
                  <a:extLst>
                    <a:ext uri="{9D8B030D-6E8A-4147-A177-3AD203B41FA5}">
                      <a16:colId xmlns:a16="http://schemas.microsoft.com/office/drawing/2014/main" val="537100556"/>
                    </a:ext>
                  </a:extLst>
                </a:gridCol>
                <a:gridCol w="259003">
                  <a:extLst>
                    <a:ext uri="{9D8B030D-6E8A-4147-A177-3AD203B41FA5}">
                      <a16:colId xmlns:a16="http://schemas.microsoft.com/office/drawing/2014/main" val="2980156816"/>
                    </a:ext>
                  </a:extLst>
                </a:gridCol>
                <a:gridCol w="2838006">
                  <a:extLst>
                    <a:ext uri="{9D8B030D-6E8A-4147-A177-3AD203B41FA5}">
                      <a16:colId xmlns:a16="http://schemas.microsoft.com/office/drawing/2014/main" val="30322351"/>
                    </a:ext>
                  </a:extLst>
                </a:gridCol>
              </a:tblGrid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18224623K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FUSTER MIRO SANTIAGO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GALMES FOLKLORISTA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553350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E57511115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i-FI" sz="700" u="none" strike="noStrike">
                          <a:effectLst/>
                        </a:rPr>
                        <a:t>C.B. S.A. VALL</a:t>
                      </a:r>
                      <a:endParaRPr lang="fi-FI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423941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E57031163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 SON MACIA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2281374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B57228835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EQUIPAMENT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16/09/2003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3092016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B57799736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EUROMIG 2013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CALES DE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4777695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B57799736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EUROMIG 2013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LLEO 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0139148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B57487670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SAFARIGAS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4855263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E07247760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CB UMBERT BOSCH RAFAEL Y AGUILO FIOL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SAN SIMO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22/06/1987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4487166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E57357089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POLLITO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FONERA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602999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E16608572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BOTIGUETA MARISOL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 (PORTO CRISTO)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4707598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E16622573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CALA ROMANTICA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VIOLETES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8017844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E57299422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TEMPTACIONS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GERMANS PINZON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2260769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E57551160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ANTONIA JULIA Y MARIA ANTONIA JUAN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6123278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E57398307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 LOS ANGELES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PUNTA RASA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9663355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E57855215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PERDI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BORDILS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1498212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E01834449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RITA ATELIER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9497330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E57723876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CARTOON GIFTS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FONERA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495733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E57306318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GERMANES SANSO VIVES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5460759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E57780082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SAILTEX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S'ENTERROSALL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0367948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E57347163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CATALINA M. ANA M. BALLESTER FORTEZA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2693034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E57965444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MARTINEZ VERRIER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VIOLETES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1215861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E07618762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 ANCORA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9407593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E16565020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DOBLEVIC PUBLICIDAD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SIMON BOLIVAR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5093125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E57181828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BONET MASCARO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6841531"/>
                  </a:ext>
                </a:extLst>
              </a:tr>
              <a:tr h="2206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E07184534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PEDRO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MURADA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01/02/1986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610657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C2221DE1-1E97-72C7-F3EF-FE3DDC3F0FC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8D2326D-0B1A-6DD9-84E2-78A041212A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958748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A8C15C4-AC9E-3DCB-7442-9FB0A46E7F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8630088"/>
              </p:ext>
            </p:extLst>
          </p:nvPr>
        </p:nvGraphicFramePr>
        <p:xfrm>
          <a:off x="961224" y="467670"/>
          <a:ext cx="10574349" cy="57427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2896">
                  <a:extLst>
                    <a:ext uri="{9D8B030D-6E8A-4147-A177-3AD203B41FA5}">
                      <a16:colId xmlns:a16="http://schemas.microsoft.com/office/drawing/2014/main" val="1221826537"/>
                    </a:ext>
                  </a:extLst>
                </a:gridCol>
                <a:gridCol w="1477713">
                  <a:extLst>
                    <a:ext uri="{9D8B030D-6E8A-4147-A177-3AD203B41FA5}">
                      <a16:colId xmlns:a16="http://schemas.microsoft.com/office/drawing/2014/main" val="1869703217"/>
                    </a:ext>
                  </a:extLst>
                </a:gridCol>
                <a:gridCol w="165023">
                  <a:extLst>
                    <a:ext uri="{9D8B030D-6E8A-4147-A177-3AD203B41FA5}">
                      <a16:colId xmlns:a16="http://schemas.microsoft.com/office/drawing/2014/main" val="2834335269"/>
                    </a:ext>
                  </a:extLst>
                </a:gridCol>
                <a:gridCol w="1074530">
                  <a:extLst>
                    <a:ext uri="{9D8B030D-6E8A-4147-A177-3AD203B41FA5}">
                      <a16:colId xmlns:a16="http://schemas.microsoft.com/office/drawing/2014/main" val="4089826200"/>
                    </a:ext>
                  </a:extLst>
                </a:gridCol>
                <a:gridCol w="390056">
                  <a:extLst>
                    <a:ext uri="{9D8B030D-6E8A-4147-A177-3AD203B41FA5}">
                      <a16:colId xmlns:a16="http://schemas.microsoft.com/office/drawing/2014/main" val="4152616626"/>
                    </a:ext>
                  </a:extLst>
                </a:gridCol>
                <a:gridCol w="382556">
                  <a:extLst>
                    <a:ext uri="{9D8B030D-6E8A-4147-A177-3AD203B41FA5}">
                      <a16:colId xmlns:a16="http://schemas.microsoft.com/office/drawing/2014/main" val="836321247"/>
                    </a:ext>
                  </a:extLst>
                </a:gridCol>
                <a:gridCol w="532577">
                  <a:extLst>
                    <a:ext uri="{9D8B030D-6E8A-4147-A177-3AD203B41FA5}">
                      <a16:colId xmlns:a16="http://schemas.microsoft.com/office/drawing/2014/main" val="3591827045"/>
                    </a:ext>
                  </a:extLst>
                </a:gridCol>
                <a:gridCol w="1117662">
                  <a:extLst>
                    <a:ext uri="{9D8B030D-6E8A-4147-A177-3AD203B41FA5}">
                      <a16:colId xmlns:a16="http://schemas.microsoft.com/office/drawing/2014/main" val="2110163128"/>
                    </a:ext>
                  </a:extLst>
                </a:gridCol>
                <a:gridCol w="562582">
                  <a:extLst>
                    <a:ext uri="{9D8B030D-6E8A-4147-A177-3AD203B41FA5}">
                      <a16:colId xmlns:a16="http://schemas.microsoft.com/office/drawing/2014/main" val="2374690977"/>
                    </a:ext>
                  </a:extLst>
                </a:gridCol>
                <a:gridCol w="511949">
                  <a:extLst>
                    <a:ext uri="{9D8B030D-6E8A-4147-A177-3AD203B41FA5}">
                      <a16:colId xmlns:a16="http://schemas.microsoft.com/office/drawing/2014/main" val="3920824674"/>
                    </a:ext>
                  </a:extLst>
                </a:gridCol>
                <a:gridCol w="675097">
                  <a:extLst>
                    <a:ext uri="{9D8B030D-6E8A-4147-A177-3AD203B41FA5}">
                      <a16:colId xmlns:a16="http://schemas.microsoft.com/office/drawing/2014/main" val="506544614"/>
                    </a:ext>
                  </a:extLst>
                </a:gridCol>
                <a:gridCol w="264414">
                  <a:extLst>
                    <a:ext uri="{9D8B030D-6E8A-4147-A177-3AD203B41FA5}">
                      <a16:colId xmlns:a16="http://schemas.microsoft.com/office/drawing/2014/main" val="2354852727"/>
                    </a:ext>
                  </a:extLst>
                </a:gridCol>
                <a:gridCol w="2897294">
                  <a:extLst>
                    <a:ext uri="{9D8B030D-6E8A-4147-A177-3AD203B41FA5}">
                      <a16:colId xmlns:a16="http://schemas.microsoft.com/office/drawing/2014/main" val="2906865950"/>
                    </a:ext>
                  </a:extLst>
                </a:gridCol>
              </a:tblGrid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E07818388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ZANDONELLA Y EICH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SIPIONS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5475554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B07805773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JARDINERIA JUMA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TALENT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6405599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B57643728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JETCAT SPAIN TURBINES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7434197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B07108343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 MANACOR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BASSA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17/12/1982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9661552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B57874968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HIGHSIDE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12/08/2014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986603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B57933350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MARIAS RECORDS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L'ESTRIBORD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30/09/2015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2121260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B57676595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MIMONOR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28/07/2010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4693542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B57989923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MUSK MANACOR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6997251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B57699068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NASSOS 100 POR 100 POSITIVO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3285174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B57690752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ROBA D'HOTELERIA I FEINA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4228964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B57587297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ROLLINSTAR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03/10/2008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7051840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B57094310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RONOITA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169626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B57585531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SONIA CENTRE AUDITIU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23/09/2008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2691478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B07650781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TRIARTS GRUP CREATIU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D'ARAGO (MANACOR)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07/02/1994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1233851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B06910939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UNIVERSAL NOVOJOY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2259199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B57220048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VANEVA COMPLEMENTOS SRL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NUMANCIA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16/09/2003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8335213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B57220048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VANEVA COMPLEMENTOS SRL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3057035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B57299885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VINOTECA TERRA DE VINS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9408783"/>
                  </a:ext>
                </a:extLst>
              </a:tr>
              <a:tr h="3353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B57299885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VINOTECA TERRA DE VINS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ESCRIPTOR PARE MIQUEL ALCOVER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28/09/2004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3348249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B57812778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ZUGGA INVEST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BORDILS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1508780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6CRI9 MANACOR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6694512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B57474009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BASSA RIERA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2780585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B57198699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BRUC BOAL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13/03/2003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9615323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B57115222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GORRIO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9986426"/>
                  </a:ext>
                </a:extLst>
              </a:tr>
              <a:tr h="22530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B07786031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CLAUDEDOS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03/01/1996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487570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696800DA-A828-A0A2-50EE-52EE00C03C2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92A59E3-EFA2-D6A7-432C-E359A949B2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814685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686B48F-51D3-19D2-B6F9-12C6494E72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4510976"/>
              </p:ext>
            </p:extLst>
          </p:nvPr>
        </p:nvGraphicFramePr>
        <p:xfrm>
          <a:off x="838202" y="507448"/>
          <a:ext cx="10515598" cy="5804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1772">
                  <a:extLst>
                    <a:ext uri="{9D8B030D-6E8A-4147-A177-3AD203B41FA5}">
                      <a16:colId xmlns:a16="http://schemas.microsoft.com/office/drawing/2014/main" val="1908970409"/>
                    </a:ext>
                  </a:extLst>
                </a:gridCol>
                <a:gridCol w="1467771">
                  <a:extLst>
                    <a:ext uri="{9D8B030D-6E8A-4147-A177-3AD203B41FA5}">
                      <a16:colId xmlns:a16="http://schemas.microsoft.com/office/drawing/2014/main" val="329740963"/>
                    </a:ext>
                  </a:extLst>
                </a:gridCol>
                <a:gridCol w="163913">
                  <a:extLst>
                    <a:ext uri="{9D8B030D-6E8A-4147-A177-3AD203B41FA5}">
                      <a16:colId xmlns:a16="http://schemas.microsoft.com/office/drawing/2014/main" val="955895999"/>
                    </a:ext>
                  </a:extLst>
                </a:gridCol>
                <a:gridCol w="1067300">
                  <a:extLst>
                    <a:ext uri="{9D8B030D-6E8A-4147-A177-3AD203B41FA5}">
                      <a16:colId xmlns:a16="http://schemas.microsoft.com/office/drawing/2014/main" val="3821091851"/>
                    </a:ext>
                  </a:extLst>
                </a:gridCol>
                <a:gridCol w="387432">
                  <a:extLst>
                    <a:ext uri="{9D8B030D-6E8A-4147-A177-3AD203B41FA5}">
                      <a16:colId xmlns:a16="http://schemas.microsoft.com/office/drawing/2014/main" val="1527785635"/>
                    </a:ext>
                  </a:extLst>
                </a:gridCol>
                <a:gridCol w="379982">
                  <a:extLst>
                    <a:ext uri="{9D8B030D-6E8A-4147-A177-3AD203B41FA5}">
                      <a16:colId xmlns:a16="http://schemas.microsoft.com/office/drawing/2014/main" val="3824634574"/>
                    </a:ext>
                  </a:extLst>
                </a:gridCol>
                <a:gridCol w="528993">
                  <a:extLst>
                    <a:ext uri="{9D8B030D-6E8A-4147-A177-3AD203B41FA5}">
                      <a16:colId xmlns:a16="http://schemas.microsoft.com/office/drawing/2014/main" val="1910884463"/>
                    </a:ext>
                  </a:extLst>
                </a:gridCol>
                <a:gridCol w="1110142">
                  <a:extLst>
                    <a:ext uri="{9D8B030D-6E8A-4147-A177-3AD203B41FA5}">
                      <a16:colId xmlns:a16="http://schemas.microsoft.com/office/drawing/2014/main" val="2819810193"/>
                    </a:ext>
                  </a:extLst>
                </a:gridCol>
                <a:gridCol w="558797">
                  <a:extLst>
                    <a:ext uri="{9D8B030D-6E8A-4147-A177-3AD203B41FA5}">
                      <a16:colId xmlns:a16="http://schemas.microsoft.com/office/drawing/2014/main" val="1875673204"/>
                    </a:ext>
                  </a:extLst>
                </a:gridCol>
                <a:gridCol w="508505">
                  <a:extLst>
                    <a:ext uri="{9D8B030D-6E8A-4147-A177-3AD203B41FA5}">
                      <a16:colId xmlns:a16="http://schemas.microsoft.com/office/drawing/2014/main" val="3703102448"/>
                    </a:ext>
                  </a:extLst>
                </a:gridCol>
                <a:gridCol w="670555">
                  <a:extLst>
                    <a:ext uri="{9D8B030D-6E8A-4147-A177-3AD203B41FA5}">
                      <a16:colId xmlns:a16="http://schemas.microsoft.com/office/drawing/2014/main" val="1329172987"/>
                    </a:ext>
                  </a:extLst>
                </a:gridCol>
                <a:gridCol w="262635">
                  <a:extLst>
                    <a:ext uri="{9D8B030D-6E8A-4147-A177-3AD203B41FA5}">
                      <a16:colId xmlns:a16="http://schemas.microsoft.com/office/drawing/2014/main" val="257128694"/>
                    </a:ext>
                  </a:extLst>
                </a:gridCol>
                <a:gridCol w="2877801">
                  <a:extLst>
                    <a:ext uri="{9D8B030D-6E8A-4147-A177-3AD203B41FA5}">
                      <a16:colId xmlns:a16="http://schemas.microsoft.com/office/drawing/2014/main" val="2845532082"/>
                    </a:ext>
                  </a:extLst>
                </a:gridCol>
              </a:tblGrid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40256824Q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BERNAT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1247756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78183470F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BALLESTER SUÑER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 COMERCIAL S'ESTACIO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3283333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E07309263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SANTANDREU HERMANOS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EBENISTA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04/09/1989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9589973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43015532N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FONT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1967707"/>
                  </a:ext>
                </a:extLst>
              </a:tr>
              <a:tr h="3389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E07188451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ANTONIO MESQUIDA MASCARO Y JAIME SALAS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0854749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42994034L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RIERA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1986584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E57668881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 S.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BAIX 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1265301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E57668881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 S.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2858089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37340338E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BUSQUETS CABRER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01792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B16505406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ROSIOR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SINIA DELS FRARES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0255769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MALLORQUINA FERRER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5165995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B57517443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MOBLES TRUYOLS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09/08/2007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4295372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B57683492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ORTOPEDIA DE SERVICIO SOCIAL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0254785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B57729444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QYM MALLORCA 2011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14/10/2011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8251646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B57940769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HORSE SHOP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608747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B57620908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VINS SON CAVALLER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24/04/2009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9103284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B57198699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BRUC BOAL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TIA DE SA REAL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7268131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B57264152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CONFECCIONES COLAU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6799244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B57264152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CONFECCIONES COLAU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15/03/2004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5288152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78199641D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PELLISSER MOREI 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BASSA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0351070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18219346B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PONS MARIA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1754014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A07163843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COMPLEJOS TURISTICOS Y COMERCIALES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05/03/1985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6484124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78204696G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FULLANA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4435763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E57179855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NAUTICA VERMELL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D'ES TOLL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4648268"/>
                  </a:ext>
                </a:extLst>
              </a:tr>
              <a:tr h="2277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A07163843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COMPLEJOS TURISTICOS Y COMERCIALES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ROMAGUERA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3810470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BB361A29-D689-AFF1-D2DF-2A1B101A29F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4E88C47-50CA-3A49-5BD8-332989A53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0141985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27EE2BF6-AE7E-D10F-95AC-0D08E141AD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487347"/>
              </p:ext>
            </p:extLst>
          </p:nvPr>
        </p:nvGraphicFramePr>
        <p:xfrm>
          <a:off x="955106" y="696700"/>
          <a:ext cx="10281786" cy="5464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7533">
                  <a:extLst>
                    <a:ext uri="{9D8B030D-6E8A-4147-A177-3AD203B41FA5}">
                      <a16:colId xmlns:a16="http://schemas.microsoft.com/office/drawing/2014/main" val="1262973903"/>
                    </a:ext>
                  </a:extLst>
                </a:gridCol>
                <a:gridCol w="1434021">
                  <a:extLst>
                    <a:ext uri="{9D8B030D-6E8A-4147-A177-3AD203B41FA5}">
                      <a16:colId xmlns:a16="http://schemas.microsoft.com/office/drawing/2014/main" val="4203398510"/>
                    </a:ext>
                  </a:extLst>
                </a:gridCol>
                <a:gridCol w="160144">
                  <a:extLst>
                    <a:ext uri="{9D8B030D-6E8A-4147-A177-3AD203B41FA5}">
                      <a16:colId xmlns:a16="http://schemas.microsoft.com/office/drawing/2014/main" val="2839528251"/>
                    </a:ext>
                  </a:extLst>
                </a:gridCol>
                <a:gridCol w="1042759">
                  <a:extLst>
                    <a:ext uri="{9D8B030D-6E8A-4147-A177-3AD203B41FA5}">
                      <a16:colId xmlns:a16="http://schemas.microsoft.com/office/drawing/2014/main" val="1574231605"/>
                    </a:ext>
                  </a:extLst>
                </a:gridCol>
                <a:gridCol w="378524">
                  <a:extLst>
                    <a:ext uri="{9D8B030D-6E8A-4147-A177-3AD203B41FA5}">
                      <a16:colId xmlns:a16="http://schemas.microsoft.com/office/drawing/2014/main" val="1109821903"/>
                    </a:ext>
                  </a:extLst>
                </a:gridCol>
                <a:gridCol w="371244">
                  <a:extLst>
                    <a:ext uri="{9D8B030D-6E8A-4147-A177-3AD203B41FA5}">
                      <a16:colId xmlns:a16="http://schemas.microsoft.com/office/drawing/2014/main" val="1311679200"/>
                    </a:ext>
                  </a:extLst>
                </a:gridCol>
                <a:gridCol w="516830">
                  <a:extLst>
                    <a:ext uri="{9D8B030D-6E8A-4147-A177-3AD203B41FA5}">
                      <a16:colId xmlns:a16="http://schemas.microsoft.com/office/drawing/2014/main" val="1313911802"/>
                    </a:ext>
                  </a:extLst>
                </a:gridCol>
                <a:gridCol w="1084614">
                  <a:extLst>
                    <a:ext uri="{9D8B030D-6E8A-4147-A177-3AD203B41FA5}">
                      <a16:colId xmlns:a16="http://schemas.microsoft.com/office/drawing/2014/main" val="2221135307"/>
                    </a:ext>
                  </a:extLst>
                </a:gridCol>
                <a:gridCol w="545947">
                  <a:extLst>
                    <a:ext uri="{9D8B030D-6E8A-4147-A177-3AD203B41FA5}">
                      <a16:colId xmlns:a16="http://schemas.microsoft.com/office/drawing/2014/main" val="2065668030"/>
                    </a:ext>
                  </a:extLst>
                </a:gridCol>
                <a:gridCol w="496812">
                  <a:extLst>
                    <a:ext uri="{9D8B030D-6E8A-4147-A177-3AD203B41FA5}">
                      <a16:colId xmlns:a16="http://schemas.microsoft.com/office/drawing/2014/main" val="1943469372"/>
                    </a:ext>
                  </a:extLst>
                </a:gridCol>
                <a:gridCol w="655136">
                  <a:extLst>
                    <a:ext uri="{9D8B030D-6E8A-4147-A177-3AD203B41FA5}">
                      <a16:colId xmlns:a16="http://schemas.microsoft.com/office/drawing/2014/main" val="4231317755"/>
                    </a:ext>
                  </a:extLst>
                </a:gridCol>
                <a:gridCol w="256595">
                  <a:extLst>
                    <a:ext uri="{9D8B030D-6E8A-4147-A177-3AD203B41FA5}">
                      <a16:colId xmlns:a16="http://schemas.microsoft.com/office/drawing/2014/main" val="3577872306"/>
                    </a:ext>
                  </a:extLst>
                </a:gridCol>
                <a:gridCol w="2811627">
                  <a:extLst>
                    <a:ext uri="{9D8B030D-6E8A-4147-A177-3AD203B41FA5}">
                      <a16:colId xmlns:a16="http://schemas.microsoft.com/office/drawing/2014/main" val="2621092829"/>
                    </a:ext>
                  </a:extLst>
                </a:gridCol>
              </a:tblGrid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A07163843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COMPLEJOS TURISTICOS Y COMERCIALES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42251538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B07793565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KM SEMPRE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19/09/1996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63475846"/>
                  </a:ext>
                </a:extLst>
              </a:tr>
              <a:tr h="114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B07425283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LADEMA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PORTUGAL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Lavado y limpieza de prendas textiles y de piel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46173966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B57895468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MINLINMALLORCA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28631605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B07498587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MUEBLES DUCAL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PEDRO RICHE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18560325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B07498587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MUEBLES DUCAL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CREUERS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97781808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B57971392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MURJAN 2016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19/05/2016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38240366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B57415671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NESSA IMEX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PENYES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05/04/2006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50738985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B57430894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NOFERNO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27/06/2006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05929739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B57315046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SOLUCIONS INFORMATIQUES SERVEIS I INNOVACIO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40288253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B57946725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VIDRES FULLANA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OLIVERISTES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65388357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E07599400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AMER-CA N GARANYA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LLITERAS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31833398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43009430M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PARERA FEMENIAS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77481855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B57287617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FEBRER-PINARO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21188536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B57287617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FEBRER-PINARO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06/07/2004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32973665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B57287617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FEBRER-PINARO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85301893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B57068389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 BURDILS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TRAFALGAR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94762469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B57068389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 BURDILS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58380949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B07562275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JOYEROS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TORRENT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51366299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B57412389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BETAME IMINVEST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31/03/2006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68540141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B57902041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COCINAS PICKHARDT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99344460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B57903379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BINIGALIB 2015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436371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A07048887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TALLERES METALURGICOS COSTA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87823001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42998685R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BUADES SASTRE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CAMEL·LA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86529060"/>
                  </a:ext>
                </a:extLst>
              </a:tr>
              <a:tr h="2229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B57485476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EJE VISUAL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09/03/2007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4725912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1FC86BE8-5AC9-1B8D-73F5-AED0BD3EEC1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FAB9E6A-D2C6-8D5D-F39C-ECEB362ED9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8686262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DD2A1948-B659-89F0-6E45-0ADD05E490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7486855"/>
              </p:ext>
            </p:extLst>
          </p:nvPr>
        </p:nvGraphicFramePr>
        <p:xfrm>
          <a:off x="718957" y="558411"/>
          <a:ext cx="11077501" cy="538868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7234">
                  <a:extLst>
                    <a:ext uri="{9D8B030D-6E8A-4147-A177-3AD203B41FA5}">
                      <a16:colId xmlns:a16="http://schemas.microsoft.com/office/drawing/2014/main" val="1115915635"/>
                    </a:ext>
                  </a:extLst>
                </a:gridCol>
                <a:gridCol w="1546635">
                  <a:extLst>
                    <a:ext uri="{9D8B030D-6E8A-4147-A177-3AD203B41FA5}">
                      <a16:colId xmlns:a16="http://schemas.microsoft.com/office/drawing/2014/main" val="2820141816"/>
                    </a:ext>
                  </a:extLst>
                </a:gridCol>
                <a:gridCol w="172721">
                  <a:extLst>
                    <a:ext uri="{9D8B030D-6E8A-4147-A177-3AD203B41FA5}">
                      <a16:colId xmlns:a16="http://schemas.microsoft.com/office/drawing/2014/main" val="1855994800"/>
                    </a:ext>
                  </a:extLst>
                </a:gridCol>
                <a:gridCol w="1124649">
                  <a:extLst>
                    <a:ext uri="{9D8B030D-6E8A-4147-A177-3AD203B41FA5}">
                      <a16:colId xmlns:a16="http://schemas.microsoft.com/office/drawing/2014/main" val="2669190174"/>
                    </a:ext>
                  </a:extLst>
                </a:gridCol>
                <a:gridCol w="408250">
                  <a:extLst>
                    <a:ext uri="{9D8B030D-6E8A-4147-A177-3AD203B41FA5}">
                      <a16:colId xmlns:a16="http://schemas.microsoft.com/office/drawing/2014/main" val="473372145"/>
                    </a:ext>
                  </a:extLst>
                </a:gridCol>
                <a:gridCol w="400399">
                  <a:extLst>
                    <a:ext uri="{9D8B030D-6E8A-4147-A177-3AD203B41FA5}">
                      <a16:colId xmlns:a16="http://schemas.microsoft.com/office/drawing/2014/main" val="2713028914"/>
                    </a:ext>
                  </a:extLst>
                </a:gridCol>
                <a:gridCol w="557416">
                  <a:extLst>
                    <a:ext uri="{9D8B030D-6E8A-4147-A177-3AD203B41FA5}">
                      <a16:colId xmlns:a16="http://schemas.microsoft.com/office/drawing/2014/main" val="223387201"/>
                    </a:ext>
                  </a:extLst>
                </a:gridCol>
                <a:gridCol w="1169790">
                  <a:extLst>
                    <a:ext uri="{9D8B030D-6E8A-4147-A177-3AD203B41FA5}">
                      <a16:colId xmlns:a16="http://schemas.microsoft.com/office/drawing/2014/main" val="955214084"/>
                    </a:ext>
                  </a:extLst>
                </a:gridCol>
                <a:gridCol w="588822">
                  <a:extLst>
                    <a:ext uri="{9D8B030D-6E8A-4147-A177-3AD203B41FA5}">
                      <a16:colId xmlns:a16="http://schemas.microsoft.com/office/drawing/2014/main" val="2979825309"/>
                    </a:ext>
                  </a:extLst>
                </a:gridCol>
                <a:gridCol w="535828">
                  <a:extLst>
                    <a:ext uri="{9D8B030D-6E8A-4147-A177-3AD203B41FA5}">
                      <a16:colId xmlns:a16="http://schemas.microsoft.com/office/drawing/2014/main" val="2540690583"/>
                    </a:ext>
                  </a:extLst>
                </a:gridCol>
                <a:gridCol w="706584">
                  <a:extLst>
                    <a:ext uri="{9D8B030D-6E8A-4147-A177-3AD203B41FA5}">
                      <a16:colId xmlns:a16="http://schemas.microsoft.com/office/drawing/2014/main" val="1744428380"/>
                    </a:ext>
                  </a:extLst>
                </a:gridCol>
                <a:gridCol w="276745">
                  <a:extLst>
                    <a:ext uri="{9D8B030D-6E8A-4147-A177-3AD203B41FA5}">
                      <a16:colId xmlns:a16="http://schemas.microsoft.com/office/drawing/2014/main" val="3774792320"/>
                    </a:ext>
                  </a:extLst>
                </a:gridCol>
                <a:gridCol w="3032428">
                  <a:extLst>
                    <a:ext uri="{9D8B030D-6E8A-4147-A177-3AD203B41FA5}">
                      <a16:colId xmlns:a16="http://schemas.microsoft.com/office/drawing/2014/main" val="3334264193"/>
                    </a:ext>
                  </a:extLst>
                </a:gridCol>
              </a:tblGrid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B57485476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EJE VISUAL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SEBASTIA RUBI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003879001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B57763005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GAFUSA 2012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D'EN SUREDA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06/06/2012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629084923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B57763005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GAFUSA 2012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VELL MARI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07687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601481879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B01730050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HOME SHOPPING MANACOR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MA-15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13/07/2020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426614838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B57573941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OPTICA NOVA VISIO I AUDIOPROTESIS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D'ES COS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13/06/2008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802399220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B57972655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SPORTS SHOP MANACOR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CALES DE MALLORCA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10/05/2016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2141366348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A07064777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ESTACION DE SERVICIO EL BOSQUE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ROSSELLO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12/07/1977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2325120436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E07885882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MIG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NA GUARDIS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07689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2696118171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B57143612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NOVOMOBLE XXI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FERROCARRIL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15/05/2002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806460120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B57514903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SIBAVIST S.L.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AMARGURA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12/07/2007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2405613963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B57514903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SIBAVIST S.L.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RECTOR RUBI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611742140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B07676893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BICICLETES CALDENTEY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ANTONI MAURA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07/07/1994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870307478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B07786403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BICICLETES NADAL-OLIVER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FERROCARRIL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08/07/1996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748340241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E07553712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JUAN MIQUEL FULLANA Y MARIA ARTIGUE SLLODRA CB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JOAN MARCH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01/01/1985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324635653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B57288763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GALLEGO RIERA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RB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REI EN JAUME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465766918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B57288763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GALLEGO RIERA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FELANITX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13/07/2004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2676310250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B07807233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INTERMOBEL MANACOR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MA-15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31/12/1996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447487882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B07807233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INTERMOBEL MANACOR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FELANITX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4096489769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B07807233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INTERMOBEL MANACOR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 A SON MACIA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099204550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B07055114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MUEBLES RIERA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ANTONI MUS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31/08/1977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2430491844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B07055114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MUEBLES RIERA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MAJOR (MANACOR)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526739981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B57194292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NAUTICA GUIMAR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DELS CREUERS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03/03/2003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697179820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B57887986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PROJECTE LEUQIM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COLON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26/11/2014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623215650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B57886004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SUPIVI INT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D'ES COS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05/12/2014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1721232965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A07164767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CA'N BETLIU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VIA PORTUGAL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14/06/1985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2685652074"/>
                  </a:ext>
                </a:extLst>
              </a:tr>
              <a:tr h="196310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A07540057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EVODIA 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MA-15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anónima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19/07/1991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819569973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B57179228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URBANITA CASUAL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RB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REI EN JAUME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217895127"/>
                  </a:ext>
                </a:extLst>
              </a:tr>
              <a:tr h="186492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B57179228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URBANITA CASUAL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MARE DE DEU DE LA NEU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12/12/2002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4771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22" marR="4922" marT="4922" marB="0" anchor="b"/>
                </a:tc>
                <a:extLst>
                  <a:ext uri="{0D108BD9-81ED-4DB2-BD59-A6C34878D82A}">
                    <a16:rowId xmlns:a16="http://schemas.microsoft.com/office/drawing/2014/main" val="3325905079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4DED2AF6-391C-7871-8C05-A43B1FC5245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AD885AAA-D39E-FC3F-DE9C-A28077BE4D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3738246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1B301D6-644A-D709-BE43-65FCFA6B48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5375130"/>
              </p:ext>
            </p:extLst>
          </p:nvPr>
        </p:nvGraphicFramePr>
        <p:xfrm>
          <a:off x="838202" y="1158705"/>
          <a:ext cx="10679048" cy="478415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8073">
                  <a:extLst>
                    <a:ext uri="{9D8B030D-6E8A-4147-A177-3AD203B41FA5}">
                      <a16:colId xmlns:a16="http://schemas.microsoft.com/office/drawing/2014/main" val="275820429"/>
                    </a:ext>
                  </a:extLst>
                </a:gridCol>
                <a:gridCol w="1492345">
                  <a:extLst>
                    <a:ext uri="{9D8B030D-6E8A-4147-A177-3AD203B41FA5}">
                      <a16:colId xmlns:a16="http://schemas.microsoft.com/office/drawing/2014/main" val="3812690328"/>
                    </a:ext>
                  </a:extLst>
                </a:gridCol>
                <a:gridCol w="166657">
                  <a:extLst>
                    <a:ext uri="{9D8B030D-6E8A-4147-A177-3AD203B41FA5}">
                      <a16:colId xmlns:a16="http://schemas.microsoft.com/office/drawing/2014/main" val="1187844037"/>
                    </a:ext>
                  </a:extLst>
                </a:gridCol>
                <a:gridCol w="1085169">
                  <a:extLst>
                    <a:ext uri="{9D8B030D-6E8A-4147-A177-3AD203B41FA5}">
                      <a16:colId xmlns:a16="http://schemas.microsoft.com/office/drawing/2014/main" val="382751793"/>
                    </a:ext>
                  </a:extLst>
                </a:gridCol>
                <a:gridCol w="393918">
                  <a:extLst>
                    <a:ext uri="{9D8B030D-6E8A-4147-A177-3AD203B41FA5}">
                      <a16:colId xmlns:a16="http://schemas.microsoft.com/office/drawing/2014/main" val="1210424859"/>
                    </a:ext>
                  </a:extLst>
                </a:gridCol>
                <a:gridCol w="386344">
                  <a:extLst>
                    <a:ext uri="{9D8B030D-6E8A-4147-A177-3AD203B41FA5}">
                      <a16:colId xmlns:a16="http://schemas.microsoft.com/office/drawing/2014/main" val="2229609298"/>
                    </a:ext>
                  </a:extLst>
                </a:gridCol>
                <a:gridCol w="537850">
                  <a:extLst>
                    <a:ext uri="{9D8B030D-6E8A-4147-A177-3AD203B41FA5}">
                      <a16:colId xmlns:a16="http://schemas.microsoft.com/office/drawing/2014/main" val="2667820775"/>
                    </a:ext>
                  </a:extLst>
                </a:gridCol>
                <a:gridCol w="1128728">
                  <a:extLst>
                    <a:ext uri="{9D8B030D-6E8A-4147-A177-3AD203B41FA5}">
                      <a16:colId xmlns:a16="http://schemas.microsoft.com/office/drawing/2014/main" val="4137217273"/>
                    </a:ext>
                  </a:extLst>
                </a:gridCol>
                <a:gridCol w="568152">
                  <a:extLst>
                    <a:ext uri="{9D8B030D-6E8A-4147-A177-3AD203B41FA5}">
                      <a16:colId xmlns:a16="http://schemas.microsoft.com/office/drawing/2014/main" val="1968457196"/>
                    </a:ext>
                  </a:extLst>
                </a:gridCol>
                <a:gridCol w="517018">
                  <a:extLst>
                    <a:ext uri="{9D8B030D-6E8A-4147-A177-3AD203B41FA5}">
                      <a16:colId xmlns:a16="http://schemas.microsoft.com/office/drawing/2014/main" val="2263405313"/>
                    </a:ext>
                  </a:extLst>
                </a:gridCol>
                <a:gridCol w="681781">
                  <a:extLst>
                    <a:ext uri="{9D8B030D-6E8A-4147-A177-3AD203B41FA5}">
                      <a16:colId xmlns:a16="http://schemas.microsoft.com/office/drawing/2014/main" val="1973544837"/>
                    </a:ext>
                  </a:extLst>
                </a:gridCol>
                <a:gridCol w="267032">
                  <a:extLst>
                    <a:ext uri="{9D8B030D-6E8A-4147-A177-3AD203B41FA5}">
                      <a16:colId xmlns:a16="http://schemas.microsoft.com/office/drawing/2014/main" val="3024230452"/>
                    </a:ext>
                  </a:extLst>
                </a:gridCol>
                <a:gridCol w="2925981">
                  <a:extLst>
                    <a:ext uri="{9D8B030D-6E8A-4147-A177-3AD203B41FA5}">
                      <a16:colId xmlns:a16="http://schemas.microsoft.com/office/drawing/2014/main" val="3049913078"/>
                    </a:ext>
                  </a:extLst>
                </a:gridCol>
              </a:tblGrid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B57310849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CUATRIFORUM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1700333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B07576663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HNOS MIQUEL GRIMALT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CAPDEPERA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1204173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B57833956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IDEAL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357853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B07153463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ATALAYA DE CANYAMEL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25/11/1987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4606644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B57126294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 INNOVACIO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0460367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B57126294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 INNOVACIO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6235656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B57126294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LEO INNOVACIO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PORTUGAL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5227424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B07612435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DEPORTES ELITE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HISTORIADOR TRUYOLS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6181532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B07612435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DEPORTES ELITE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3498371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B07612435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DEPORTES ELITE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 DEU DE LA 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26/03/1993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4037223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B07407422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MARTI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MANACOR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5392927"/>
                  </a:ext>
                </a:extLst>
              </a:tr>
              <a:tr h="1163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B57754145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FORTUNA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MAJORICA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2774306"/>
                  </a:ext>
                </a:extLst>
              </a:tr>
              <a:tr h="11639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B57754145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 FORTUNA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3527701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B57112583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MARTI FRUTAS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RAMON JIMENEZ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4073811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B57724593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MILLAN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CREUERS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31/08/2011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4734971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B57711459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SICOM IBIPHONE,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S'ESTACIO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48484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B07407182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MASCARO, SUMINISTRES I SERVEIS,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15/12/1988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4886513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B07407182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MASCARO, SUMINISTRES I SERVEIS,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7595264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B57945818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COMERCIAL MEDITERRANEO MALLORCA 2016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2719845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B57945818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COMERCIAL MEDITERRANEO MALLORCA 2016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8236438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E07268725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CUEVAS DELS HAMS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COVES DELS HAMS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1553304"/>
                  </a:ext>
                </a:extLst>
              </a:tr>
              <a:tr h="2275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B57376576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ECO SA TEULERA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I GASSET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20/10/2005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7754360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6724DA70-750B-1A18-754E-3B9A76B3CF9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44D3712-B4DB-FD23-4877-5E3A322EE9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1605119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649B5DF6-B007-B412-FFB1-12141A7B04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094270"/>
              </p:ext>
            </p:extLst>
          </p:nvPr>
        </p:nvGraphicFramePr>
        <p:xfrm>
          <a:off x="990600" y="914400"/>
          <a:ext cx="10540612" cy="24923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1227">
                  <a:extLst>
                    <a:ext uri="{9D8B030D-6E8A-4147-A177-3AD203B41FA5}">
                      <a16:colId xmlns:a16="http://schemas.microsoft.com/office/drawing/2014/main" val="828769410"/>
                    </a:ext>
                  </a:extLst>
                </a:gridCol>
                <a:gridCol w="1472999">
                  <a:extLst>
                    <a:ext uri="{9D8B030D-6E8A-4147-A177-3AD203B41FA5}">
                      <a16:colId xmlns:a16="http://schemas.microsoft.com/office/drawing/2014/main" val="2876371574"/>
                    </a:ext>
                  </a:extLst>
                </a:gridCol>
                <a:gridCol w="164497">
                  <a:extLst>
                    <a:ext uri="{9D8B030D-6E8A-4147-A177-3AD203B41FA5}">
                      <a16:colId xmlns:a16="http://schemas.microsoft.com/office/drawing/2014/main" val="3121495773"/>
                    </a:ext>
                  </a:extLst>
                </a:gridCol>
                <a:gridCol w="1071102">
                  <a:extLst>
                    <a:ext uri="{9D8B030D-6E8A-4147-A177-3AD203B41FA5}">
                      <a16:colId xmlns:a16="http://schemas.microsoft.com/office/drawing/2014/main" val="1212171997"/>
                    </a:ext>
                  </a:extLst>
                </a:gridCol>
                <a:gridCol w="388812">
                  <a:extLst>
                    <a:ext uri="{9D8B030D-6E8A-4147-A177-3AD203B41FA5}">
                      <a16:colId xmlns:a16="http://schemas.microsoft.com/office/drawing/2014/main" val="3740639688"/>
                    </a:ext>
                  </a:extLst>
                </a:gridCol>
                <a:gridCol w="381336">
                  <a:extLst>
                    <a:ext uri="{9D8B030D-6E8A-4147-A177-3AD203B41FA5}">
                      <a16:colId xmlns:a16="http://schemas.microsoft.com/office/drawing/2014/main" val="1093166544"/>
                    </a:ext>
                  </a:extLst>
                </a:gridCol>
                <a:gridCol w="530877">
                  <a:extLst>
                    <a:ext uri="{9D8B030D-6E8A-4147-A177-3AD203B41FA5}">
                      <a16:colId xmlns:a16="http://schemas.microsoft.com/office/drawing/2014/main" val="988048391"/>
                    </a:ext>
                  </a:extLst>
                </a:gridCol>
                <a:gridCol w="1114096">
                  <a:extLst>
                    <a:ext uri="{9D8B030D-6E8A-4147-A177-3AD203B41FA5}">
                      <a16:colId xmlns:a16="http://schemas.microsoft.com/office/drawing/2014/main" val="2245172106"/>
                    </a:ext>
                  </a:extLst>
                </a:gridCol>
                <a:gridCol w="560787">
                  <a:extLst>
                    <a:ext uri="{9D8B030D-6E8A-4147-A177-3AD203B41FA5}">
                      <a16:colId xmlns:a16="http://schemas.microsoft.com/office/drawing/2014/main" val="1689223455"/>
                    </a:ext>
                  </a:extLst>
                </a:gridCol>
                <a:gridCol w="510316">
                  <a:extLst>
                    <a:ext uri="{9D8B030D-6E8A-4147-A177-3AD203B41FA5}">
                      <a16:colId xmlns:a16="http://schemas.microsoft.com/office/drawing/2014/main" val="504884123"/>
                    </a:ext>
                  </a:extLst>
                </a:gridCol>
                <a:gridCol w="672943">
                  <a:extLst>
                    <a:ext uri="{9D8B030D-6E8A-4147-A177-3AD203B41FA5}">
                      <a16:colId xmlns:a16="http://schemas.microsoft.com/office/drawing/2014/main" val="3099850662"/>
                    </a:ext>
                  </a:extLst>
                </a:gridCol>
                <a:gridCol w="263570">
                  <a:extLst>
                    <a:ext uri="{9D8B030D-6E8A-4147-A177-3AD203B41FA5}">
                      <a16:colId xmlns:a16="http://schemas.microsoft.com/office/drawing/2014/main" val="1499444032"/>
                    </a:ext>
                  </a:extLst>
                </a:gridCol>
                <a:gridCol w="2888050">
                  <a:extLst>
                    <a:ext uri="{9D8B030D-6E8A-4147-A177-3AD203B41FA5}">
                      <a16:colId xmlns:a16="http://schemas.microsoft.com/office/drawing/2014/main" val="3256835668"/>
                    </a:ext>
                  </a:extLst>
                </a:gridCol>
              </a:tblGrid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TENDES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36413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B07854946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PARRINO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715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4870775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A07090889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MAVERSA MARIMON SOCIEDAD ANONIMA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FERROCARRIL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3497600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B07814361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CUETO AMENGUAL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EN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3140162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B07304892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VIDRES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6664902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B57677288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SUPIVI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701394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3306542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FEDERICO GARCIA 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6487086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6869111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B57293722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EXPORT MEXICANA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FUSTERS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23/08/2004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8649390"/>
                  </a:ext>
                </a:extLst>
              </a:tr>
              <a:tr h="2265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A25522889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CAIBELSA,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9654676"/>
                  </a:ext>
                </a:extLst>
              </a:tr>
            </a:tbl>
          </a:graphicData>
        </a:graphic>
      </p:graphicFrame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5DE0C4D-28B8-466D-4634-CEFB9FCFC0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F5042F5-5072-ADA7-7DB7-113BE3D9FB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7662087"/>
              </p:ext>
            </p:extLst>
          </p:nvPr>
        </p:nvGraphicFramePr>
        <p:xfrm>
          <a:off x="990600" y="3406714"/>
          <a:ext cx="10540612" cy="19653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1227">
                  <a:extLst>
                    <a:ext uri="{9D8B030D-6E8A-4147-A177-3AD203B41FA5}">
                      <a16:colId xmlns:a16="http://schemas.microsoft.com/office/drawing/2014/main" val="3675071432"/>
                    </a:ext>
                  </a:extLst>
                </a:gridCol>
                <a:gridCol w="1472999">
                  <a:extLst>
                    <a:ext uri="{9D8B030D-6E8A-4147-A177-3AD203B41FA5}">
                      <a16:colId xmlns:a16="http://schemas.microsoft.com/office/drawing/2014/main" val="457432427"/>
                    </a:ext>
                  </a:extLst>
                </a:gridCol>
                <a:gridCol w="164497">
                  <a:extLst>
                    <a:ext uri="{9D8B030D-6E8A-4147-A177-3AD203B41FA5}">
                      <a16:colId xmlns:a16="http://schemas.microsoft.com/office/drawing/2014/main" val="306151186"/>
                    </a:ext>
                  </a:extLst>
                </a:gridCol>
                <a:gridCol w="1071102">
                  <a:extLst>
                    <a:ext uri="{9D8B030D-6E8A-4147-A177-3AD203B41FA5}">
                      <a16:colId xmlns:a16="http://schemas.microsoft.com/office/drawing/2014/main" val="4116104612"/>
                    </a:ext>
                  </a:extLst>
                </a:gridCol>
                <a:gridCol w="388812">
                  <a:extLst>
                    <a:ext uri="{9D8B030D-6E8A-4147-A177-3AD203B41FA5}">
                      <a16:colId xmlns:a16="http://schemas.microsoft.com/office/drawing/2014/main" val="1540084431"/>
                    </a:ext>
                  </a:extLst>
                </a:gridCol>
                <a:gridCol w="381336">
                  <a:extLst>
                    <a:ext uri="{9D8B030D-6E8A-4147-A177-3AD203B41FA5}">
                      <a16:colId xmlns:a16="http://schemas.microsoft.com/office/drawing/2014/main" val="179146895"/>
                    </a:ext>
                  </a:extLst>
                </a:gridCol>
                <a:gridCol w="530877">
                  <a:extLst>
                    <a:ext uri="{9D8B030D-6E8A-4147-A177-3AD203B41FA5}">
                      <a16:colId xmlns:a16="http://schemas.microsoft.com/office/drawing/2014/main" val="2629214472"/>
                    </a:ext>
                  </a:extLst>
                </a:gridCol>
                <a:gridCol w="1114096">
                  <a:extLst>
                    <a:ext uri="{9D8B030D-6E8A-4147-A177-3AD203B41FA5}">
                      <a16:colId xmlns:a16="http://schemas.microsoft.com/office/drawing/2014/main" val="1059318045"/>
                    </a:ext>
                  </a:extLst>
                </a:gridCol>
                <a:gridCol w="560787">
                  <a:extLst>
                    <a:ext uri="{9D8B030D-6E8A-4147-A177-3AD203B41FA5}">
                      <a16:colId xmlns:a16="http://schemas.microsoft.com/office/drawing/2014/main" val="4270449331"/>
                    </a:ext>
                  </a:extLst>
                </a:gridCol>
                <a:gridCol w="510316">
                  <a:extLst>
                    <a:ext uri="{9D8B030D-6E8A-4147-A177-3AD203B41FA5}">
                      <a16:colId xmlns:a16="http://schemas.microsoft.com/office/drawing/2014/main" val="3044599518"/>
                    </a:ext>
                  </a:extLst>
                </a:gridCol>
                <a:gridCol w="672943">
                  <a:extLst>
                    <a:ext uri="{9D8B030D-6E8A-4147-A177-3AD203B41FA5}">
                      <a16:colId xmlns:a16="http://schemas.microsoft.com/office/drawing/2014/main" val="2679802551"/>
                    </a:ext>
                  </a:extLst>
                </a:gridCol>
                <a:gridCol w="263570">
                  <a:extLst>
                    <a:ext uri="{9D8B030D-6E8A-4147-A177-3AD203B41FA5}">
                      <a16:colId xmlns:a16="http://schemas.microsoft.com/office/drawing/2014/main" val="3071755586"/>
                    </a:ext>
                  </a:extLst>
                </a:gridCol>
                <a:gridCol w="2888050">
                  <a:extLst>
                    <a:ext uri="{9D8B030D-6E8A-4147-A177-3AD203B41FA5}">
                      <a16:colId xmlns:a16="http://schemas.microsoft.com/office/drawing/2014/main" val="13530021"/>
                    </a:ext>
                  </a:extLst>
                </a:gridCol>
              </a:tblGrid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A07170616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 EDEN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PERETO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4584875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A07170616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PERFUMERIA EDEN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6687366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B57931578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PETROLEROS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3079607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BASSA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4113240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4030125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5428559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B01906163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MAJORICA INTERNACIONAL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7422082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B01906163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MAJORICA INTERNACIONAL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3261163"/>
                  </a:ext>
                </a:extLst>
              </a:tr>
              <a:tr h="2155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B01906163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MAJORICA INTERNACIONAL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COVES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7086836"/>
                  </a:ext>
                </a:extLst>
              </a:tr>
            </a:tbl>
          </a:graphicData>
        </a:graphic>
      </p:graphicFrame>
      <p:pic>
        <p:nvPicPr>
          <p:cNvPr id="8" name="Imagen 7">
            <a:extLst>
              <a:ext uri="{FF2B5EF4-FFF2-40B4-BE49-F238E27FC236}">
                <a16:creationId xmlns:a16="http://schemas.microsoft.com/office/drawing/2014/main" id="{76FED090-4140-7A26-5D2D-471A39B9F60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9713" y="2745331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1212005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062BB0C2-0A86-1726-7BD9-ECA0245A2B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7519391"/>
              </p:ext>
            </p:extLst>
          </p:nvPr>
        </p:nvGraphicFramePr>
        <p:xfrm>
          <a:off x="1005726" y="404850"/>
          <a:ext cx="10413803" cy="56570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2299">
                  <a:extLst>
                    <a:ext uri="{9D8B030D-6E8A-4147-A177-3AD203B41FA5}">
                      <a16:colId xmlns:a16="http://schemas.microsoft.com/office/drawing/2014/main" val="400417722"/>
                    </a:ext>
                  </a:extLst>
                </a:gridCol>
                <a:gridCol w="1463019">
                  <a:extLst>
                    <a:ext uri="{9D8B030D-6E8A-4147-A177-3AD203B41FA5}">
                      <a16:colId xmlns:a16="http://schemas.microsoft.com/office/drawing/2014/main" val="1364653557"/>
                    </a:ext>
                  </a:extLst>
                </a:gridCol>
                <a:gridCol w="163382">
                  <a:extLst>
                    <a:ext uri="{9D8B030D-6E8A-4147-A177-3AD203B41FA5}">
                      <a16:colId xmlns:a16="http://schemas.microsoft.com/office/drawing/2014/main" val="3515485724"/>
                    </a:ext>
                  </a:extLst>
                </a:gridCol>
                <a:gridCol w="1063845">
                  <a:extLst>
                    <a:ext uri="{9D8B030D-6E8A-4147-A177-3AD203B41FA5}">
                      <a16:colId xmlns:a16="http://schemas.microsoft.com/office/drawing/2014/main" val="417278786"/>
                    </a:ext>
                  </a:extLst>
                </a:gridCol>
                <a:gridCol w="386178">
                  <a:extLst>
                    <a:ext uri="{9D8B030D-6E8A-4147-A177-3AD203B41FA5}">
                      <a16:colId xmlns:a16="http://schemas.microsoft.com/office/drawing/2014/main" val="3128167122"/>
                    </a:ext>
                  </a:extLst>
                </a:gridCol>
                <a:gridCol w="378752">
                  <a:extLst>
                    <a:ext uri="{9D8B030D-6E8A-4147-A177-3AD203B41FA5}">
                      <a16:colId xmlns:a16="http://schemas.microsoft.com/office/drawing/2014/main" val="3762657686"/>
                    </a:ext>
                  </a:extLst>
                </a:gridCol>
                <a:gridCol w="527281">
                  <a:extLst>
                    <a:ext uri="{9D8B030D-6E8A-4147-A177-3AD203B41FA5}">
                      <a16:colId xmlns:a16="http://schemas.microsoft.com/office/drawing/2014/main" val="379610038"/>
                    </a:ext>
                  </a:extLst>
                </a:gridCol>
                <a:gridCol w="1106548">
                  <a:extLst>
                    <a:ext uri="{9D8B030D-6E8A-4147-A177-3AD203B41FA5}">
                      <a16:colId xmlns:a16="http://schemas.microsoft.com/office/drawing/2014/main" val="312033732"/>
                    </a:ext>
                  </a:extLst>
                </a:gridCol>
                <a:gridCol w="556988">
                  <a:extLst>
                    <a:ext uri="{9D8B030D-6E8A-4147-A177-3AD203B41FA5}">
                      <a16:colId xmlns:a16="http://schemas.microsoft.com/office/drawing/2014/main" val="1530206975"/>
                    </a:ext>
                  </a:extLst>
                </a:gridCol>
                <a:gridCol w="506858">
                  <a:extLst>
                    <a:ext uri="{9D8B030D-6E8A-4147-A177-3AD203B41FA5}">
                      <a16:colId xmlns:a16="http://schemas.microsoft.com/office/drawing/2014/main" val="609804314"/>
                    </a:ext>
                  </a:extLst>
                </a:gridCol>
                <a:gridCol w="668384">
                  <a:extLst>
                    <a:ext uri="{9D8B030D-6E8A-4147-A177-3AD203B41FA5}">
                      <a16:colId xmlns:a16="http://schemas.microsoft.com/office/drawing/2014/main" val="2891095274"/>
                    </a:ext>
                  </a:extLst>
                </a:gridCol>
                <a:gridCol w="261785">
                  <a:extLst>
                    <a:ext uri="{9D8B030D-6E8A-4147-A177-3AD203B41FA5}">
                      <a16:colId xmlns:a16="http://schemas.microsoft.com/office/drawing/2014/main" val="654614580"/>
                    </a:ext>
                  </a:extLst>
                </a:gridCol>
                <a:gridCol w="2868484">
                  <a:extLst>
                    <a:ext uri="{9D8B030D-6E8A-4147-A177-3AD203B41FA5}">
                      <a16:colId xmlns:a16="http://schemas.microsoft.com/office/drawing/2014/main" val="2021904521"/>
                    </a:ext>
                  </a:extLst>
                </a:gridCol>
              </a:tblGrid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Y2242973G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 XIAOTING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3922547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Y4756879X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SABATINI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8281571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43010106Z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 VILLALONGA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8960337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43044769Q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CLADERA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9717888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41662081L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VILLA DANIELA SILVANA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684794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Y6962951Z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BLUEMEL SASCHA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9592022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49868689C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AHMED AHMED KABIR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4416235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X5414820E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FEI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3659127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43054091T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SONEIRA AMATE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7448404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X8048653X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4908658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43070959D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DIAZ JUAN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8724057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X2734175G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MEIWU JIN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ROSSELLO-PORCEL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469342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43072890P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MORILLAS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DE CREMONA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6396683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43016349R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FERRAGUT SERVERA MARIA JACINTA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GIBERT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8194897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43004873W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MOYA DOMINGO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9062832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07491716H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ARIAS CANTON SYLVIA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2433321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43066389Q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RAMON LUIS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6713648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43019643Y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LOS RISCOS BARCELO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6895529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18232984X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CLADERA PEREZ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7785309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X5570827C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QAIS SHAMA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8848342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43159007J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REIXACH SAMPOL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964939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X8650327G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NWABUNWANNE ERNEST SUNDAY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I GALLARZA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9559698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X3614863E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NORRENBROCK BRIGITTA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BASTIO D'EN BERARD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4817885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43136636K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TUR VICENS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0125891"/>
                  </a:ext>
                </a:extLst>
              </a:tr>
              <a:tr h="2262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43184990Y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GUIJARRO COLOMINA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MELICOTONER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628979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80292EA-026B-95A8-A0B3-0C3B5BFB40F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D29B0A6-37AF-DFBB-5491-618016AFEA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50388330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639404F-DA16-2833-AAF8-F400D63CB8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1957276"/>
              </p:ext>
            </p:extLst>
          </p:nvPr>
        </p:nvGraphicFramePr>
        <p:xfrm>
          <a:off x="838200" y="2121966"/>
          <a:ext cx="10337025" cy="27671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1160">
                  <a:extLst>
                    <a:ext uri="{9D8B030D-6E8A-4147-A177-3AD203B41FA5}">
                      <a16:colId xmlns:a16="http://schemas.microsoft.com/office/drawing/2014/main" val="990326401"/>
                    </a:ext>
                  </a:extLst>
                </a:gridCol>
                <a:gridCol w="1444549">
                  <a:extLst>
                    <a:ext uri="{9D8B030D-6E8A-4147-A177-3AD203B41FA5}">
                      <a16:colId xmlns:a16="http://schemas.microsoft.com/office/drawing/2014/main" val="3951357321"/>
                    </a:ext>
                  </a:extLst>
                </a:gridCol>
                <a:gridCol w="161320">
                  <a:extLst>
                    <a:ext uri="{9D8B030D-6E8A-4147-A177-3AD203B41FA5}">
                      <a16:colId xmlns:a16="http://schemas.microsoft.com/office/drawing/2014/main" val="3747690110"/>
                    </a:ext>
                  </a:extLst>
                </a:gridCol>
                <a:gridCol w="1050414">
                  <a:extLst>
                    <a:ext uri="{9D8B030D-6E8A-4147-A177-3AD203B41FA5}">
                      <a16:colId xmlns:a16="http://schemas.microsoft.com/office/drawing/2014/main" val="1696181866"/>
                    </a:ext>
                  </a:extLst>
                </a:gridCol>
                <a:gridCol w="381302">
                  <a:extLst>
                    <a:ext uri="{9D8B030D-6E8A-4147-A177-3AD203B41FA5}">
                      <a16:colId xmlns:a16="http://schemas.microsoft.com/office/drawing/2014/main" val="4287486876"/>
                    </a:ext>
                  </a:extLst>
                </a:gridCol>
                <a:gridCol w="373970">
                  <a:extLst>
                    <a:ext uri="{9D8B030D-6E8A-4147-A177-3AD203B41FA5}">
                      <a16:colId xmlns:a16="http://schemas.microsoft.com/office/drawing/2014/main" val="1318096182"/>
                    </a:ext>
                  </a:extLst>
                </a:gridCol>
                <a:gridCol w="520624">
                  <a:extLst>
                    <a:ext uri="{9D8B030D-6E8A-4147-A177-3AD203B41FA5}">
                      <a16:colId xmlns:a16="http://schemas.microsoft.com/office/drawing/2014/main" val="4064360702"/>
                    </a:ext>
                  </a:extLst>
                </a:gridCol>
                <a:gridCol w="1092577">
                  <a:extLst>
                    <a:ext uri="{9D8B030D-6E8A-4147-A177-3AD203B41FA5}">
                      <a16:colId xmlns:a16="http://schemas.microsoft.com/office/drawing/2014/main" val="1602085985"/>
                    </a:ext>
                  </a:extLst>
                </a:gridCol>
                <a:gridCol w="549956">
                  <a:extLst>
                    <a:ext uri="{9D8B030D-6E8A-4147-A177-3AD203B41FA5}">
                      <a16:colId xmlns:a16="http://schemas.microsoft.com/office/drawing/2014/main" val="3642295570"/>
                    </a:ext>
                  </a:extLst>
                </a:gridCol>
                <a:gridCol w="500459">
                  <a:extLst>
                    <a:ext uri="{9D8B030D-6E8A-4147-A177-3AD203B41FA5}">
                      <a16:colId xmlns:a16="http://schemas.microsoft.com/office/drawing/2014/main" val="8700418"/>
                    </a:ext>
                  </a:extLst>
                </a:gridCol>
                <a:gridCol w="659945">
                  <a:extLst>
                    <a:ext uri="{9D8B030D-6E8A-4147-A177-3AD203B41FA5}">
                      <a16:colId xmlns:a16="http://schemas.microsoft.com/office/drawing/2014/main" val="3444001967"/>
                    </a:ext>
                  </a:extLst>
                </a:gridCol>
                <a:gridCol w="258480">
                  <a:extLst>
                    <a:ext uri="{9D8B030D-6E8A-4147-A177-3AD203B41FA5}">
                      <a16:colId xmlns:a16="http://schemas.microsoft.com/office/drawing/2014/main" val="737692994"/>
                    </a:ext>
                  </a:extLst>
                </a:gridCol>
                <a:gridCol w="2832269">
                  <a:extLst>
                    <a:ext uri="{9D8B030D-6E8A-4147-A177-3AD203B41FA5}">
                      <a16:colId xmlns:a16="http://schemas.microsoft.com/office/drawing/2014/main" val="1570710622"/>
                    </a:ext>
                  </a:extLst>
                </a:gridCol>
              </a:tblGrid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INVERSIONES MULLER,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19/07/1994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9327277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1796351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AMARGURA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0882895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5979473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NAVEGANTS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4929013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4748003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8816773"/>
                  </a:ext>
                </a:extLst>
              </a:tr>
              <a:tr h="3298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3318134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A08115032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CAPRABO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L'OEST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7817963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BASSA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7191196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CONVENT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0407122"/>
                  </a:ext>
                </a:extLst>
              </a:tr>
              <a:tr h="2215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6230255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6EEAD079-C8D9-6A77-161E-A0E548326F5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94750232-4B9D-2E6D-2634-33D722E51F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4956068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3470685" y="5085259"/>
            <a:ext cx="524757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Mancor</a:t>
            </a: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3399FF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 </a:t>
            </a: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de la Vall</a:t>
            </a:r>
          </a:p>
        </p:txBody>
      </p:sp>
      <p:pic>
        <p:nvPicPr>
          <p:cNvPr id="1026" name="Picture 2" descr="undefined">
            <a:extLst>
              <a:ext uri="{FF2B5EF4-FFF2-40B4-BE49-F238E27FC236}">
                <a16:creationId xmlns:a16="http://schemas.microsoft.com/office/drawing/2014/main" id="{1B901955-0583-8810-DBA2-CBE2BA4F8C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1755" y="609523"/>
            <a:ext cx="3405434" cy="41901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BCC77EC7-42DA-E159-D40F-647F85A193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401844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8E63053B-DD9D-ED6C-F738-F618030BEB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515093"/>
              </p:ext>
            </p:extLst>
          </p:nvPr>
        </p:nvGraphicFramePr>
        <p:xfrm>
          <a:off x="725064" y="2379917"/>
          <a:ext cx="10741871" cy="20981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214">
                  <a:extLst>
                    <a:ext uri="{9D8B030D-6E8A-4147-A177-3AD203B41FA5}">
                      <a16:colId xmlns:a16="http://schemas.microsoft.com/office/drawing/2014/main" val="1273541007"/>
                    </a:ext>
                  </a:extLst>
                </a:gridCol>
                <a:gridCol w="1499355">
                  <a:extLst>
                    <a:ext uri="{9D8B030D-6E8A-4147-A177-3AD203B41FA5}">
                      <a16:colId xmlns:a16="http://schemas.microsoft.com/office/drawing/2014/main" val="4294939176"/>
                    </a:ext>
                  </a:extLst>
                </a:gridCol>
                <a:gridCol w="167440">
                  <a:extLst>
                    <a:ext uri="{9D8B030D-6E8A-4147-A177-3AD203B41FA5}">
                      <a16:colId xmlns:a16="http://schemas.microsoft.com/office/drawing/2014/main" val="2303559700"/>
                    </a:ext>
                  </a:extLst>
                </a:gridCol>
                <a:gridCol w="1090266">
                  <a:extLst>
                    <a:ext uri="{9D8B030D-6E8A-4147-A177-3AD203B41FA5}">
                      <a16:colId xmlns:a16="http://schemas.microsoft.com/office/drawing/2014/main" val="4117730008"/>
                    </a:ext>
                  </a:extLst>
                </a:gridCol>
                <a:gridCol w="395769">
                  <a:extLst>
                    <a:ext uri="{9D8B030D-6E8A-4147-A177-3AD203B41FA5}">
                      <a16:colId xmlns:a16="http://schemas.microsoft.com/office/drawing/2014/main" val="2456412273"/>
                    </a:ext>
                  </a:extLst>
                </a:gridCol>
                <a:gridCol w="388159">
                  <a:extLst>
                    <a:ext uri="{9D8B030D-6E8A-4147-A177-3AD203B41FA5}">
                      <a16:colId xmlns:a16="http://schemas.microsoft.com/office/drawing/2014/main" val="4174021239"/>
                    </a:ext>
                  </a:extLst>
                </a:gridCol>
                <a:gridCol w="540376">
                  <a:extLst>
                    <a:ext uri="{9D8B030D-6E8A-4147-A177-3AD203B41FA5}">
                      <a16:colId xmlns:a16="http://schemas.microsoft.com/office/drawing/2014/main" val="2682735154"/>
                    </a:ext>
                  </a:extLst>
                </a:gridCol>
                <a:gridCol w="1134030">
                  <a:extLst>
                    <a:ext uri="{9D8B030D-6E8A-4147-A177-3AD203B41FA5}">
                      <a16:colId xmlns:a16="http://schemas.microsoft.com/office/drawing/2014/main" val="3612579153"/>
                    </a:ext>
                  </a:extLst>
                </a:gridCol>
                <a:gridCol w="570821">
                  <a:extLst>
                    <a:ext uri="{9D8B030D-6E8A-4147-A177-3AD203B41FA5}">
                      <a16:colId xmlns:a16="http://schemas.microsoft.com/office/drawing/2014/main" val="3698977280"/>
                    </a:ext>
                  </a:extLst>
                </a:gridCol>
                <a:gridCol w="519446">
                  <a:extLst>
                    <a:ext uri="{9D8B030D-6E8A-4147-A177-3AD203B41FA5}">
                      <a16:colId xmlns:a16="http://schemas.microsoft.com/office/drawing/2014/main" val="673889346"/>
                    </a:ext>
                  </a:extLst>
                </a:gridCol>
                <a:gridCol w="684984">
                  <a:extLst>
                    <a:ext uri="{9D8B030D-6E8A-4147-A177-3AD203B41FA5}">
                      <a16:colId xmlns:a16="http://schemas.microsoft.com/office/drawing/2014/main" val="3503043776"/>
                    </a:ext>
                  </a:extLst>
                </a:gridCol>
                <a:gridCol w="268286">
                  <a:extLst>
                    <a:ext uri="{9D8B030D-6E8A-4147-A177-3AD203B41FA5}">
                      <a16:colId xmlns:a16="http://schemas.microsoft.com/office/drawing/2014/main" val="2912247416"/>
                    </a:ext>
                  </a:extLst>
                </a:gridCol>
                <a:gridCol w="2939725">
                  <a:extLst>
                    <a:ext uri="{9D8B030D-6E8A-4147-A177-3AD203B41FA5}">
                      <a16:colId xmlns:a16="http://schemas.microsoft.com/office/drawing/2014/main" val="2485487392"/>
                    </a:ext>
                  </a:extLst>
                </a:gridCol>
              </a:tblGrid>
              <a:tr h="367927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3729930388"/>
                  </a:ext>
                </a:extLst>
              </a:tr>
              <a:tr h="247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42962702J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BAUZA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MANCOR DE LA 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7322982"/>
                  </a:ext>
                </a:extLst>
              </a:tr>
              <a:tr h="247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78205964F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POCOVI SAMPOL LEONARDO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MANCOR DE LA 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8034437"/>
                  </a:ext>
                </a:extLst>
              </a:tr>
              <a:tr h="247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78205279N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SUAU BALAGUER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CANALETA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MANCOR DE LA 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0485511"/>
                  </a:ext>
                </a:extLst>
              </a:tr>
              <a:tr h="247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43085318Q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ALBA VALLORI ONOFRE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COLOMER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MANCOR DE LA 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9723392"/>
                  </a:ext>
                </a:extLst>
              </a:tr>
              <a:tr h="247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43036628V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FIOL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MANCOR DE LA 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1955397"/>
                  </a:ext>
                </a:extLst>
              </a:tr>
              <a:tr h="247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E10922011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MISRAL WIND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BELTRAN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MANCOR DE LA 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4157149"/>
                  </a:ext>
                </a:extLst>
              </a:tr>
              <a:tr h="247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E10743292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NINETA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MANCOR DE LA 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091858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73D711A1-2E7D-1D3C-5514-3D00515D861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742250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260D80B7-8BF8-761A-B166-8983A85E9E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3214126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3694072" y="5085259"/>
            <a:ext cx="480079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Maria de la </a:t>
            </a: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Salut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F264EBBF-A8AC-6833-0F9D-93525CACFF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2917" y="442370"/>
            <a:ext cx="3403103" cy="4357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B3C7F4AB-E505-9B55-DCEB-055BD3F75D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8327048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0F6F951-7BB8-0063-A4DD-94288A8399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7608330"/>
              </p:ext>
            </p:extLst>
          </p:nvPr>
        </p:nvGraphicFramePr>
        <p:xfrm>
          <a:off x="722003" y="799738"/>
          <a:ext cx="10390400" cy="42010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3780">
                  <a:extLst>
                    <a:ext uri="{9D8B030D-6E8A-4147-A177-3AD203B41FA5}">
                      <a16:colId xmlns:a16="http://schemas.microsoft.com/office/drawing/2014/main" val="2332224730"/>
                    </a:ext>
                  </a:extLst>
                </a:gridCol>
                <a:gridCol w="1450540">
                  <a:extLst>
                    <a:ext uri="{9D8B030D-6E8A-4147-A177-3AD203B41FA5}">
                      <a16:colId xmlns:a16="http://schemas.microsoft.com/office/drawing/2014/main" val="4056178208"/>
                    </a:ext>
                  </a:extLst>
                </a:gridCol>
                <a:gridCol w="161989">
                  <a:extLst>
                    <a:ext uri="{9D8B030D-6E8A-4147-A177-3AD203B41FA5}">
                      <a16:colId xmlns:a16="http://schemas.microsoft.com/office/drawing/2014/main" val="1582014640"/>
                    </a:ext>
                  </a:extLst>
                </a:gridCol>
                <a:gridCol w="1054771">
                  <a:extLst>
                    <a:ext uri="{9D8B030D-6E8A-4147-A177-3AD203B41FA5}">
                      <a16:colId xmlns:a16="http://schemas.microsoft.com/office/drawing/2014/main" val="2405523037"/>
                    </a:ext>
                  </a:extLst>
                </a:gridCol>
                <a:gridCol w="382884">
                  <a:extLst>
                    <a:ext uri="{9D8B030D-6E8A-4147-A177-3AD203B41FA5}">
                      <a16:colId xmlns:a16="http://schemas.microsoft.com/office/drawing/2014/main" val="662804279"/>
                    </a:ext>
                  </a:extLst>
                </a:gridCol>
                <a:gridCol w="375521">
                  <a:extLst>
                    <a:ext uri="{9D8B030D-6E8A-4147-A177-3AD203B41FA5}">
                      <a16:colId xmlns:a16="http://schemas.microsoft.com/office/drawing/2014/main" val="3127278811"/>
                    </a:ext>
                  </a:extLst>
                </a:gridCol>
                <a:gridCol w="522783">
                  <a:extLst>
                    <a:ext uri="{9D8B030D-6E8A-4147-A177-3AD203B41FA5}">
                      <a16:colId xmlns:a16="http://schemas.microsoft.com/office/drawing/2014/main" val="117622168"/>
                    </a:ext>
                  </a:extLst>
                </a:gridCol>
                <a:gridCol w="1097109">
                  <a:extLst>
                    <a:ext uri="{9D8B030D-6E8A-4147-A177-3AD203B41FA5}">
                      <a16:colId xmlns:a16="http://schemas.microsoft.com/office/drawing/2014/main" val="1665768625"/>
                    </a:ext>
                  </a:extLst>
                </a:gridCol>
                <a:gridCol w="552237">
                  <a:extLst>
                    <a:ext uri="{9D8B030D-6E8A-4147-A177-3AD203B41FA5}">
                      <a16:colId xmlns:a16="http://schemas.microsoft.com/office/drawing/2014/main" val="2212855106"/>
                    </a:ext>
                  </a:extLst>
                </a:gridCol>
                <a:gridCol w="502535">
                  <a:extLst>
                    <a:ext uri="{9D8B030D-6E8A-4147-A177-3AD203B41FA5}">
                      <a16:colId xmlns:a16="http://schemas.microsoft.com/office/drawing/2014/main" val="3838915001"/>
                    </a:ext>
                  </a:extLst>
                </a:gridCol>
                <a:gridCol w="662683">
                  <a:extLst>
                    <a:ext uri="{9D8B030D-6E8A-4147-A177-3AD203B41FA5}">
                      <a16:colId xmlns:a16="http://schemas.microsoft.com/office/drawing/2014/main" val="3172942681"/>
                    </a:ext>
                  </a:extLst>
                </a:gridCol>
                <a:gridCol w="259552">
                  <a:extLst>
                    <a:ext uri="{9D8B030D-6E8A-4147-A177-3AD203B41FA5}">
                      <a16:colId xmlns:a16="http://schemas.microsoft.com/office/drawing/2014/main" val="3560693259"/>
                    </a:ext>
                  </a:extLst>
                </a:gridCol>
                <a:gridCol w="2844016">
                  <a:extLst>
                    <a:ext uri="{9D8B030D-6E8A-4147-A177-3AD203B41FA5}">
                      <a16:colId xmlns:a16="http://schemas.microsoft.com/office/drawing/2014/main" val="6762599"/>
                    </a:ext>
                  </a:extLst>
                </a:gridCol>
              </a:tblGrid>
              <a:tr h="329518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517409707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42981817S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FERRAGUT SANTANDREU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9788179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37336678L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QUETGLAS CATALINA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D'EMPURIES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138157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37338089G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FERRAGUT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9855322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43024854L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JORDA BAUZA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QUINTANA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0717648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41521044H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PAYERAS BERGAS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4371789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53294503F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JODAS MAÑEZ ALEX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3606494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78202491F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PLANAS MAS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BERGAS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8171273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43027733T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QUETGLAS MAS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CORBATES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7401864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1458529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78206984S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MAS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1546683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37340384E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CIFRE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4828351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53294502Y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MAÑEZ JODAS FRANCESC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2090952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34065414E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FERRIOL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7028946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B44821437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PITUSA CLOTHING INTERNATIONAL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0462160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B20950663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YANGBELA TECHNIC-SAIL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19/07/2007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2367964"/>
                  </a:ext>
                </a:extLst>
              </a:tr>
              <a:tr h="221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E57879371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FERRETERIA DE MARIA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9857087"/>
                  </a:ext>
                </a:extLst>
              </a:tr>
              <a:tr h="3295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B57114019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CARNISSERIA I FABRICA D'EMBOTITS CA'N PERE DES CARRERO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18/12/2001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4918208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1D89EC8E-1E6A-06CE-6CAE-7DDFA4DC7BD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436273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1C896A90-50A5-5282-D261-C2606D899E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FB6F587-40F1-6A3C-6422-DC82E88311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3371830"/>
              </p:ext>
            </p:extLst>
          </p:nvPr>
        </p:nvGraphicFramePr>
        <p:xfrm>
          <a:off x="722002" y="5000743"/>
          <a:ext cx="10390401" cy="2507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7529">
                  <a:extLst>
                    <a:ext uri="{9D8B030D-6E8A-4147-A177-3AD203B41FA5}">
                      <a16:colId xmlns:a16="http://schemas.microsoft.com/office/drawing/2014/main" val="3269815808"/>
                    </a:ext>
                  </a:extLst>
                </a:gridCol>
                <a:gridCol w="1437828">
                  <a:extLst>
                    <a:ext uri="{9D8B030D-6E8A-4147-A177-3AD203B41FA5}">
                      <a16:colId xmlns:a16="http://schemas.microsoft.com/office/drawing/2014/main" val="1173512638"/>
                    </a:ext>
                  </a:extLst>
                </a:gridCol>
                <a:gridCol w="181484">
                  <a:extLst>
                    <a:ext uri="{9D8B030D-6E8A-4147-A177-3AD203B41FA5}">
                      <a16:colId xmlns:a16="http://schemas.microsoft.com/office/drawing/2014/main" val="3182051763"/>
                    </a:ext>
                  </a:extLst>
                </a:gridCol>
                <a:gridCol w="1033062">
                  <a:extLst>
                    <a:ext uri="{9D8B030D-6E8A-4147-A177-3AD203B41FA5}">
                      <a16:colId xmlns:a16="http://schemas.microsoft.com/office/drawing/2014/main" val="109728534"/>
                    </a:ext>
                  </a:extLst>
                </a:gridCol>
                <a:gridCol w="397869">
                  <a:extLst>
                    <a:ext uri="{9D8B030D-6E8A-4147-A177-3AD203B41FA5}">
                      <a16:colId xmlns:a16="http://schemas.microsoft.com/office/drawing/2014/main" val="2804261070"/>
                    </a:ext>
                  </a:extLst>
                </a:gridCol>
                <a:gridCol w="383908">
                  <a:extLst>
                    <a:ext uri="{9D8B030D-6E8A-4147-A177-3AD203B41FA5}">
                      <a16:colId xmlns:a16="http://schemas.microsoft.com/office/drawing/2014/main" val="3013740063"/>
                    </a:ext>
                  </a:extLst>
                </a:gridCol>
                <a:gridCol w="516532">
                  <a:extLst>
                    <a:ext uri="{9D8B030D-6E8A-4147-A177-3AD203B41FA5}">
                      <a16:colId xmlns:a16="http://schemas.microsoft.com/office/drawing/2014/main" val="476868985"/>
                    </a:ext>
                  </a:extLst>
                </a:gridCol>
                <a:gridCol w="1095884">
                  <a:extLst>
                    <a:ext uri="{9D8B030D-6E8A-4147-A177-3AD203B41FA5}">
                      <a16:colId xmlns:a16="http://schemas.microsoft.com/office/drawing/2014/main" val="2340515252"/>
                    </a:ext>
                  </a:extLst>
                </a:gridCol>
                <a:gridCol w="551432">
                  <a:extLst>
                    <a:ext uri="{9D8B030D-6E8A-4147-A177-3AD203B41FA5}">
                      <a16:colId xmlns:a16="http://schemas.microsoft.com/office/drawing/2014/main" val="2094587867"/>
                    </a:ext>
                  </a:extLst>
                </a:gridCol>
                <a:gridCol w="516531">
                  <a:extLst>
                    <a:ext uri="{9D8B030D-6E8A-4147-A177-3AD203B41FA5}">
                      <a16:colId xmlns:a16="http://schemas.microsoft.com/office/drawing/2014/main" val="1665991926"/>
                    </a:ext>
                  </a:extLst>
                </a:gridCol>
                <a:gridCol w="656134">
                  <a:extLst>
                    <a:ext uri="{9D8B030D-6E8A-4147-A177-3AD203B41FA5}">
                      <a16:colId xmlns:a16="http://schemas.microsoft.com/office/drawing/2014/main" val="4247120660"/>
                    </a:ext>
                  </a:extLst>
                </a:gridCol>
                <a:gridCol w="251286">
                  <a:extLst>
                    <a:ext uri="{9D8B030D-6E8A-4147-A177-3AD203B41FA5}">
                      <a16:colId xmlns:a16="http://schemas.microsoft.com/office/drawing/2014/main" val="1780789196"/>
                    </a:ext>
                  </a:extLst>
                </a:gridCol>
                <a:gridCol w="2840922">
                  <a:extLst>
                    <a:ext uri="{9D8B030D-6E8A-4147-A177-3AD203B41FA5}">
                      <a16:colId xmlns:a16="http://schemas.microsoft.com/office/drawing/2014/main" val="2732532959"/>
                    </a:ext>
                  </a:extLst>
                </a:gridCol>
              </a:tblGrid>
              <a:tr h="2507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CASEBA PROJECTES D'EXPLOTACIO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RAMON LLULL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DE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23697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6653782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828358" y="5085259"/>
            <a:ext cx="25322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Marratxí</a:t>
            </a:r>
          </a:p>
        </p:txBody>
      </p:sp>
      <p:pic>
        <p:nvPicPr>
          <p:cNvPr id="3074" name="Picture 2" descr="undefined">
            <a:extLst>
              <a:ext uri="{FF2B5EF4-FFF2-40B4-BE49-F238E27FC236}">
                <a16:creationId xmlns:a16="http://schemas.microsoft.com/office/drawing/2014/main" id="{CD57B7FE-98CE-44B2-FCA0-1B36B24045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7276" y="442370"/>
            <a:ext cx="3403103" cy="4357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AD9A8E1A-7857-0946-F390-C3570479CA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9159450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6D28DC7-F33B-04CF-A687-A623762890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234791"/>
              </p:ext>
            </p:extLst>
          </p:nvPr>
        </p:nvGraphicFramePr>
        <p:xfrm>
          <a:off x="932378" y="585101"/>
          <a:ext cx="10632041" cy="56877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9696">
                  <a:extLst>
                    <a:ext uri="{9D8B030D-6E8A-4147-A177-3AD203B41FA5}">
                      <a16:colId xmlns:a16="http://schemas.microsoft.com/office/drawing/2014/main" val="4209090010"/>
                    </a:ext>
                  </a:extLst>
                </a:gridCol>
                <a:gridCol w="1482255">
                  <a:extLst>
                    <a:ext uri="{9D8B030D-6E8A-4147-A177-3AD203B41FA5}">
                      <a16:colId xmlns:a16="http://schemas.microsoft.com/office/drawing/2014/main" val="1689946707"/>
                    </a:ext>
                  </a:extLst>
                </a:gridCol>
                <a:gridCol w="165530">
                  <a:extLst>
                    <a:ext uri="{9D8B030D-6E8A-4147-A177-3AD203B41FA5}">
                      <a16:colId xmlns:a16="http://schemas.microsoft.com/office/drawing/2014/main" val="635647926"/>
                    </a:ext>
                  </a:extLst>
                </a:gridCol>
                <a:gridCol w="1077832">
                  <a:extLst>
                    <a:ext uri="{9D8B030D-6E8A-4147-A177-3AD203B41FA5}">
                      <a16:colId xmlns:a16="http://schemas.microsoft.com/office/drawing/2014/main" val="3361660298"/>
                    </a:ext>
                  </a:extLst>
                </a:gridCol>
                <a:gridCol w="391255">
                  <a:extLst>
                    <a:ext uri="{9D8B030D-6E8A-4147-A177-3AD203B41FA5}">
                      <a16:colId xmlns:a16="http://schemas.microsoft.com/office/drawing/2014/main" val="849858551"/>
                    </a:ext>
                  </a:extLst>
                </a:gridCol>
                <a:gridCol w="383731">
                  <a:extLst>
                    <a:ext uri="{9D8B030D-6E8A-4147-A177-3AD203B41FA5}">
                      <a16:colId xmlns:a16="http://schemas.microsoft.com/office/drawing/2014/main" val="111139448"/>
                    </a:ext>
                  </a:extLst>
                </a:gridCol>
                <a:gridCol w="534214">
                  <a:extLst>
                    <a:ext uri="{9D8B030D-6E8A-4147-A177-3AD203B41FA5}">
                      <a16:colId xmlns:a16="http://schemas.microsoft.com/office/drawing/2014/main" val="319306714"/>
                    </a:ext>
                  </a:extLst>
                </a:gridCol>
                <a:gridCol w="1121097">
                  <a:extLst>
                    <a:ext uri="{9D8B030D-6E8A-4147-A177-3AD203B41FA5}">
                      <a16:colId xmlns:a16="http://schemas.microsoft.com/office/drawing/2014/main" val="1815735372"/>
                    </a:ext>
                  </a:extLst>
                </a:gridCol>
                <a:gridCol w="564311">
                  <a:extLst>
                    <a:ext uri="{9D8B030D-6E8A-4147-A177-3AD203B41FA5}">
                      <a16:colId xmlns:a16="http://schemas.microsoft.com/office/drawing/2014/main" val="2621541328"/>
                    </a:ext>
                  </a:extLst>
                </a:gridCol>
                <a:gridCol w="513522">
                  <a:extLst>
                    <a:ext uri="{9D8B030D-6E8A-4147-A177-3AD203B41FA5}">
                      <a16:colId xmlns:a16="http://schemas.microsoft.com/office/drawing/2014/main" val="2359988725"/>
                    </a:ext>
                  </a:extLst>
                </a:gridCol>
                <a:gridCol w="677173">
                  <a:extLst>
                    <a:ext uri="{9D8B030D-6E8A-4147-A177-3AD203B41FA5}">
                      <a16:colId xmlns:a16="http://schemas.microsoft.com/office/drawing/2014/main" val="2647039115"/>
                    </a:ext>
                  </a:extLst>
                </a:gridCol>
                <a:gridCol w="265227">
                  <a:extLst>
                    <a:ext uri="{9D8B030D-6E8A-4147-A177-3AD203B41FA5}">
                      <a16:colId xmlns:a16="http://schemas.microsoft.com/office/drawing/2014/main" val="4148934237"/>
                    </a:ext>
                  </a:extLst>
                </a:gridCol>
                <a:gridCol w="2906198">
                  <a:extLst>
                    <a:ext uri="{9D8B030D-6E8A-4147-A177-3AD203B41FA5}">
                      <a16:colId xmlns:a16="http://schemas.microsoft.com/office/drawing/2014/main" val="498013781"/>
                    </a:ext>
                  </a:extLst>
                </a:gridCol>
              </a:tblGrid>
              <a:tr h="332221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extLst>
                  <a:ext uri="{0D108BD9-81ED-4DB2-BD59-A6C34878D82A}">
                    <a16:rowId xmlns:a16="http://schemas.microsoft.com/office/drawing/2014/main" val="396229698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42984253J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GALLEGO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BLAI BONET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13619016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78196014Q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MULET RAMIS CATALINA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N'OLESA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0010335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42989483E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GARAU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67844044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42997637B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MOLL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35623661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05092490Z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POLO GONZALEZ VIRGINIA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BARRERA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66080441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42987809G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CAPLLONCH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909407770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78203924Z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 PALOU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JOAN VICH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46908215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43148077P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ALONSO CORCOLES DOROTEO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FLORS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34814232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43093247X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STRANG LEBAZ VALERIA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PINTOR FRANCESC COMES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76996198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43042726C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CARRERAS SERRA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GUATLERA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68986583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43025403Q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SINTES RIPOLL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1068482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43016183L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VADELL AMOR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63467414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43424959Q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SALADO ROLDAN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FLORS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57509359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41399507J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FRONTERA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33823874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43016015N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TERRASA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42369252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43097851Z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SOLANO ROLDAN JORGE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VINYA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38084901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45191107V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FONSECA JORGE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69763923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78203925S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 PALOU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36045011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X2297729Y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ABIDIN LOUKILI ZINE 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CONRADORS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28208339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43174554N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OSUNA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ESTRANYS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5512540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43115298G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GEMIO MARTINEZ RAUL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68710236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35487202L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CALO TRONCOSO SILVANA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MARRAQUEIX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84531965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43104191Y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PIÑOL QUESADA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GLOSADOR ANTONI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77617382"/>
                  </a:ext>
                </a:extLst>
              </a:tr>
              <a:tr h="2231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43135491A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PICORNELL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31716237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BB519091-9926-7765-595F-99FD3DEA0BF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BBC622A-CC24-256B-06E0-FB947E7825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9958359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2B9FDB8-A5FF-9FDF-A14E-CF3638A512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3322250"/>
              </p:ext>
            </p:extLst>
          </p:nvPr>
        </p:nvGraphicFramePr>
        <p:xfrm>
          <a:off x="951315" y="685237"/>
          <a:ext cx="10594167" cy="54875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3752">
                  <a:extLst>
                    <a:ext uri="{9D8B030D-6E8A-4147-A177-3AD203B41FA5}">
                      <a16:colId xmlns:a16="http://schemas.microsoft.com/office/drawing/2014/main" val="47351311"/>
                    </a:ext>
                  </a:extLst>
                </a:gridCol>
                <a:gridCol w="1476091">
                  <a:extLst>
                    <a:ext uri="{9D8B030D-6E8A-4147-A177-3AD203B41FA5}">
                      <a16:colId xmlns:a16="http://schemas.microsoft.com/office/drawing/2014/main" val="2997546352"/>
                    </a:ext>
                  </a:extLst>
                </a:gridCol>
                <a:gridCol w="164842">
                  <a:extLst>
                    <a:ext uri="{9D8B030D-6E8A-4147-A177-3AD203B41FA5}">
                      <a16:colId xmlns:a16="http://schemas.microsoft.com/office/drawing/2014/main" val="1902706489"/>
                    </a:ext>
                  </a:extLst>
                </a:gridCol>
                <a:gridCol w="1073350">
                  <a:extLst>
                    <a:ext uri="{9D8B030D-6E8A-4147-A177-3AD203B41FA5}">
                      <a16:colId xmlns:a16="http://schemas.microsoft.com/office/drawing/2014/main" val="2542467726"/>
                    </a:ext>
                  </a:extLst>
                </a:gridCol>
                <a:gridCol w="389629">
                  <a:extLst>
                    <a:ext uri="{9D8B030D-6E8A-4147-A177-3AD203B41FA5}">
                      <a16:colId xmlns:a16="http://schemas.microsoft.com/office/drawing/2014/main" val="4256559017"/>
                    </a:ext>
                  </a:extLst>
                </a:gridCol>
                <a:gridCol w="382135">
                  <a:extLst>
                    <a:ext uri="{9D8B030D-6E8A-4147-A177-3AD203B41FA5}">
                      <a16:colId xmlns:a16="http://schemas.microsoft.com/office/drawing/2014/main" val="957443567"/>
                    </a:ext>
                  </a:extLst>
                </a:gridCol>
                <a:gridCol w="531992">
                  <a:extLst>
                    <a:ext uri="{9D8B030D-6E8A-4147-A177-3AD203B41FA5}">
                      <a16:colId xmlns:a16="http://schemas.microsoft.com/office/drawing/2014/main" val="395664771"/>
                    </a:ext>
                  </a:extLst>
                </a:gridCol>
                <a:gridCol w="1116434">
                  <a:extLst>
                    <a:ext uri="{9D8B030D-6E8A-4147-A177-3AD203B41FA5}">
                      <a16:colId xmlns:a16="http://schemas.microsoft.com/office/drawing/2014/main" val="2682760540"/>
                    </a:ext>
                  </a:extLst>
                </a:gridCol>
                <a:gridCol w="561964">
                  <a:extLst>
                    <a:ext uri="{9D8B030D-6E8A-4147-A177-3AD203B41FA5}">
                      <a16:colId xmlns:a16="http://schemas.microsoft.com/office/drawing/2014/main" val="1525043648"/>
                    </a:ext>
                  </a:extLst>
                </a:gridCol>
                <a:gridCol w="511387">
                  <a:extLst>
                    <a:ext uri="{9D8B030D-6E8A-4147-A177-3AD203B41FA5}">
                      <a16:colId xmlns:a16="http://schemas.microsoft.com/office/drawing/2014/main" val="117057240"/>
                    </a:ext>
                  </a:extLst>
                </a:gridCol>
                <a:gridCol w="674356">
                  <a:extLst>
                    <a:ext uri="{9D8B030D-6E8A-4147-A177-3AD203B41FA5}">
                      <a16:colId xmlns:a16="http://schemas.microsoft.com/office/drawing/2014/main" val="4167064930"/>
                    </a:ext>
                  </a:extLst>
                </a:gridCol>
                <a:gridCol w="264123">
                  <a:extLst>
                    <a:ext uri="{9D8B030D-6E8A-4147-A177-3AD203B41FA5}">
                      <a16:colId xmlns:a16="http://schemas.microsoft.com/office/drawing/2014/main" val="825430409"/>
                    </a:ext>
                  </a:extLst>
                </a:gridCol>
                <a:gridCol w="2894112">
                  <a:extLst>
                    <a:ext uri="{9D8B030D-6E8A-4147-A177-3AD203B41FA5}">
                      <a16:colId xmlns:a16="http://schemas.microsoft.com/office/drawing/2014/main" val="992989322"/>
                    </a:ext>
                  </a:extLst>
                </a:gridCol>
              </a:tblGrid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X2710151S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MONIER LAURENT ODILON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0376178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43199174E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CARRERAS GARCIA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GUATLERA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72507336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43218605H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YAOYUE XU CHAN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76570207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42962142M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PICORNELL SALVA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COMUNA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9115985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42961044B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GUIRADO MARTIN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SALZE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60739490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52032066V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ORDOÑEZ CASTILLO DAYANA NICOLE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39348016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43155143J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PICORNELL CIURANA MARIA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79505969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43010321E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AGUILO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45848915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42988564T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LLULL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98493006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42999458S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SEGUI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32752465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43045178B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MORENO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2828935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X3203691K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XUELI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DEL POBLE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62967992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43035164W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BENNASAR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23021187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X5360324J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HURTADO JOHANA KATHERINE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CRISTOFOL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15146682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42953489T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POMAR ERNESTO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46069176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43106861P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CORBALAN LLABRES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63049051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43102141A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ROMERA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22606960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43041316J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MONTIEL PALOMARES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GLOSADOR ANTONI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16884489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43055405A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CASTILLA RUESCAS JOAQUIN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PRINCEPS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4611407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43130255B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SOLIVELLAS BELEN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PRINCEPS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10464735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43217751S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MONTANES GIMENEZ JOAQUIN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ENEGISTES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43616646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43091486C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GARCIA CESAR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85947810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46344353C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SOBERANAS MUNTANE ROGER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LLORENÇ DURAN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2859941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43040245T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SERRA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49944547"/>
                  </a:ext>
                </a:extLst>
              </a:tr>
              <a:tr h="2195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43127529E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ROCA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BASSA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92847247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7A72736C-6F2A-55D3-ACF1-398E3CBBD23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837850D-2F42-5350-8B08-2931DE4374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8238128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0C7662A-4D1E-39EC-8E37-CD1B05C347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5293324"/>
              </p:ext>
            </p:extLst>
          </p:nvPr>
        </p:nvGraphicFramePr>
        <p:xfrm>
          <a:off x="1025488" y="689825"/>
          <a:ext cx="10141021" cy="5478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311">
                  <a:extLst>
                    <a:ext uri="{9D8B030D-6E8A-4147-A177-3AD203B41FA5}">
                      <a16:colId xmlns:a16="http://schemas.microsoft.com/office/drawing/2014/main" val="173862752"/>
                    </a:ext>
                  </a:extLst>
                </a:gridCol>
                <a:gridCol w="1414388">
                  <a:extLst>
                    <a:ext uri="{9D8B030D-6E8A-4147-A177-3AD203B41FA5}">
                      <a16:colId xmlns:a16="http://schemas.microsoft.com/office/drawing/2014/main" val="384832855"/>
                    </a:ext>
                  </a:extLst>
                </a:gridCol>
                <a:gridCol w="157951">
                  <a:extLst>
                    <a:ext uri="{9D8B030D-6E8A-4147-A177-3AD203B41FA5}">
                      <a16:colId xmlns:a16="http://schemas.microsoft.com/office/drawing/2014/main" val="2648786248"/>
                    </a:ext>
                  </a:extLst>
                </a:gridCol>
                <a:gridCol w="1028483">
                  <a:extLst>
                    <a:ext uri="{9D8B030D-6E8A-4147-A177-3AD203B41FA5}">
                      <a16:colId xmlns:a16="http://schemas.microsoft.com/office/drawing/2014/main" val="4066881963"/>
                    </a:ext>
                  </a:extLst>
                </a:gridCol>
                <a:gridCol w="373341">
                  <a:extLst>
                    <a:ext uri="{9D8B030D-6E8A-4147-A177-3AD203B41FA5}">
                      <a16:colId xmlns:a16="http://schemas.microsoft.com/office/drawing/2014/main" val="1885208472"/>
                    </a:ext>
                  </a:extLst>
                </a:gridCol>
                <a:gridCol w="366161">
                  <a:extLst>
                    <a:ext uri="{9D8B030D-6E8A-4147-A177-3AD203B41FA5}">
                      <a16:colId xmlns:a16="http://schemas.microsoft.com/office/drawing/2014/main" val="3381450859"/>
                    </a:ext>
                  </a:extLst>
                </a:gridCol>
                <a:gridCol w="509754">
                  <a:extLst>
                    <a:ext uri="{9D8B030D-6E8A-4147-A177-3AD203B41FA5}">
                      <a16:colId xmlns:a16="http://schemas.microsoft.com/office/drawing/2014/main" val="1784195408"/>
                    </a:ext>
                  </a:extLst>
                </a:gridCol>
                <a:gridCol w="1069765">
                  <a:extLst>
                    <a:ext uri="{9D8B030D-6E8A-4147-A177-3AD203B41FA5}">
                      <a16:colId xmlns:a16="http://schemas.microsoft.com/office/drawing/2014/main" val="2417714335"/>
                    </a:ext>
                  </a:extLst>
                </a:gridCol>
                <a:gridCol w="538473">
                  <a:extLst>
                    <a:ext uri="{9D8B030D-6E8A-4147-A177-3AD203B41FA5}">
                      <a16:colId xmlns:a16="http://schemas.microsoft.com/office/drawing/2014/main" val="2401745927"/>
                    </a:ext>
                  </a:extLst>
                </a:gridCol>
                <a:gridCol w="490011">
                  <a:extLst>
                    <a:ext uri="{9D8B030D-6E8A-4147-A177-3AD203B41FA5}">
                      <a16:colId xmlns:a16="http://schemas.microsoft.com/office/drawing/2014/main" val="732007279"/>
                    </a:ext>
                  </a:extLst>
                </a:gridCol>
                <a:gridCol w="646167">
                  <a:extLst>
                    <a:ext uri="{9D8B030D-6E8A-4147-A177-3AD203B41FA5}">
                      <a16:colId xmlns:a16="http://schemas.microsoft.com/office/drawing/2014/main" val="1433627735"/>
                    </a:ext>
                  </a:extLst>
                </a:gridCol>
                <a:gridCol w="253082">
                  <a:extLst>
                    <a:ext uri="{9D8B030D-6E8A-4147-A177-3AD203B41FA5}">
                      <a16:colId xmlns:a16="http://schemas.microsoft.com/office/drawing/2014/main" val="1194616961"/>
                    </a:ext>
                  </a:extLst>
                </a:gridCol>
                <a:gridCol w="2773134">
                  <a:extLst>
                    <a:ext uri="{9D8B030D-6E8A-4147-A177-3AD203B41FA5}">
                      <a16:colId xmlns:a16="http://schemas.microsoft.com/office/drawing/2014/main" val="1576780029"/>
                    </a:ext>
                  </a:extLst>
                </a:gridCol>
              </a:tblGrid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42956261N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ORDOÑEZ GARCIA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33358891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43157261S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HOMAR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40309708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43031423X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ARMENGOL PASAMON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45217669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43081811M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BARRANCO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32321582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43008054D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TARONGI VALLS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APOTECARI MIQUEL MOREY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52318270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43060656X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TAFALLA SUÑER LEONARDO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9620371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Y2047750M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OLIVEIRA VINICIUS EMANUEL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SEQUIA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60745983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43020640Z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 GINEL MACIANA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7676653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18218218X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GALEA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GLADIOL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04455344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45691855D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PICAZO LUCAS DEL PALOMA ALBA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16608530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43185994K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SAAVEDRA ARIAS GENESIS DEL VALLE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VICARI FRANCESC VALLCANERES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49495875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43036395Z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MARTINEZ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8866277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78627171S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SANCHEZ DAIDA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94266216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43138152L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ROJANO GONZALEZ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46609115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43165258P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MORELL OLIVER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WEYLER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86586181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43061245R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COLL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MONJO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97084010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42957481J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NOGUERA COSME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64310005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43198278T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ESPADA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54533201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X2742926S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SIEWERT UTE EILEEN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CALS OLLERS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83679415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42952795L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CAPACETE MORENO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59737705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34065305M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CAPO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44333477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43007520G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RAMIS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17630202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46465236S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TAMAYO ALBERT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21366699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43187027L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LAHERA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04289339"/>
                  </a:ext>
                </a:extLst>
              </a:tr>
              <a:tr h="219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43117990M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RIVERO EVA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COSCONAR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17062615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8D53F401-F655-2DC7-C76A-DE712B3AB27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0F2F126-E0AA-038B-178B-F2E04BC722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19926890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A948275-2EED-C0F8-907A-4F457FB4EE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2999404"/>
              </p:ext>
            </p:extLst>
          </p:nvPr>
        </p:nvGraphicFramePr>
        <p:xfrm>
          <a:off x="1129913" y="636390"/>
          <a:ext cx="10420786" cy="558521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609">
                  <a:extLst>
                    <a:ext uri="{9D8B030D-6E8A-4147-A177-3AD203B41FA5}">
                      <a16:colId xmlns:a16="http://schemas.microsoft.com/office/drawing/2014/main" val="2421739864"/>
                    </a:ext>
                  </a:extLst>
                </a:gridCol>
                <a:gridCol w="1452092">
                  <a:extLst>
                    <a:ext uri="{9D8B030D-6E8A-4147-A177-3AD203B41FA5}">
                      <a16:colId xmlns:a16="http://schemas.microsoft.com/office/drawing/2014/main" val="966294961"/>
                    </a:ext>
                  </a:extLst>
                </a:gridCol>
                <a:gridCol w="162162">
                  <a:extLst>
                    <a:ext uri="{9D8B030D-6E8A-4147-A177-3AD203B41FA5}">
                      <a16:colId xmlns:a16="http://schemas.microsoft.com/office/drawing/2014/main" val="4171664822"/>
                    </a:ext>
                  </a:extLst>
                </a:gridCol>
                <a:gridCol w="1055899">
                  <a:extLst>
                    <a:ext uri="{9D8B030D-6E8A-4147-A177-3AD203B41FA5}">
                      <a16:colId xmlns:a16="http://schemas.microsoft.com/office/drawing/2014/main" val="132199779"/>
                    </a:ext>
                  </a:extLst>
                </a:gridCol>
                <a:gridCol w="383293">
                  <a:extLst>
                    <a:ext uri="{9D8B030D-6E8A-4147-A177-3AD203B41FA5}">
                      <a16:colId xmlns:a16="http://schemas.microsoft.com/office/drawing/2014/main" val="155632322"/>
                    </a:ext>
                  </a:extLst>
                </a:gridCol>
                <a:gridCol w="375923">
                  <a:extLst>
                    <a:ext uri="{9D8B030D-6E8A-4147-A177-3AD203B41FA5}">
                      <a16:colId xmlns:a16="http://schemas.microsoft.com/office/drawing/2014/main" val="2020833935"/>
                    </a:ext>
                  </a:extLst>
                </a:gridCol>
                <a:gridCol w="523343">
                  <a:extLst>
                    <a:ext uri="{9D8B030D-6E8A-4147-A177-3AD203B41FA5}">
                      <a16:colId xmlns:a16="http://schemas.microsoft.com/office/drawing/2014/main" val="1491165636"/>
                    </a:ext>
                  </a:extLst>
                </a:gridCol>
                <a:gridCol w="1098283">
                  <a:extLst>
                    <a:ext uri="{9D8B030D-6E8A-4147-A177-3AD203B41FA5}">
                      <a16:colId xmlns:a16="http://schemas.microsoft.com/office/drawing/2014/main" val="138685865"/>
                    </a:ext>
                  </a:extLst>
                </a:gridCol>
                <a:gridCol w="552828">
                  <a:extLst>
                    <a:ext uri="{9D8B030D-6E8A-4147-A177-3AD203B41FA5}">
                      <a16:colId xmlns:a16="http://schemas.microsoft.com/office/drawing/2014/main" val="2754660497"/>
                    </a:ext>
                  </a:extLst>
                </a:gridCol>
                <a:gridCol w="503073">
                  <a:extLst>
                    <a:ext uri="{9D8B030D-6E8A-4147-A177-3AD203B41FA5}">
                      <a16:colId xmlns:a16="http://schemas.microsoft.com/office/drawing/2014/main" val="4121140812"/>
                    </a:ext>
                  </a:extLst>
                </a:gridCol>
                <a:gridCol w="663392">
                  <a:extLst>
                    <a:ext uri="{9D8B030D-6E8A-4147-A177-3AD203B41FA5}">
                      <a16:colId xmlns:a16="http://schemas.microsoft.com/office/drawing/2014/main" val="3182607042"/>
                    </a:ext>
                  </a:extLst>
                </a:gridCol>
                <a:gridCol w="259830">
                  <a:extLst>
                    <a:ext uri="{9D8B030D-6E8A-4147-A177-3AD203B41FA5}">
                      <a16:colId xmlns:a16="http://schemas.microsoft.com/office/drawing/2014/main" val="3449956374"/>
                    </a:ext>
                  </a:extLst>
                </a:gridCol>
                <a:gridCol w="2847059">
                  <a:extLst>
                    <a:ext uri="{9D8B030D-6E8A-4147-A177-3AD203B41FA5}">
                      <a16:colId xmlns:a16="http://schemas.microsoft.com/office/drawing/2014/main" val="1711344011"/>
                    </a:ext>
                  </a:extLst>
                </a:gridCol>
              </a:tblGrid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43042529F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GRIMALT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 DES CAULLS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7247129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41260671M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MORANTA BUSQUETS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3916038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43019322F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CREUS AMENGUAL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9834156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43061118N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VICO FONTAN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AUBARCA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4196432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34067556W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MINGORANCE MARTIN MARIA DEL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5013978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X0861844B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 BETTON CARINE MARIE GABRIELLE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SECRETARI BARTOMEU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0819235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43063598P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DOMENECH ROIG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 RAFEL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0030974"/>
                  </a:ext>
                </a:extLst>
              </a:tr>
              <a:tr h="1189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X6708989G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QINGXIONG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3263594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Y5167057Y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JENNY LILIANA OSORIO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 ANTONI AMENGUAL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476883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X4552484W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EPIFANI ALEJANDRA MARCELA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PINTOR PERE NIÇARD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9694770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43178133A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BUSQUETS VILA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312017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43059288E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COLL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1648152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43055013W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ROPERO MIR VICENTE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1374076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24139718E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RAMIREZ CONTRERAS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HISTORIADOR JOAN BINIMELIS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1426220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B57620460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ARROBA PRESTAMOS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MIQUEL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22/05/2009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6058024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B57597452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BARTOLOME EXPOSITO SANCHEZ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18/12/2008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1685367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B16565194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DESTINY PROJECT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 ANTONI AMENGUAL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0020924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B57482127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FERNANDO ZAMORA LAVADO S.L.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9795629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B57872897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RUMAHOUSE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9103053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B67992321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 PROYECTOS NAUTICOS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0023206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B09920836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DUO DE ARTESANOS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ACTOR XESC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691928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B16508186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KORPUS ENERGY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091505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B16669244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MIAN FACTORY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035905"/>
                  </a:ext>
                </a:extLst>
              </a:tr>
              <a:tr h="11891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B10521508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NIKI SEVEN &amp; PALM ISLAND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FITA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639251"/>
                  </a:ext>
                </a:extLst>
              </a:tr>
              <a:tr h="23249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B10601623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PREMIUM GLOBAL MACHINES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25/04/2022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169267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F736E24-7C43-BFD4-6519-03D077B4967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60680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B2115CD-6012-1AD2-85E2-D2A6AB1AAC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313133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DBC01DD-6C41-8CAB-AE3A-D53156453E6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8371888"/>
              </p:ext>
            </p:extLst>
          </p:nvPr>
        </p:nvGraphicFramePr>
        <p:xfrm>
          <a:off x="1212508" y="404848"/>
          <a:ext cx="10071781" cy="5795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9452">
                  <a:extLst>
                    <a:ext uri="{9D8B030D-6E8A-4147-A177-3AD203B41FA5}">
                      <a16:colId xmlns:a16="http://schemas.microsoft.com/office/drawing/2014/main" val="1305661745"/>
                    </a:ext>
                  </a:extLst>
                </a:gridCol>
                <a:gridCol w="1312633">
                  <a:extLst>
                    <a:ext uri="{9D8B030D-6E8A-4147-A177-3AD203B41FA5}">
                      <a16:colId xmlns:a16="http://schemas.microsoft.com/office/drawing/2014/main" val="428538802"/>
                    </a:ext>
                  </a:extLst>
                </a:gridCol>
                <a:gridCol w="158017">
                  <a:extLst>
                    <a:ext uri="{9D8B030D-6E8A-4147-A177-3AD203B41FA5}">
                      <a16:colId xmlns:a16="http://schemas.microsoft.com/office/drawing/2014/main" val="1063414929"/>
                    </a:ext>
                  </a:extLst>
                </a:gridCol>
                <a:gridCol w="1028905">
                  <a:extLst>
                    <a:ext uri="{9D8B030D-6E8A-4147-A177-3AD203B41FA5}">
                      <a16:colId xmlns:a16="http://schemas.microsoft.com/office/drawing/2014/main" val="1581309987"/>
                    </a:ext>
                  </a:extLst>
                </a:gridCol>
                <a:gridCol w="373494">
                  <a:extLst>
                    <a:ext uri="{9D8B030D-6E8A-4147-A177-3AD203B41FA5}">
                      <a16:colId xmlns:a16="http://schemas.microsoft.com/office/drawing/2014/main" val="1035971586"/>
                    </a:ext>
                  </a:extLst>
                </a:gridCol>
                <a:gridCol w="366313">
                  <a:extLst>
                    <a:ext uri="{9D8B030D-6E8A-4147-A177-3AD203B41FA5}">
                      <a16:colId xmlns:a16="http://schemas.microsoft.com/office/drawing/2014/main" val="895423468"/>
                    </a:ext>
                  </a:extLst>
                </a:gridCol>
                <a:gridCol w="509963">
                  <a:extLst>
                    <a:ext uri="{9D8B030D-6E8A-4147-A177-3AD203B41FA5}">
                      <a16:colId xmlns:a16="http://schemas.microsoft.com/office/drawing/2014/main" val="1278319604"/>
                    </a:ext>
                  </a:extLst>
                </a:gridCol>
                <a:gridCol w="1070205">
                  <a:extLst>
                    <a:ext uri="{9D8B030D-6E8A-4147-A177-3AD203B41FA5}">
                      <a16:colId xmlns:a16="http://schemas.microsoft.com/office/drawing/2014/main" val="4135585671"/>
                    </a:ext>
                  </a:extLst>
                </a:gridCol>
                <a:gridCol w="538695">
                  <a:extLst>
                    <a:ext uri="{9D8B030D-6E8A-4147-A177-3AD203B41FA5}">
                      <a16:colId xmlns:a16="http://schemas.microsoft.com/office/drawing/2014/main" val="3523672751"/>
                    </a:ext>
                  </a:extLst>
                </a:gridCol>
                <a:gridCol w="490211">
                  <a:extLst>
                    <a:ext uri="{9D8B030D-6E8A-4147-A177-3AD203B41FA5}">
                      <a16:colId xmlns:a16="http://schemas.microsoft.com/office/drawing/2014/main" val="1118461903"/>
                    </a:ext>
                  </a:extLst>
                </a:gridCol>
                <a:gridCol w="646432">
                  <a:extLst>
                    <a:ext uri="{9D8B030D-6E8A-4147-A177-3AD203B41FA5}">
                      <a16:colId xmlns:a16="http://schemas.microsoft.com/office/drawing/2014/main" val="2147232488"/>
                    </a:ext>
                  </a:extLst>
                </a:gridCol>
                <a:gridCol w="253187">
                  <a:extLst>
                    <a:ext uri="{9D8B030D-6E8A-4147-A177-3AD203B41FA5}">
                      <a16:colId xmlns:a16="http://schemas.microsoft.com/office/drawing/2014/main" val="253350593"/>
                    </a:ext>
                  </a:extLst>
                </a:gridCol>
                <a:gridCol w="2774274">
                  <a:extLst>
                    <a:ext uri="{9D8B030D-6E8A-4147-A177-3AD203B41FA5}">
                      <a16:colId xmlns:a16="http://schemas.microsoft.com/office/drawing/2014/main" val="496351875"/>
                    </a:ext>
                  </a:extLst>
                </a:gridCol>
              </a:tblGrid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X5508704C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OPOKU YEBOAH KWASI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1617456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43173435C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VILLENA FUENTES ALBA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4378960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X7841977N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BOUTOIL AZIZ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1849664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43474590J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POSADA CASTAÑEDA MARLENY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9160509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43017171H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MUNDILLA GOMEZ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4370784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43040081C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ALOMAR FRANCISCA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0949476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43471965X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VARGAS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4411808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43061180M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ORTIZ JOVER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1155215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X8343522L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YONG YUCHENG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DE PACS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1077831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01876892T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NIANG NIANG CHEIKH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2911940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X3601024Y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KUI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4529213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43124116J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ESPINOSA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9100606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X5907438A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LAKHWINDER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4852090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Y3167259N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AHMAD IJAZ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9725801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Y8603402J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PARISSE ESTEFANIA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1648039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43123371G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ATIENZA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8639965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Y0085128L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RONGRONG PAN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6390214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43168561E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FERRON TORO FATIMA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8226559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Y1096981X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JIANYU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1286410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X9447751H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CHANGHUI JIANG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4510744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Y0453212B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XIN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8769944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Y5068658R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JASIK CARSTEN MICHAEL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5833386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X2847699T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LUNA ARCINIEGAS SAMIR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1020540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43037190G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CALDENTEY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0830409"/>
                  </a:ext>
                </a:extLst>
              </a:tr>
              <a:tr h="231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X8469606V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DARSHAN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9339794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0340FF1E-1233-8175-0133-122CEBDB494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4D2E054-FC5B-390B-9323-07B138A279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66829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7855D08-FE9A-4994-689D-E67798D2BF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618922"/>
              </p:ext>
            </p:extLst>
          </p:nvPr>
        </p:nvGraphicFramePr>
        <p:xfrm>
          <a:off x="1186044" y="796982"/>
          <a:ext cx="10167756" cy="52640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556">
                  <a:extLst>
                    <a:ext uri="{9D8B030D-6E8A-4147-A177-3AD203B41FA5}">
                      <a16:colId xmlns:a16="http://schemas.microsoft.com/office/drawing/2014/main" val="1693526943"/>
                    </a:ext>
                  </a:extLst>
                </a:gridCol>
                <a:gridCol w="1419458">
                  <a:extLst>
                    <a:ext uri="{9D8B030D-6E8A-4147-A177-3AD203B41FA5}">
                      <a16:colId xmlns:a16="http://schemas.microsoft.com/office/drawing/2014/main" val="399577209"/>
                    </a:ext>
                  </a:extLst>
                </a:gridCol>
                <a:gridCol w="158518">
                  <a:extLst>
                    <a:ext uri="{9D8B030D-6E8A-4147-A177-3AD203B41FA5}">
                      <a16:colId xmlns:a16="http://schemas.microsoft.com/office/drawing/2014/main" val="454081995"/>
                    </a:ext>
                  </a:extLst>
                </a:gridCol>
                <a:gridCol w="1032169">
                  <a:extLst>
                    <a:ext uri="{9D8B030D-6E8A-4147-A177-3AD203B41FA5}">
                      <a16:colId xmlns:a16="http://schemas.microsoft.com/office/drawing/2014/main" val="210334538"/>
                    </a:ext>
                  </a:extLst>
                </a:gridCol>
                <a:gridCol w="374679">
                  <a:extLst>
                    <a:ext uri="{9D8B030D-6E8A-4147-A177-3AD203B41FA5}">
                      <a16:colId xmlns:a16="http://schemas.microsoft.com/office/drawing/2014/main" val="1346675841"/>
                    </a:ext>
                  </a:extLst>
                </a:gridCol>
                <a:gridCol w="367475">
                  <a:extLst>
                    <a:ext uri="{9D8B030D-6E8A-4147-A177-3AD203B41FA5}">
                      <a16:colId xmlns:a16="http://schemas.microsoft.com/office/drawing/2014/main" val="2566507938"/>
                    </a:ext>
                  </a:extLst>
                </a:gridCol>
                <a:gridCol w="511581">
                  <a:extLst>
                    <a:ext uri="{9D8B030D-6E8A-4147-A177-3AD203B41FA5}">
                      <a16:colId xmlns:a16="http://schemas.microsoft.com/office/drawing/2014/main" val="2161366257"/>
                    </a:ext>
                  </a:extLst>
                </a:gridCol>
                <a:gridCol w="1073601">
                  <a:extLst>
                    <a:ext uri="{9D8B030D-6E8A-4147-A177-3AD203B41FA5}">
                      <a16:colId xmlns:a16="http://schemas.microsoft.com/office/drawing/2014/main" val="2740629383"/>
                    </a:ext>
                  </a:extLst>
                </a:gridCol>
                <a:gridCol w="540404">
                  <a:extLst>
                    <a:ext uri="{9D8B030D-6E8A-4147-A177-3AD203B41FA5}">
                      <a16:colId xmlns:a16="http://schemas.microsoft.com/office/drawing/2014/main" val="3393478165"/>
                    </a:ext>
                  </a:extLst>
                </a:gridCol>
                <a:gridCol w="491767">
                  <a:extLst>
                    <a:ext uri="{9D8B030D-6E8A-4147-A177-3AD203B41FA5}">
                      <a16:colId xmlns:a16="http://schemas.microsoft.com/office/drawing/2014/main" val="1779359236"/>
                    </a:ext>
                  </a:extLst>
                </a:gridCol>
                <a:gridCol w="648483">
                  <a:extLst>
                    <a:ext uri="{9D8B030D-6E8A-4147-A177-3AD203B41FA5}">
                      <a16:colId xmlns:a16="http://schemas.microsoft.com/office/drawing/2014/main" val="2930646800"/>
                    </a:ext>
                  </a:extLst>
                </a:gridCol>
                <a:gridCol w="253990">
                  <a:extLst>
                    <a:ext uri="{9D8B030D-6E8A-4147-A177-3AD203B41FA5}">
                      <a16:colId xmlns:a16="http://schemas.microsoft.com/office/drawing/2014/main" val="2906007829"/>
                    </a:ext>
                  </a:extLst>
                </a:gridCol>
                <a:gridCol w="2783075">
                  <a:extLst>
                    <a:ext uri="{9D8B030D-6E8A-4147-A177-3AD203B41FA5}">
                      <a16:colId xmlns:a16="http://schemas.microsoft.com/office/drawing/2014/main" val="2195988917"/>
                    </a:ext>
                  </a:extLst>
                </a:gridCol>
              </a:tblGrid>
              <a:tr h="1168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B10747418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PRODUCTO DE AQUI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ALJUB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518724"/>
                  </a:ext>
                </a:extLst>
              </a:tr>
              <a:tr h="1168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B67714550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 RI 2021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6218355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E57643579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SOM DOS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ALJUB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7724029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E57702037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JOHN BLOND II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9078852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E57810178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JORMART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1255982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E57971111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INFOSERV-BALEAR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BARRERA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5126375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E16534455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PROYECTOS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LLATZET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3177123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J57541914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VIJOIN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ALBERT CASTELL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9074159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E16552481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ROMERO GONZALEZ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4445838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E57769101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GAMU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SECRETARI BARTOMEU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8910539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E57704348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LUXUSUHREN SICHERER KAUFEN C.B.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VILLARDONPARDO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8489722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J57693673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MAGATZEM CAN XAVIER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CONSCIENCIA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8593421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E57656894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&amp; BENET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2609287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E57430316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GERMANES AMENGUAL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110979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E57692899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S. A. BOTIGA DE PORTOL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8286770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E57238453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JARDINERIA MARIBEL I JOANA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84255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J57728222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ESTRIVAN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ALBERT CASTELL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2572965"/>
                  </a:ext>
                </a:extLst>
              </a:tr>
              <a:tr h="1168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J16533770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MASCOTADIRECT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4828161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E57756934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MAXPRO TIENDAS BALEARES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7934826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43083029G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MARTIN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8608114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E07171176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ROSSELLO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12/12/1985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9210332"/>
                  </a:ext>
                </a:extLst>
              </a:tr>
              <a:tr h="1168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E67992875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FULFILLMENT SECURE E.S.P.J.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5149802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E67698654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TARTERIA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PRINCEPS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6030988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E57616062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DE JUAN TIMONER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N'OLESA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753335"/>
                  </a:ext>
                </a:extLst>
              </a:tr>
              <a:tr h="2284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E16653883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JARDINERO FIEL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PRINCEPS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372257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A4FB59E-ABC5-C492-2FC4-D912650E120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64217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0DC76C8-4834-86E1-C27B-8CD1C2B3E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752935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8641702-D552-000A-C03E-76FC092ADB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245457"/>
              </p:ext>
            </p:extLst>
          </p:nvPr>
        </p:nvGraphicFramePr>
        <p:xfrm>
          <a:off x="838200" y="679236"/>
          <a:ext cx="10515600" cy="54995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6813">
                  <a:extLst>
                    <a:ext uri="{9D8B030D-6E8A-4147-A177-3AD203B41FA5}">
                      <a16:colId xmlns:a16="http://schemas.microsoft.com/office/drawing/2014/main" val="2160346433"/>
                    </a:ext>
                  </a:extLst>
                </a:gridCol>
                <a:gridCol w="1467031">
                  <a:extLst>
                    <a:ext uri="{9D8B030D-6E8A-4147-A177-3AD203B41FA5}">
                      <a16:colId xmlns:a16="http://schemas.microsoft.com/office/drawing/2014/main" val="1257498633"/>
                    </a:ext>
                  </a:extLst>
                </a:gridCol>
                <a:gridCol w="163830">
                  <a:extLst>
                    <a:ext uri="{9D8B030D-6E8A-4147-A177-3AD203B41FA5}">
                      <a16:colId xmlns:a16="http://schemas.microsoft.com/office/drawing/2014/main" val="3254837721"/>
                    </a:ext>
                  </a:extLst>
                </a:gridCol>
                <a:gridCol w="1066762">
                  <a:extLst>
                    <a:ext uri="{9D8B030D-6E8A-4147-A177-3AD203B41FA5}">
                      <a16:colId xmlns:a16="http://schemas.microsoft.com/office/drawing/2014/main" val="3137836847"/>
                    </a:ext>
                  </a:extLst>
                </a:gridCol>
                <a:gridCol w="387236">
                  <a:extLst>
                    <a:ext uri="{9D8B030D-6E8A-4147-A177-3AD203B41FA5}">
                      <a16:colId xmlns:a16="http://schemas.microsoft.com/office/drawing/2014/main" val="565576284"/>
                    </a:ext>
                  </a:extLst>
                </a:gridCol>
                <a:gridCol w="379790">
                  <a:extLst>
                    <a:ext uri="{9D8B030D-6E8A-4147-A177-3AD203B41FA5}">
                      <a16:colId xmlns:a16="http://schemas.microsoft.com/office/drawing/2014/main" val="1839220236"/>
                    </a:ext>
                  </a:extLst>
                </a:gridCol>
                <a:gridCol w="528726">
                  <a:extLst>
                    <a:ext uri="{9D8B030D-6E8A-4147-A177-3AD203B41FA5}">
                      <a16:colId xmlns:a16="http://schemas.microsoft.com/office/drawing/2014/main" val="2950229534"/>
                    </a:ext>
                  </a:extLst>
                </a:gridCol>
                <a:gridCol w="1109582">
                  <a:extLst>
                    <a:ext uri="{9D8B030D-6E8A-4147-A177-3AD203B41FA5}">
                      <a16:colId xmlns:a16="http://schemas.microsoft.com/office/drawing/2014/main" val="216792472"/>
                    </a:ext>
                  </a:extLst>
                </a:gridCol>
                <a:gridCol w="558515">
                  <a:extLst>
                    <a:ext uri="{9D8B030D-6E8A-4147-A177-3AD203B41FA5}">
                      <a16:colId xmlns:a16="http://schemas.microsoft.com/office/drawing/2014/main" val="1902242571"/>
                    </a:ext>
                  </a:extLst>
                </a:gridCol>
                <a:gridCol w="508248">
                  <a:extLst>
                    <a:ext uri="{9D8B030D-6E8A-4147-A177-3AD203B41FA5}">
                      <a16:colId xmlns:a16="http://schemas.microsoft.com/office/drawing/2014/main" val="3615620890"/>
                    </a:ext>
                  </a:extLst>
                </a:gridCol>
                <a:gridCol w="670216">
                  <a:extLst>
                    <a:ext uri="{9D8B030D-6E8A-4147-A177-3AD203B41FA5}">
                      <a16:colId xmlns:a16="http://schemas.microsoft.com/office/drawing/2014/main" val="2757649382"/>
                    </a:ext>
                  </a:extLst>
                </a:gridCol>
                <a:gridCol w="262503">
                  <a:extLst>
                    <a:ext uri="{9D8B030D-6E8A-4147-A177-3AD203B41FA5}">
                      <a16:colId xmlns:a16="http://schemas.microsoft.com/office/drawing/2014/main" val="2792759164"/>
                    </a:ext>
                  </a:extLst>
                </a:gridCol>
                <a:gridCol w="2876348">
                  <a:extLst>
                    <a:ext uri="{9D8B030D-6E8A-4147-A177-3AD203B41FA5}">
                      <a16:colId xmlns:a16="http://schemas.microsoft.com/office/drawing/2014/main" val="3021494512"/>
                    </a:ext>
                  </a:extLst>
                </a:gridCol>
              </a:tblGrid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X5485286Q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GAUNA RAUL ALCIDES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PRINCEPS 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7373854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J07328560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 JORN SC.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MONJO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0393035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B57086399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CERAMIQUES L'ALBELLO DE PORTOL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20/06/2001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6839047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B57822256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CIRCUITS I SISTEMES JM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22/08/2013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5301563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B07919707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GODALL FERRE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1440342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B07919707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GODALL FERRE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MULET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7149681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B57813347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INVESTOR JOHN BLOND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3218229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B07968522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MANELA CAMPS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24/08/1999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2398475"/>
                  </a:ext>
                </a:extLst>
              </a:tr>
              <a:tr h="1170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B57760662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SANSOQUES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CONRADORS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7047891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B57220840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S'TRAMUNTANA RESTAURACION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SANTEDAT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017639"/>
                  </a:ext>
                </a:extLst>
              </a:tr>
              <a:tr h="1170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B57998684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MERKEA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6532570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B57432874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TELECOM SHOP SPAIN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15/06/2006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8731429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B16629651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SMARTBOAT COMPANY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AMETLER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565160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B57173015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TRAYORT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DOLORS GUAL DE TORRELLA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2293670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43088531D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YEDRO MARTIN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7619631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B57827347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ALMIVC MANTENIMIENTO Y REFORMAS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VELLA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6437585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B57575128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FUSSION COOK TECNOLOGIC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CELLETERS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5716321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B57575128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FUSSION COOK TECNOLOGIC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 DE NA TESA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2131819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43063434M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DIAZ JOSE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8571433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B63571103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DIELANTO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AUTOVIA MA-13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1935764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B57250631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CIAL HNOS SUAREZ ART DE PLAYA 2013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MARRATXI CALLE RODES NAVE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2678925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B57432510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MATERIALS PER A LA CONSTRUCCIO CAN MATEU SLL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CELLETERS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04/07/2006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2786250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B08692378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TOALA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SIURELLS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2867247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B07838113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TOTSOL DISSENYS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11/07/1997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7471337"/>
                  </a:ext>
                </a:extLst>
              </a:tr>
              <a:tr h="2289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E07641509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PICORNELL-CIURANA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211270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6535AEE-BB7C-35B7-F56A-F2DA33C5E10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36C95BC-FDE9-F1CE-9279-7E59A1C082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2753714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9F020792-798E-378C-00A4-227E56CE92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4462576"/>
              </p:ext>
            </p:extLst>
          </p:nvPr>
        </p:nvGraphicFramePr>
        <p:xfrm>
          <a:off x="838200" y="1263408"/>
          <a:ext cx="10581331" cy="30022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3241">
                  <a:extLst>
                    <a:ext uri="{9D8B030D-6E8A-4147-A177-3AD203B41FA5}">
                      <a16:colId xmlns:a16="http://schemas.microsoft.com/office/drawing/2014/main" val="69608392"/>
                    </a:ext>
                  </a:extLst>
                </a:gridCol>
                <a:gridCol w="1478689">
                  <a:extLst>
                    <a:ext uri="{9D8B030D-6E8A-4147-A177-3AD203B41FA5}">
                      <a16:colId xmlns:a16="http://schemas.microsoft.com/office/drawing/2014/main" val="3397311442"/>
                    </a:ext>
                  </a:extLst>
                </a:gridCol>
                <a:gridCol w="165132">
                  <a:extLst>
                    <a:ext uri="{9D8B030D-6E8A-4147-A177-3AD203B41FA5}">
                      <a16:colId xmlns:a16="http://schemas.microsoft.com/office/drawing/2014/main" val="1028240540"/>
                    </a:ext>
                  </a:extLst>
                </a:gridCol>
                <a:gridCol w="1075239">
                  <a:extLst>
                    <a:ext uri="{9D8B030D-6E8A-4147-A177-3AD203B41FA5}">
                      <a16:colId xmlns:a16="http://schemas.microsoft.com/office/drawing/2014/main" val="2062846064"/>
                    </a:ext>
                  </a:extLst>
                </a:gridCol>
                <a:gridCol w="390314">
                  <a:extLst>
                    <a:ext uri="{9D8B030D-6E8A-4147-A177-3AD203B41FA5}">
                      <a16:colId xmlns:a16="http://schemas.microsoft.com/office/drawing/2014/main" val="1566000486"/>
                    </a:ext>
                  </a:extLst>
                </a:gridCol>
                <a:gridCol w="382809">
                  <a:extLst>
                    <a:ext uri="{9D8B030D-6E8A-4147-A177-3AD203B41FA5}">
                      <a16:colId xmlns:a16="http://schemas.microsoft.com/office/drawing/2014/main" val="779812441"/>
                    </a:ext>
                  </a:extLst>
                </a:gridCol>
                <a:gridCol w="532928">
                  <a:extLst>
                    <a:ext uri="{9D8B030D-6E8A-4147-A177-3AD203B41FA5}">
                      <a16:colId xmlns:a16="http://schemas.microsoft.com/office/drawing/2014/main" val="979480420"/>
                    </a:ext>
                  </a:extLst>
                </a:gridCol>
                <a:gridCol w="1118400">
                  <a:extLst>
                    <a:ext uri="{9D8B030D-6E8A-4147-A177-3AD203B41FA5}">
                      <a16:colId xmlns:a16="http://schemas.microsoft.com/office/drawing/2014/main" val="4088059749"/>
                    </a:ext>
                  </a:extLst>
                </a:gridCol>
                <a:gridCol w="562953">
                  <a:extLst>
                    <a:ext uri="{9D8B030D-6E8A-4147-A177-3AD203B41FA5}">
                      <a16:colId xmlns:a16="http://schemas.microsoft.com/office/drawing/2014/main" val="323509189"/>
                    </a:ext>
                  </a:extLst>
                </a:gridCol>
                <a:gridCol w="512287">
                  <a:extLst>
                    <a:ext uri="{9D8B030D-6E8A-4147-A177-3AD203B41FA5}">
                      <a16:colId xmlns:a16="http://schemas.microsoft.com/office/drawing/2014/main" val="1735285551"/>
                    </a:ext>
                  </a:extLst>
                </a:gridCol>
                <a:gridCol w="675543">
                  <a:extLst>
                    <a:ext uri="{9D8B030D-6E8A-4147-A177-3AD203B41FA5}">
                      <a16:colId xmlns:a16="http://schemas.microsoft.com/office/drawing/2014/main" val="261744471"/>
                    </a:ext>
                  </a:extLst>
                </a:gridCol>
                <a:gridCol w="264589">
                  <a:extLst>
                    <a:ext uri="{9D8B030D-6E8A-4147-A177-3AD203B41FA5}">
                      <a16:colId xmlns:a16="http://schemas.microsoft.com/office/drawing/2014/main" val="2819805168"/>
                    </a:ext>
                  </a:extLst>
                </a:gridCol>
                <a:gridCol w="2899207">
                  <a:extLst>
                    <a:ext uri="{9D8B030D-6E8A-4147-A177-3AD203B41FA5}">
                      <a16:colId xmlns:a16="http://schemas.microsoft.com/office/drawing/2014/main" val="1044768184"/>
                    </a:ext>
                  </a:extLst>
                </a:gridCol>
              </a:tblGrid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43160634F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GUILLEN MORENO ROBERTO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BOLL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MARRATXI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4852208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B16533317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 SACABANA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8125537"/>
                  </a:ext>
                </a:extLst>
              </a:tr>
              <a:tr h="1227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B16547119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SON RAPINYA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PLETA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4333654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B07802523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INTER GLOBE IMPORTS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1385338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B57946402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NA PEPA PORTOL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8355166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B57347908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CARNS I DELICIES CAN PEP SL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17/05/2005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7396495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B07329121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CONSERVAS ES PINARET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PINARET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9926207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B07329121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CONSERVAS ES PINARET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3 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4421055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B57077703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JEFIMI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2665151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B57056384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LABEL INF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CELLETERS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4539477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B07806086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CEREZO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CONRADORS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4733349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B57703118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PUERTO DE MARCOS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21/03/2011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1253325"/>
                  </a:ext>
                </a:extLst>
              </a:tr>
              <a:tr h="239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E57646952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PAPELERIAS COMPANY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LICORERS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9944327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3585D902-3E6E-8D9A-BE8D-A802F372BD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1B625E2-09D6-8D20-58CD-E0C8ABEEB0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6294201"/>
              </p:ext>
            </p:extLst>
          </p:nvPr>
        </p:nvGraphicFramePr>
        <p:xfrm>
          <a:off x="838200" y="4265650"/>
          <a:ext cx="10581331" cy="655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569">
                  <a:extLst>
                    <a:ext uri="{9D8B030D-6E8A-4147-A177-3AD203B41FA5}">
                      <a16:colId xmlns:a16="http://schemas.microsoft.com/office/drawing/2014/main" val="1174885719"/>
                    </a:ext>
                  </a:extLst>
                </a:gridCol>
                <a:gridCol w="1490153">
                  <a:extLst>
                    <a:ext uri="{9D8B030D-6E8A-4147-A177-3AD203B41FA5}">
                      <a16:colId xmlns:a16="http://schemas.microsoft.com/office/drawing/2014/main" val="3927083983"/>
                    </a:ext>
                  </a:extLst>
                </a:gridCol>
                <a:gridCol w="160544">
                  <a:extLst>
                    <a:ext uri="{9D8B030D-6E8A-4147-A177-3AD203B41FA5}">
                      <a16:colId xmlns:a16="http://schemas.microsoft.com/office/drawing/2014/main" val="1999776034"/>
                    </a:ext>
                  </a:extLst>
                </a:gridCol>
                <a:gridCol w="1081923">
                  <a:extLst>
                    <a:ext uri="{9D8B030D-6E8A-4147-A177-3AD203B41FA5}">
                      <a16:colId xmlns:a16="http://schemas.microsoft.com/office/drawing/2014/main" val="1401006385"/>
                    </a:ext>
                  </a:extLst>
                </a:gridCol>
                <a:gridCol w="404849">
                  <a:extLst>
                    <a:ext uri="{9D8B030D-6E8A-4147-A177-3AD203B41FA5}">
                      <a16:colId xmlns:a16="http://schemas.microsoft.com/office/drawing/2014/main" val="933422153"/>
                    </a:ext>
                  </a:extLst>
                </a:gridCol>
                <a:gridCol w="362968">
                  <a:extLst>
                    <a:ext uri="{9D8B030D-6E8A-4147-A177-3AD203B41FA5}">
                      <a16:colId xmlns:a16="http://schemas.microsoft.com/office/drawing/2014/main" val="2282545847"/>
                    </a:ext>
                  </a:extLst>
                </a:gridCol>
                <a:gridCol w="544452">
                  <a:extLst>
                    <a:ext uri="{9D8B030D-6E8A-4147-A177-3AD203B41FA5}">
                      <a16:colId xmlns:a16="http://schemas.microsoft.com/office/drawing/2014/main" val="3558892746"/>
                    </a:ext>
                  </a:extLst>
                </a:gridCol>
                <a:gridCol w="1123805">
                  <a:extLst>
                    <a:ext uri="{9D8B030D-6E8A-4147-A177-3AD203B41FA5}">
                      <a16:colId xmlns:a16="http://schemas.microsoft.com/office/drawing/2014/main" val="4056367751"/>
                    </a:ext>
                  </a:extLst>
                </a:gridCol>
                <a:gridCol w="537471">
                  <a:extLst>
                    <a:ext uri="{9D8B030D-6E8A-4147-A177-3AD203B41FA5}">
                      <a16:colId xmlns:a16="http://schemas.microsoft.com/office/drawing/2014/main" val="1573607455"/>
                    </a:ext>
                  </a:extLst>
                </a:gridCol>
                <a:gridCol w="537472">
                  <a:extLst>
                    <a:ext uri="{9D8B030D-6E8A-4147-A177-3AD203B41FA5}">
                      <a16:colId xmlns:a16="http://schemas.microsoft.com/office/drawing/2014/main" val="1923104959"/>
                    </a:ext>
                  </a:extLst>
                </a:gridCol>
                <a:gridCol w="684055">
                  <a:extLst>
                    <a:ext uri="{9D8B030D-6E8A-4147-A177-3AD203B41FA5}">
                      <a16:colId xmlns:a16="http://schemas.microsoft.com/office/drawing/2014/main" val="3535562225"/>
                    </a:ext>
                  </a:extLst>
                </a:gridCol>
                <a:gridCol w="251286">
                  <a:extLst>
                    <a:ext uri="{9D8B030D-6E8A-4147-A177-3AD203B41FA5}">
                      <a16:colId xmlns:a16="http://schemas.microsoft.com/office/drawing/2014/main" val="3344163231"/>
                    </a:ext>
                  </a:extLst>
                </a:gridCol>
                <a:gridCol w="2889784">
                  <a:extLst>
                    <a:ext uri="{9D8B030D-6E8A-4147-A177-3AD203B41FA5}">
                      <a16:colId xmlns:a16="http://schemas.microsoft.com/office/drawing/2014/main" val="2212963000"/>
                    </a:ext>
                  </a:extLst>
                </a:gridCol>
              </a:tblGrid>
              <a:tr h="20458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B07834492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JMC AIRE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8123935"/>
                  </a:ext>
                </a:extLst>
              </a:tr>
              <a:tr h="20458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B57945313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SUEÑOS DELISTORES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2549055"/>
                  </a:ext>
                </a:extLst>
              </a:tr>
              <a:tr h="20458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B07605975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FORNARIS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4049730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01D3548B-8349-5BDF-104B-3EBD723713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0930728"/>
              </p:ext>
            </p:extLst>
          </p:nvPr>
        </p:nvGraphicFramePr>
        <p:xfrm>
          <a:off x="838198" y="4920773"/>
          <a:ext cx="10581330" cy="2654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5952">
                  <a:extLst>
                    <a:ext uri="{9D8B030D-6E8A-4147-A177-3AD203B41FA5}">
                      <a16:colId xmlns:a16="http://schemas.microsoft.com/office/drawing/2014/main" val="3742165708"/>
                    </a:ext>
                  </a:extLst>
                </a:gridCol>
                <a:gridCol w="1465831">
                  <a:extLst>
                    <a:ext uri="{9D8B030D-6E8A-4147-A177-3AD203B41FA5}">
                      <a16:colId xmlns:a16="http://schemas.microsoft.com/office/drawing/2014/main" val="2525444344"/>
                    </a:ext>
                  </a:extLst>
                </a:gridCol>
                <a:gridCol w="195444">
                  <a:extLst>
                    <a:ext uri="{9D8B030D-6E8A-4147-A177-3AD203B41FA5}">
                      <a16:colId xmlns:a16="http://schemas.microsoft.com/office/drawing/2014/main" val="2859655299"/>
                    </a:ext>
                  </a:extLst>
                </a:gridCol>
                <a:gridCol w="1060983">
                  <a:extLst>
                    <a:ext uri="{9D8B030D-6E8A-4147-A177-3AD203B41FA5}">
                      <a16:colId xmlns:a16="http://schemas.microsoft.com/office/drawing/2014/main" val="1713836117"/>
                    </a:ext>
                  </a:extLst>
                </a:gridCol>
                <a:gridCol w="418809">
                  <a:extLst>
                    <a:ext uri="{9D8B030D-6E8A-4147-A177-3AD203B41FA5}">
                      <a16:colId xmlns:a16="http://schemas.microsoft.com/office/drawing/2014/main" val="645558507"/>
                    </a:ext>
                  </a:extLst>
                </a:gridCol>
                <a:gridCol w="355988">
                  <a:extLst>
                    <a:ext uri="{9D8B030D-6E8A-4147-A177-3AD203B41FA5}">
                      <a16:colId xmlns:a16="http://schemas.microsoft.com/office/drawing/2014/main" val="364852500"/>
                    </a:ext>
                  </a:extLst>
                </a:gridCol>
                <a:gridCol w="551431">
                  <a:extLst>
                    <a:ext uri="{9D8B030D-6E8A-4147-A177-3AD203B41FA5}">
                      <a16:colId xmlns:a16="http://schemas.microsoft.com/office/drawing/2014/main" val="1160454093"/>
                    </a:ext>
                  </a:extLst>
                </a:gridCol>
                <a:gridCol w="1116825">
                  <a:extLst>
                    <a:ext uri="{9D8B030D-6E8A-4147-A177-3AD203B41FA5}">
                      <a16:colId xmlns:a16="http://schemas.microsoft.com/office/drawing/2014/main" val="1199450898"/>
                    </a:ext>
                  </a:extLst>
                </a:gridCol>
                <a:gridCol w="551431">
                  <a:extLst>
                    <a:ext uri="{9D8B030D-6E8A-4147-A177-3AD203B41FA5}">
                      <a16:colId xmlns:a16="http://schemas.microsoft.com/office/drawing/2014/main" val="811198122"/>
                    </a:ext>
                  </a:extLst>
                </a:gridCol>
                <a:gridCol w="530491">
                  <a:extLst>
                    <a:ext uri="{9D8B030D-6E8A-4147-A177-3AD203B41FA5}">
                      <a16:colId xmlns:a16="http://schemas.microsoft.com/office/drawing/2014/main" val="2192726772"/>
                    </a:ext>
                  </a:extLst>
                </a:gridCol>
                <a:gridCol w="677075">
                  <a:extLst>
                    <a:ext uri="{9D8B030D-6E8A-4147-A177-3AD203B41FA5}">
                      <a16:colId xmlns:a16="http://schemas.microsoft.com/office/drawing/2014/main" val="3529985757"/>
                    </a:ext>
                  </a:extLst>
                </a:gridCol>
                <a:gridCol w="286186">
                  <a:extLst>
                    <a:ext uri="{9D8B030D-6E8A-4147-A177-3AD203B41FA5}">
                      <a16:colId xmlns:a16="http://schemas.microsoft.com/office/drawing/2014/main" val="480757990"/>
                    </a:ext>
                  </a:extLst>
                </a:gridCol>
                <a:gridCol w="2854884">
                  <a:extLst>
                    <a:ext uri="{9D8B030D-6E8A-4147-A177-3AD203B41FA5}">
                      <a16:colId xmlns:a16="http://schemas.microsoft.com/office/drawing/2014/main" val="3909631633"/>
                    </a:ext>
                  </a:extLst>
                </a:gridCol>
              </a:tblGrid>
              <a:tr h="2654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B57931578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SERVICIOS PETROLEROS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GERRERS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07141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6341757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04DEB447-F08A-B6F9-CC14-6A3993FCD1C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5106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90639084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E1203C6-8646-155E-5E8B-72C5842FF5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1186289"/>
              </p:ext>
            </p:extLst>
          </p:nvPr>
        </p:nvGraphicFramePr>
        <p:xfrm>
          <a:off x="864666" y="848054"/>
          <a:ext cx="10462667" cy="51618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7373">
                  <a:extLst>
                    <a:ext uri="{9D8B030D-6E8A-4147-A177-3AD203B41FA5}">
                      <a16:colId xmlns:a16="http://schemas.microsoft.com/office/drawing/2014/main" val="2248712056"/>
                    </a:ext>
                  </a:extLst>
                </a:gridCol>
                <a:gridCol w="1462107">
                  <a:extLst>
                    <a:ext uri="{9D8B030D-6E8A-4147-A177-3AD203B41FA5}">
                      <a16:colId xmlns:a16="http://schemas.microsoft.com/office/drawing/2014/main" val="2031736968"/>
                    </a:ext>
                  </a:extLst>
                </a:gridCol>
                <a:gridCol w="163280">
                  <a:extLst>
                    <a:ext uri="{9D8B030D-6E8A-4147-A177-3AD203B41FA5}">
                      <a16:colId xmlns:a16="http://schemas.microsoft.com/office/drawing/2014/main" val="4102576802"/>
                    </a:ext>
                  </a:extLst>
                </a:gridCol>
                <a:gridCol w="1063181">
                  <a:extLst>
                    <a:ext uri="{9D8B030D-6E8A-4147-A177-3AD203B41FA5}">
                      <a16:colId xmlns:a16="http://schemas.microsoft.com/office/drawing/2014/main" val="259439588"/>
                    </a:ext>
                  </a:extLst>
                </a:gridCol>
                <a:gridCol w="385937">
                  <a:extLst>
                    <a:ext uri="{9D8B030D-6E8A-4147-A177-3AD203B41FA5}">
                      <a16:colId xmlns:a16="http://schemas.microsoft.com/office/drawing/2014/main" val="3442010048"/>
                    </a:ext>
                  </a:extLst>
                </a:gridCol>
                <a:gridCol w="378516">
                  <a:extLst>
                    <a:ext uri="{9D8B030D-6E8A-4147-A177-3AD203B41FA5}">
                      <a16:colId xmlns:a16="http://schemas.microsoft.com/office/drawing/2014/main" val="268658628"/>
                    </a:ext>
                  </a:extLst>
                </a:gridCol>
                <a:gridCol w="526952">
                  <a:extLst>
                    <a:ext uri="{9D8B030D-6E8A-4147-A177-3AD203B41FA5}">
                      <a16:colId xmlns:a16="http://schemas.microsoft.com/office/drawing/2014/main" val="3640192003"/>
                    </a:ext>
                  </a:extLst>
                </a:gridCol>
                <a:gridCol w="1105857">
                  <a:extLst>
                    <a:ext uri="{9D8B030D-6E8A-4147-A177-3AD203B41FA5}">
                      <a16:colId xmlns:a16="http://schemas.microsoft.com/office/drawing/2014/main" val="3680972412"/>
                    </a:ext>
                  </a:extLst>
                </a:gridCol>
                <a:gridCol w="556640">
                  <a:extLst>
                    <a:ext uri="{9D8B030D-6E8A-4147-A177-3AD203B41FA5}">
                      <a16:colId xmlns:a16="http://schemas.microsoft.com/office/drawing/2014/main" val="1782991184"/>
                    </a:ext>
                  </a:extLst>
                </a:gridCol>
                <a:gridCol w="506542">
                  <a:extLst>
                    <a:ext uri="{9D8B030D-6E8A-4147-A177-3AD203B41FA5}">
                      <a16:colId xmlns:a16="http://schemas.microsoft.com/office/drawing/2014/main" val="2001661526"/>
                    </a:ext>
                  </a:extLst>
                </a:gridCol>
                <a:gridCol w="667967">
                  <a:extLst>
                    <a:ext uri="{9D8B030D-6E8A-4147-A177-3AD203B41FA5}">
                      <a16:colId xmlns:a16="http://schemas.microsoft.com/office/drawing/2014/main" val="2793559506"/>
                    </a:ext>
                  </a:extLst>
                </a:gridCol>
                <a:gridCol w="261621">
                  <a:extLst>
                    <a:ext uri="{9D8B030D-6E8A-4147-A177-3AD203B41FA5}">
                      <a16:colId xmlns:a16="http://schemas.microsoft.com/office/drawing/2014/main" val="3232705485"/>
                    </a:ext>
                  </a:extLst>
                </a:gridCol>
                <a:gridCol w="2866694">
                  <a:extLst>
                    <a:ext uri="{9D8B030D-6E8A-4147-A177-3AD203B41FA5}">
                      <a16:colId xmlns:a16="http://schemas.microsoft.com/office/drawing/2014/main" val="3219998580"/>
                    </a:ext>
                  </a:extLst>
                </a:gridCol>
              </a:tblGrid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A08709479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 FRANCO ESPAÑOLA DE MODA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5559189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B63002760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HILFIGER STORES SPAIN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5471385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B07876816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BIJOU BRIGITTE MODISCHE ACCESSOIRES SL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52836844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A08760928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SWAROVSKI IBERICA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6404866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B83233346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ACTURUS CAPITAL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4463868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B63217327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SEPALEMEME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1481949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B63667109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ALDI MASQUEFA SUPERMERCADOS S.L.U.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2857151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B81209751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GAME STORES IBERIA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6784313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B81209751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GAME STORES IBERIA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</a:t>
                      </a:r>
                      <a:r>
                        <a:rPr lang="es-ES" sz="700" u="none" strike="noStrike" err="1">
                          <a:effectLst/>
                        </a:rPr>
                        <a:t>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2928324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B64774102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KIKO RETAIL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5377904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6951032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7054247"/>
                  </a:ext>
                </a:extLst>
              </a:tr>
              <a:tr h="3340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571858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A08099459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TENDAM RETAIL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408695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A79935607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DECATHLON ESPAÑA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11891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3454747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A28581882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ALCAMPO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3414376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A28581882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ALCAMPO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RAMONELL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5860481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A28581882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ALCAMPO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1459845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B84818442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LEROY MERLIN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CONRADORS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3955594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B84818442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LEROY MERLIN ESPAÑA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CENTRO COMERCIAL ALCAMPO 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9175785"/>
                  </a:ext>
                </a:extLst>
              </a:tr>
              <a:tr h="1147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A28017895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CORTE INGLES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PALMA-INCA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6424734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MARÇAL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0923407"/>
                  </a:ext>
                </a:extLst>
              </a:tr>
              <a:tr h="2244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ESCULTOR FRANCISCO SALVA I PIZA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2052478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E69FE865-7198-F813-58CB-45B01796579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23A97532-54BA-4932-221B-2BA4EFC8DA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5205886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828358" y="5141100"/>
            <a:ext cx="25322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Montuïri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4098" name="Picture 2" descr="undefined">
            <a:extLst>
              <a:ext uri="{FF2B5EF4-FFF2-40B4-BE49-F238E27FC236}">
                <a16:creationId xmlns:a16="http://schemas.microsoft.com/office/drawing/2014/main" id="{0CDD674E-4BD1-F5B0-9D1A-758146D543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2917" y="498211"/>
            <a:ext cx="3403103" cy="4357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C240D54-BB4B-F91C-73D7-42F07151BE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3372056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F99277A-7267-D069-3583-59F06FE6AFA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6776036"/>
              </p:ext>
            </p:extLst>
          </p:nvPr>
        </p:nvGraphicFramePr>
        <p:xfrm>
          <a:off x="789339" y="832484"/>
          <a:ext cx="10350985" cy="51930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8319">
                  <a:extLst>
                    <a:ext uri="{9D8B030D-6E8A-4147-A177-3AD203B41FA5}">
                      <a16:colId xmlns:a16="http://schemas.microsoft.com/office/drawing/2014/main" val="3279543051"/>
                    </a:ext>
                  </a:extLst>
                </a:gridCol>
                <a:gridCol w="1442608">
                  <a:extLst>
                    <a:ext uri="{9D8B030D-6E8A-4147-A177-3AD203B41FA5}">
                      <a16:colId xmlns:a16="http://schemas.microsoft.com/office/drawing/2014/main" val="4205428339"/>
                    </a:ext>
                  </a:extLst>
                </a:gridCol>
                <a:gridCol w="161103">
                  <a:extLst>
                    <a:ext uri="{9D8B030D-6E8A-4147-A177-3AD203B41FA5}">
                      <a16:colId xmlns:a16="http://schemas.microsoft.com/office/drawing/2014/main" val="824628927"/>
                    </a:ext>
                  </a:extLst>
                </a:gridCol>
                <a:gridCol w="1049003">
                  <a:extLst>
                    <a:ext uri="{9D8B030D-6E8A-4147-A177-3AD203B41FA5}">
                      <a16:colId xmlns:a16="http://schemas.microsoft.com/office/drawing/2014/main" val="2152903794"/>
                    </a:ext>
                  </a:extLst>
                </a:gridCol>
                <a:gridCol w="380790">
                  <a:extLst>
                    <a:ext uri="{9D8B030D-6E8A-4147-A177-3AD203B41FA5}">
                      <a16:colId xmlns:a16="http://schemas.microsoft.com/office/drawing/2014/main" val="3312692796"/>
                    </a:ext>
                  </a:extLst>
                </a:gridCol>
                <a:gridCol w="373468">
                  <a:extLst>
                    <a:ext uri="{9D8B030D-6E8A-4147-A177-3AD203B41FA5}">
                      <a16:colId xmlns:a16="http://schemas.microsoft.com/office/drawing/2014/main" val="4052966716"/>
                    </a:ext>
                  </a:extLst>
                </a:gridCol>
                <a:gridCol w="519924">
                  <a:extLst>
                    <a:ext uri="{9D8B030D-6E8A-4147-A177-3AD203B41FA5}">
                      <a16:colId xmlns:a16="http://schemas.microsoft.com/office/drawing/2014/main" val="3576544064"/>
                    </a:ext>
                  </a:extLst>
                </a:gridCol>
                <a:gridCol w="1091110">
                  <a:extLst>
                    <a:ext uri="{9D8B030D-6E8A-4147-A177-3AD203B41FA5}">
                      <a16:colId xmlns:a16="http://schemas.microsoft.com/office/drawing/2014/main" val="3051642301"/>
                    </a:ext>
                  </a:extLst>
                </a:gridCol>
                <a:gridCol w="549217">
                  <a:extLst>
                    <a:ext uri="{9D8B030D-6E8A-4147-A177-3AD203B41FA5}">
                      <a16:colId xmlns:a16="http://schemas.microsoft.com/office/drawing/2014/main" val="1698865981"/>
                    </a:ext>
                  </a:extLst>
                </a:gridCol>
                <a:gridCol w="538982">
                  <a:extLst>
                    <a:ext uri="{9D8B030D-6E8A-4147-A177-3AD203B41FA5}">
                      <a16:colId xmlns:a16="http://schemas.microsoft.com/office/drawing/2014/main" val="340544729"/>
                    </a:ext>
                  </a:extLst>
                </a:gridCol>
                <a:gridCol w="649154">
                  <a:extLst>
                    <a:ext uri="{9D8B030D-6E8A-4147-A177-3AD203B41FA5}">
                      <a16:colId xmlns:a16="http://schemas.microsoft.com/office/drawing/2014/main" val="4282082931"/>
                    </a:ext>
                  </a:extLst>
                </a:gridCol>
                <a:gridCol w="286186">
                  <a:extLst>
                    <a:ext uri="{9D8B030D-6E8A-4147-A177-3AD203B41FA5}">
                      <a16:colId xmlns:a16="http://schemas.microsoft.com/office/drawing/2014/main" val="3748482427"/>
                    </a:ext>
                  </a:extLst>
                </a:gridCol>
                <a:gridCol w="2771121">
                  <a:extLst>
                    <a:ext uri="{9D8B030D-6E8A-4147-A177-3AD203B41FA5}">
                      <a16:colId xmlns:a16="http://schemas.microsoft.com/office/drawing/2014/main" val="1149087728"/>
                    </a:ext>
                  </a:extLst>
                </a:gridCol>
              </a:tblGrid>
              <a:tr h="336084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828977376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18223274Y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ROSSIÑOL GARCIA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CAPELLA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345844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X0666845Y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GAROUAOUI HASSAN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0776812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21459561D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SEMPERE CERDA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8182257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42987794N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ROIG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2586539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43057260H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CRENDE CASANEGRA MARIA 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1613816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78205113F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 FORNES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TRONA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0355381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18225289C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LLINAS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1425867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37335433Q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MAIRATA BARCELO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8341964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22742724W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FERNANDEZ SAN CRISTOBAL OSCAR MARIA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760189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43071430C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CANDELA CANDELA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6623274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X8350990N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KALLA RACHID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4506251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42993616S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MIRALLES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3391856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A07048614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BISUTERA MALLORQUINA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13/05/1976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4335498"/>
                  </a:ext>
                </a:extLst>
              </a:tr>
              <a:tr h="115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X4562114H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XIAOYUN ZHENG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DAU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3747587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B57889743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FORTUNY 2014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FORTUNY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9267621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A07054885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5328917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E57466948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SERVERA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2640043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B01602226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CAPITA 2020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09/06/2020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12112550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B57479537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MARINAINA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4095588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B57270407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RUDEMA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20/04/2004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0035016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E07576267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 DE SERVICI SES JARDINES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619810"/>
                  </a:ext>
                </a:extLst>
              </a:tr>
              <a:tr h="2257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E07700230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MONTUIRI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450900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3F9B3DA-7D1B-5CF0-FCA2-4E5A2BF7221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18A0962F-186B-E3F0-8D95-0CCDCA617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0887207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5275223" y="5085259"/>
            <a:ext cx="16384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Muro</a:t>
            </a:r>
          </a:p>
        </p:txBody>
      </p:sp>
      <p:pic>
        <p:nvPicPr>
          <p:cNvPr id="5122" name="Picture 2" descr="undefined">
            <a:extLst>
              <a:ext uri="{FF2B5EF4-FFF2-40B4-BE49-F238E27FC236}">
                <a16:creationId xmlns:a16="http://schemas.microsoft.com/office/drawing/2014/main" id="{0D1ACE31-923F-4C3F-DB10-D966B01AA8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63704" y="367569"/>
            <a:ext cx="3461524" cy="44320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B4BDE51-2B83-54F6-2F3C-57DDF89499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3194848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91BBBFA-4D9A-E146-377F-44ABBF0D0B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4310646"/>
              </p:ext>
            </p:extLst>
          </p:nvPr>
        </p:nvGraphicFramePr>
        <p:xfrm>
          <a:off x="961993" y="495591"/>
          <a:ext cx="10413219" cy="57336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2529">
                  <a:extLst>
                    <a:ext uri="{9D8B030D-6E8A-4147-A177-3AD203B41FA5}">
                      <a16:colId xmlns:a16="http://schemas.microsoft.com/office/drawing/2014/main" val="885363553"/>
                    </a:ext>
                  </a:extLst>
                </a:gridCol>
                <a:gridCol w="1446521">
                  <a:extLst>
                    <a:ext uri="{9D8B030D-6E8A-4147-A177-3AD203B41FA5}">
                      <a16:colId xmlns:a16="http://schemas.microsoft.com/office/drawing/2014/main" val="3900911882"/>
                    </a:ext>
                  </a:extLst>
                </a:gridCol>
                <a:gridCol w="161540">
                  <a:extLst>
                    <a:ext uri="{9D8B030D-6E8A-4147-A177-3AD203B41FA5}">
                      <a16:colId xmlns:a16="http://schemas.microsoft.com/office/drawing/2014/main" val="430129902"/>
                    </a:ext>
                  </a:extLst>
                </a:gridCol>
                <a:gridCol w="1051847">
                  <a:extLst>
                    <a:ext uri="{9D8B030D-6E8A-4147-A177-3AD203B41FA5}">
                      <a16:colId xmlns:a16="http://schemas.microsoft.com/office/drawing/2014/main" val="4269588844"/>
                    </a:ext>
                  </a:extLst>
                </a:gridCol>
                <a:gridCol w="381823">
                  <a:extLst>
                    <a:ext uri="{9D8B030D-6E8A-4147-A177-3AD203B41FA5}">
                      <a16:colId xmlns:a16="http://schemas.microsoft.com/office/drawing/2014/main" val="219014569"/>
                    </a:ext>
                  </a:extLst>
                </a:gridCol>
                <a:gridCol w="374480">
                  <a:extLst>
                    <a:ext uri="{9D8B030D-6E8A-4147-A177-3AD203B41FA5}">
                      <a16:colId xmlns:a16="http://schemas.microsoft.com/office/drawing/2014/main" val="4266931883"/>
                    </a:ext>
                  </a:extLst>
                </a:gridCol>
                <a:gridCol w="521335">
                  <a:extLst>
                    <a:ext uri="{9D8B030D-6E8A-4147-A177-3AD203B41FA5}">
                      <a16:colId xmlns:a16="http://schemas.microsoft.com/office/drawing/2014/main" val="316895506"/>
                    </a:ext>
                  </a:extLst>
                </a:gridCol>
                <a:gridCol w="1094069">
                  <a:extLst>
                    <a:ext uri="{9D8B030D-6E8A-4147-A177-3AD203B41FA5}">
                      <a16:colId xmlns:a16="http://schemas.microsoft.com/office/drawing/2014/main" val="574413713"/>
                    </a:ext>
                  </a:extLst>
                </a:gridCol>
                <a:gridCol w="550706">
                  <a:extLst>
                    <a:ext uri="{9D8B030D-6E8A-4147-A177-3AD203B41FA5}">
                      <a16:colId xmlns:a16="http://schemas.microsoft.com/office/drawing/2014/main" val="899749346"/>
                    </a:ext>
                  </a:extLst>
                </a:gridCol>
                <a:gridCol w="522554">
                  <a:extLst>
                    <a:ext uri="{9D8B030D-6E8A-4147-A177-3AD203B41FA5}">
                      <a16:colId xmlns:a16="http://schemas.microsoft.com/office/drawing/2014/main" val="4166398733"/>
                    </a:ext>
                  </a:extLst>
                </a:gridCol>
                <a:gridCol w="660847">
                  <a:extLst>
                    <a:ext uri="{9D8B030D-6E8A-4147-A177-3AD203B41FA5}">
                      <a16:colId xmlns:a16="http://schemas.microsoft.com/office/drawing/2014/main" val="1176789667"/>
                    </a:ext>
                  </a:extLst>
                </a:gridCol>
                <a:gridCol w="258833">
                  <a:extLst>
                    <a:ext uri="{9D8B030D-6E8A-4147-A177-3AD203B41FA5}">
                      <a16:colId xmlns:a16="http://schemas.microsoft.com/office/drawing/2014/main" val="526483345"/>
                    </a:ext>
                  </a:extLst>
                </a:gridCol>
                <a:gridCol w="2836135">
                  <a:extLst>
                    <a:ext uri="{9D8B030D-6E8A-4147-A177-3AD203B41FA5}">
                      <a16:colId xmlns:a16="http://schemas.microsoft.com/office/drawing/2014/main" val="2897505150"/>
                    </a:ext>
                  </a:extLst>
                </a:gridCol>
              </a:tblGrid>
              <a:tr h="334897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extLst>
                  <a:ext uri="{0D108BD9-81ED-4DB2-BD59-A6C34878D82A}">
                    <a16:rowId xmlns:a16="http://schemas.microsoft.com/office/drawing/2014/main" val="1629464617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B57126500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BUTXET &amp; COCO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ALBERTI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65486438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42942700K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GAMUNDI RAMIS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0146272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41393800X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CARRIO PEDRO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82109135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43074312G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MOLINAS SERRA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SASTRE VANRELL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21631076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42982359M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TORTELL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02331071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43052021T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CLADERA CARRIO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95976733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X4834455Q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NABIL LAZAR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83669039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37341403Y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TUGORES RAMIS MARGARITA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SASTRE VANRELL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85841902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43038256N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RAMIS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CANOVAS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45448467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43043005T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QUETGLAS CLADERA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26212894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18220740W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TUGORES SEGURA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ABEURADORS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09053195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43016864X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FERRIOL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58927727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43152557A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SABATER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86113778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43044727C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ESCALAS MARTINA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59804582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18237150J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GAMUNDI CLOQUELL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PLATGES DE 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62557906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37338232D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MOLINAS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63090327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X6732448A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SHAN MINGMING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77145693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78195498Y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PERELLO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JAUME MOLLET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1434485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78214118L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LLITRA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65140774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78206467G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REUS MORAGUES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54409338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78216587G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FERRER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23295467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43097452Y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POMAR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ROSSINYOL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94900849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43029203K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SABATER RIERA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10474294"/>
                  </a:ext>
                </a:extLst>
              </a:tr>
              <a:tr h="2249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78207149L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RAMIS PEDRONA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CANOVAS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01/02/2005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0330200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2EC5E7A-3C67-7AED-4141-00AA112BDC6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FBD2BFF-4DE7-8E8B-FE13-DD92FF8CDE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77592377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Imagen 3">
            <a:extLst>
              <a:ext uri="{FF2B5EF4-FFF2-40B4-BE49-F238E27FC236}">
                <a16:creationId xmlns:a16="http://schemas.microsoft.com/office/drawing/2014/main" id="{376420D5-B171-A65B-403C-75C2E251C52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4069C11-F6AB-EE31-2B2C-24EAD8F846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41126A00-69C1-C065-0D34-0D86EE7D70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294454"/>
              </p:ext>
            </p:extLst>
          </p:nvPr>
        </p:nvGraphicFramePr>
        <p:xfrm>
          <a:off x="963261" y="593313"/>
          <a:ext cx="10707555" cy="550733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6719">
                  <a:extLst>
                    <a:ext uri="{9D8B030D-6E8A-4147-A177-3AD203B41FA5}">
                      <a16:colId xmlns:a16="http://schemas.microsoft.com/office/drawing/2014/main" val="4174878921"/>
                    </a:ext>
                  </a:extLst>
                </a:gridCol>
                <a:gridCol w="1909354">
                  <a:extLst>
                    <a:ext uri="{9D8B030D-6E8A-4147-A177-3AD203B41FA5}">
                      <a16:colId xmlns:a16="http://schemas.microsoft.com/office/drawing/2014/main" val="2702425240"/>
                    </a:ext>
                  </a:extLst>
                </a:gridCol>
                <a:gridCol w="307127">
                  <a:extLst>
                    <a:ext uri="{9D8B030D-6E8A-4147-A177-3AD203B41FA5}">
                      <a16:colId xmlns:a16="http://schemas.microsoft.com/office/drawing/2014/main" val="3518740376"/>
                    </a:ext>
                  </a:extLst>
                </a:gridCol>
                <a:gridCol w="1305289">
                  <a:extLst>
                    <a:ext uri="{9D8B030D-6E8A-4147-A177-3AD203B41FA5}">
                      <a16:colId xmlns:a16="http://schemas.microsoft.com/office/drawing/2014/main" val="2657942415"/>
                    </a:ext>
                  </a:extLst>
                </a:gridCol>
                <a:gridCol w="294370">
                  <a:extLst>
                    <a:ext uri="{9D8B030D-6E8A-4147-A177-3AD203B41FA5}">
                      <a16:colId xmlns:a16="http://schemas.microsoft.com/office/drawing/2014/main" val="880758336"/>
                    </a:ext>
                  </a:extLst>
                </a:gridCol>
                <a:gridCol w="291962">
                  <a:extLst>
                    <a:ext uri="{9D8B030D-6E8A-4147-A177-3AD203B41FA5}">
                      <a16:colId xmlns:a16="http://schemas.microsoft.com/office/drawing/2014/main" val="814043595"/>
                    </a:ext>
                  </a:extLst>
                </a:gridCol>
                <a:gridCol w="646649">
                  <a:extLst>
                    <a:ext uri="{9D8B030D-6E8A-4147-A177-3AD203B41FA5}">
                      <a16:colId xmlns:a16="http://schemas.microsoft.com/office/drawing/2014/main" val="4217230773"/>
                    </a:ext>
                  </a:extLst>
                </a:gridCol>
                <a:gridCol w="1320071">
                  <a:extLst>
                    <a:ext uri="{9D8B030D-6E8A-4147-A177-3AD203B41FA5}">
                      <a16:colId xmlns:a16="http://schemas.microsoft.com/office/drawing/2014/main" val="4048170737"/>
                    </a:ext>
                  </a:extLst>
                </a:gridCol>
                <a:gridCol w="544083">
                  <a:extLst>
                    <a:ext uri="{9D8B030D-6E8A-4147-A177-3AD203B41FA5}">
                      <a16:colId xmlns:a16="http://schemas.microsoft.com/office/drawing/2014/main" val="3225065459"/>
                    </a:ext>
                  </a:extLst>
                </a:gridCol>
                <a:gridCol w="441614">
                  <a:extLst>
                    <a:ext uri="{9D8B030D-6E8A-4147-A177-3AD203B41FA5}">
                      <a16:colId xmlns:a16="http://schemas.microsoft.com/office/drawing/2014/main" val="2599557233"/>
                    </a:ext>
                  </a:extLst>
                </a:gridCol>
                <a:gridCol w="506085">
                  <a:extLst>
                    <a:ext uri="{9D8B030D-6E8A-4147-A177-3AD203B41FA5}">
                      <a16:colId xmlns:a16="http://schemas.microsoft.com/office/drawing/2014/main" val="1332478917"/>
                    </a:ext>
                  </a:extLst>
                </a:gridCol>
                <a:gridCol w="393291">
                  <a:extLst>
                    <a:ext uri="{9D8B030D-6E8A-4147-A177-3AD203B41FA5}">
                      <a16:colId xmlns:a16="http://schemas.microsoft.com/office/drawing/2014/main" val="1594336771"/>
                    </a:ext>
                  </a:extLst>
                </a:gridCol>
                <a:gridCol w="2220941">
                  <a:extLst>
                    <a:ext uri="{9D8B030D-6E8A-4147-A177-3AD203B41FA5}">
                      <a16:colId xmlns:a16="http://schemas.microsoft.com/office/drawing/2014/main" val="2938548789"/>
                    </a:ext>
                  </a:extLst>
                </a:gridCol>
              </a:tblGrid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43111103H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FONT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TRAVESIA RECTOR 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MURO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1860260750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42975216S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NICOLAU SIMON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MARJALS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641831218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78210470M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GOMEZ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SASTRE VANRELL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2592969823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PLAYA DE 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2140410006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42977164P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MOLL JERONIMO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FRANCESC MULET PALAU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4150068930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X5172980G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SAYAH BOUJAMAA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CANOVAS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1523267007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43129280W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PICO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179437427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37337135Q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SOCIAS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01/05/2011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2898484448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43211529A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VERDAGUER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JUSTINA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701550955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18215217E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GINARD ADROVER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1661589039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E07615826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TORRES MULET Y MONSERRAT TUBERT MASCARELL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MA-12 (ARTA-ALCUDIA)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296538913"/>
                  </a:ext>
                </a:extLst>
              </a:tr>
              <a:tr h="3230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78211614E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RAMIS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CANOVAS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196339983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B57444945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FERRETERIA CA'N PEP BOU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MARJALS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01/09/2006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2475852032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B07098700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 SUMINISTROS DE ALBAÑILERIA, 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MARJALS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06/04/1982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2707096993"/>
                  </a:ext>
                </a:extLst>
              </a:tr>
              <a:tr h="3230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B16657058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CAN SEGURA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ABEURADORS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16/12/2019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578685010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B07558232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FOTOCLA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024670280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B07815541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FUMSUCBLAU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25/02/1997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562880280"/>
                  </a:ext>
                </a:extLst>
              </a:tr>
              <a:tr h="3230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78207149L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RAMIS PEDRONA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CANOVAS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4231299446"/>
                  </a:ext>
                </a:extLst>
              </a:tr>
              <a:tr h="3230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43123230R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REYAT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995017850"/>
                  </a:ext>
                </a:extLst>
              </a:tr>
              <a:tr h="3230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43463733N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VILCHES ARIAS RICARDO ESTEBAN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548994286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B57899965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HORT I JARDI MALLORQUI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ALBERTI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13/02/2015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999501446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B01750652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MA10 ENERGY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17/07/2020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979910632"/>
                  </a:ext>
                </a:extLst>
              </a:tr>
              <a:tr h="2162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B57965378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MACRO MUNDO CHEN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MARJALS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MURO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14/04/2016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2638" marR="2638" marT="2638" marB="0" anchor="b"/>
                </a:tc>
                <a:extLst>
                  <a:ext uri="{0D108BD9-81ED-4DB2-BD59-A6C34878D82A}">
                    <a16:rowId xmlns:a16="http://schemas.microsoft.com/office/drawing/2014/main" val="368849532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1059697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6B2BC4F-7D25-7B2C-0922-1CB8754C74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3354491"/>
              </p:ext>
            </p:extLst>
          </p:nvPr>
        </p:nvGraphicFramePr>
        <p:xfrm>
          <a:off x="1007759" y="621412"/>
          <a:ext cx="10176480" cy="56151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996">
                  <a:extLst>
                    <a:ext uri="{9D8B030D-6E8A-4147-A177-3AD203B41FA5}">
                      <a16:colId xmlns:a16="http://schemas.microsoft.com/office/drawing/2014/main" val="2954499561"/>
                    </a:ext>
                  </a:extLst>
                </a:gridCol>
                <a:gridCol w="1420676">
                  <a:extLst>
                    <a:ext uri="{9D8B030D-6E8A-4147-A177-3AD203B41FA5}">
                      <a16:colId xmlns:a16="http://schemas.microsoft.com/office/drawing/2014/main" val="3596575248"/>
                    </a:ext>
                  </a:extLst>
                </a:gridCol>
                <a:gridCol w="158654">
                  <a:extLst>
                    <a:ext uri="{9D8B030D-6E8A-4147-A177-3AD203B41FA5}">
                      <a16:colId xmlns:a16="http://schemas.microsoft.com/office/drawing/2014/main" val="962266296"/>
                    </a:ext>
                  </a:extLst>
                </a:gridCol>
                <a:gridCol w="1033055">
                  <a:extLst>
                    <a:ext uri="{9D8B030D-6E8A-4147-A177-3AD203B41FA5}">
                      <a16:colId xmlns:a16="http://schemas.microsoft.com/office/drawing/2014/main" val="4013103938"/>
                    </a:ext>
                  </a:extLst>
                </a:gridCol>
                <a:gridCol w="375001">
                  <a:extLst>
                    <a:ext uri="{9D8B030D-6E8A-4147-A177-3AD203B41FA5}">
                      <a16:colId xmlns:a16="http://schemas.microsoft.com/office/drawing/2014/main" val="1375955377"/>
                    </a:ext>
                  </a:extLst>
                </a:gridCol>
                <a:gridCol w="367790">
                  <a:extLst>
                    <a:ext uri="{9D8B030D-6E8A-4147-A177-3AD203B41FA5}">
                      <a16:colId xmlns:a16="http://schemas.microsoft.com/office/drawing/2014/main" val="663623168"/>
                    </a:ext>
                  </a:extLst>
                </a:gridCol>
                <a:gridCol w="512020">
                  <a:extLst>
                    <a:ext uri="{9D8B030D-6E8A-4147-A177-3AD203B41FA5}">
                      <a16:colId xmlns:a16="http://schemas.microsoft.com/office/drawing/2014/main" val="4241373703"/>
                    </a:ext>
                  </a:extLst>
                </a:gridCol>
                <a:gridCol w="1074522">
                  <a:extLst>
                    <a:ext uri="{9D8B030D-6E8A-4147-A177-3AD203B41FA5}">
                      <a16:colId xmlns:a16="http://schemas.microsoft.com/office/drawing/2014/main" val="84767267"/>
                    </a:ext>
                  </a:extLst>
                </a:gridCol>
                <a:gridCol w="540867">
                  <a:extLst>
                    <a:ext uri="{9D8B030D-6E8A-4147-A177-3AD203B41FA5}">
                      <a16:colId xmlns:a16="http://schemas.microsoft.com/office/drawing/2014/main" val="1664271331"/>
                    </a:ext>
                  </a:extLst>
                </a:gridCol>
                <a:gridCol w="492189">
                  <a:extLst>
                    <a:ext uri="{9D8B030D-6E8A-4147-A177-3AD203B41FA5}">
                      <a16:colId xmlns:a16="http://schemas.microsoft.com/office/drawing/2014/main" val="3746719331"/>
                    </a:ext>
                  </a:extLst>
                </a:gridCol>
                <a:gridCol w="649039">
                  <a:extLst>
                    <a:ext uri="{9D8B030D-6E8A-4147-A177-3AD203B41FA5}">
                      <a16:colId xmlns:a16="http://schemas.microsoft.com/office/drawing/2014/main" val="1750445023"/>
                    </a:ext>
                  </a:extLst>
                </a:gridCol>
                <a:gridCol w="254208">
                  <a:extLst>
                    <a:ext uri="{9D8B030D-6E8A-4147-A177-3AD203B41FA5}">
                      <a16:colId xmlns:a16="http://schemas.microsoft.com/office/drawing/2014/main" val="3979107260"/>
                    </a:ext>
                  </a:extLst>
                </a:gridCol>
                <a:gridCol w="2785463">
                  <a:extLst>
                    <a:ext uri="{9D8B030D-6E8A-4147-A177-3AD203B41FA5}">
                      <a16:colId xmlns:a16="http://schemas.microsoft.com/office/drawing/2014/main" val="728245685"/>
                    </a:ext>
                  </a:extLst>
                </a:gridCol>
              </a:tblGrid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B57332074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 LLARGA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8052748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B57332074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 LLARGA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GASPAR DE BONO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2707410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B72617806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ALQUILAMACAS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2738929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B09675810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BELPOL FOOD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6178054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B57675969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CALIDAD VALOR CONFIANZA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ANECS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04/08/2010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5022181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B72699481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EXPLOTACIONS COMERCIALS PALACE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5601981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B01750652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MA10 ENERGY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9794232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AMENGUAL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5501034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B16657959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SUAVITATIS GROUP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1415231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B16638231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WORDS FOR THE SUN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12/07/2019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6234119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E07823024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 S. ALBUFERA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MA-12 (ARTA-ALCUDIA)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8333929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E57351868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GERMANS AMENGUAL POMAR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ROSSINYOL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7999091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E57465650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 I DETALLS MURO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ALBERTI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8986445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E57876401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ROMANTIC FOTOGRAFIA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ALBERTI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0418822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E57036964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BUYLISTO-MALLORCA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MOREY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3387626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J07878556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MOLINAS SCP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MA-12 (ARTA-ALCUDIA)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6378560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E67831719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DE 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8552772"/>
                  </a:ext>
                </a:extLst>
              </a:tr>
              <a:tr h="1148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J57552416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ARTICLES DE REGAL AINA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4110098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E07656523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SABATER GOST Y SABATER RIERA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2413004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E57407090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DECOART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MA-12 (ARTA-ALCUDIA)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7222144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41239257G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HOMAR MESQUIDA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2046823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42944752A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NIELL AGUILO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JAUME MOLLET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6580891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E57052391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CORTINATJES KATY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0965271"/>
                  </a:ext>
                </a:extLst>
              </a:tr>
              <a:tr h="3343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E07615826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TORRES MULET Y MONSERRAT TUBERT MASCARELL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MA-12 (ARTA-ALCUDIA)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8684115"/>
                  </a:ext>
                </a:extLst>
              </a:tr>
              <a:tr h="2246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J07878788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JOANA Y KATIA SCP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MA-12 (ARTA-ALCUDIA)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696597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FC7D725-13B8-B023-7425-9921390B167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063AEDF-DB97-8764-DEDF-9DFE09695C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117550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48F37E8-5D79-07EB-0660-5A22CB79FD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8957245"/>
              </p:ext>
            </p:extLst>
          </p:nvPr>
        </p:nvGraphicFramePr>
        <p:xfrm>
          <a:off x="1026667" y="502571"/>
          <a:ext cx="9890294" cy="5681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868">
                  <a:extLst>
                    <a:ext uri="{9D8B030D-6E8A-4147-A177-3AD203B41FA5}">
                      <a16:colId xmlns:a16="http://schemas.microsoft.com/office/drawing/2014/main" val="3394876734"/>
                    </a:ext>
                  </a:extLst>
                </a:gridCol>
                <a:gridCol w="1284663">
                  <a:extLst>
                    <a:ext uri="{9D8B030D-6E8A-4147-A177-3AD203B41FA5}">
                      <a16:colId xmlns:a16="http://schemas.microsoft.com/office/drawing/2014/main" val="1728690524"/>
                    </a:ext>
                  </a:extLst>
                </a:gridCol>
                <a:gridCol w="155169">
                  <a:extLst>
                    <a:ext uri="{9D8B030D-6E8A-4147-A177-3AD203B41FA5}">
                      <a16:colId xmlns:a16="http://schemas.microsoft.com/office/drawing/2014/main" val="3769240790"/>
                    </a:ext>
                  </a:extLst>
                </a:gridCol>
                <a:gridCol w="1010365">
                  <a:extLst>
                    <a:ext uri="{9D8B030D-6E8A-4147-A177-3AD203B41FA5}">
                      <a16:colId xmlns:a16="http://schemas.microsoft.com/office/drawing/2014/main" val="1389196634"/>
                    </a:ext>
                  </a:extLst>
                </a:gridCol>
                <a:gridCol w="366764">
                  <a:extLst>
                    <a:ext uri="{9D8B030D-6E8A-4147-A177-3AD203B41FA5}">
                      <a16:colId xmlns:a16="http://schemas.microsoft.com/office/drawing/2014/main" val="2667826781"/>
                    </a:ext>
                  </a:extLst>
                </a:gridCol>
                <a:gridCol w="359712">
                  <a:extLst>
                    <a:ext uri="{9D8B030D-6E8A-4147-A177-3AD203B41FA5}">
                      <a16:colId xmlns:a16="http://schemas.microsoft.com/office/drawing/2014/main" val="74518044"/>
                    </a:ext>
                  </a:extLst>
                </a:gridCol>
                <a:gridCol w="500774">
                  <a:extLst>
                    <a:ext uri="{9D8B030D-6E8A-4147-A177-3AD203B41FA5}">
                      <a16:colId xmlns:a16="http://schemas.microsoft.com/office/drawing/2014/main" val="2519748798"/>
                    </a:ext>
                  </a:extLst>
                </a:gridCol>
                <a:gridCol w="1050921">
                  <a:extLst>
                    <a:ext uri="{9D8B030D-6E8A-4147-A177-3AD203B41FA5}">
                      <a16:colId xmlns:a16="http://schemas.microsoft.com/office/drawing/2014/main" val="941153917"/>
                    </a:ext>
                  </a:extLst>
                </a:gridCol>
                <a:gridCol w="528988">
                  <a:extLst>
                    <a:ext uri="{9D8B030D-6E8A-4147-A177-3AD203B41FA5}">
                      <a16:colId xmlns:a16="http://schemas.microsoft.com/office/drawing/2014/main" val="1141048557"/>
                    </a:ext>
                  </a:extLst>
                </a:gridCol>
                <a:gridCol w="481378">
                  <a:extLst>
                    <a:ext uri="{9D8B030D-6E8A-4147-A177-3AD203B41FA5}">
                      <a16:colId xmlns:a16="http://schemas.microsoft.com/office/drawing/2014/main" val="1675781991"/>
                    </a:ext>
                  </a:extLst>
                </a:gridCol>
                <a:gridCol w="634784">
                  <a:extLst>
                    <a:ext uri="{9D8B030D-6E8A-4147-A177-3AD203B41FA5}">
                      <a16:colId xmlns:a16="http://schemas.microsoft.com/office/drawing/2014/main" val="2701469700"/>
                    </a:ext>
                  </a:extLst>
                </a:gridCol>
                <a:gridCol w="248625">
                  <a:extLst>
                    <a:ext uri="{9D8B030D-6E8A-4147-A177-3AD203B41FA5}">
                      <a16:colId xmlns:a16="http://schemas.microsoft.com/office/drawing/2014/main" val="1199340766"/>
                    </a:ext>
                  </a:extLst>
                </a:gridCol>
                <a:gridCol w="2724283">
                  <a:extLst>
                    <a:ext uri="{9D8B030D-6E8A-4147-A177-3AD203B41FA5}">
                      <a16:colId xmlns:a16="http://schemas.microsoft.com/office/drawing/2014/main" val="424436215"/>
                    </a:ext>
                  </a:extLst>
                </a:gridCol>
              </a:tblGrid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33280089D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OREIRO PIÑEIRO MARIA CONSUELO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BANC DE L'OLI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2636813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43064401Y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ROMERO BOSCH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CASTELLA I LLEO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037067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43235897Z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BARCAS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NADALET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1137158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43017891W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MURILLO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FALCO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1959454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44329816F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GIRALDO MULA VICTOR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MESTRES D'AIXA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1291997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B57811739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OPTOMAR 2010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9691113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43024882R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BLANCO FERRER ENCARNACION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03/10/2012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0267776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Y8196481P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BRANTON JAMES ROBERT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0478538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X9944702P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NOON IRFAN UL HAQ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6035096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Y2354736X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HAIJIN FANG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GRADUADA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7119577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45372604K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MAYA BEJAS OSCAR ALFREDO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9177652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X4230260P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MANKOWSKA JUSTYNA MALGORZATA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AMILCAR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5057440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X5322072X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SHENGQUAN ZHU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PERE PUIGDORFILA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9990172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74080565A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MORANT GINESTAR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GUILLERMO SUREDA MELENDEZ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8685579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X5897732A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JIOU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3000018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43144207W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ANGLADA SERGE DENIS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8586371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39021134R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ARMENGOL HERNANDO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2820868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43082513V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OTERO BARCENILLA JUAN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CARRIO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8596808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17740702C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PLANAS MARTINEZ OSCAR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634858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51457684Z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 KHOLY FAYEZ SALEM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GALDOS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9187990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41402125D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ALBIS CRESPI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8631774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78196033N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LORENTE MOLINA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078743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X3331684L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MOKHTAR LAMKADMI 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9509606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Y8869323P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MORELLATO JENNIFER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9514260"/>
                  </a:ext>
                </a:extLst>
              </a:tr>
              <a:tr h="22724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43063025X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LORT MONTORO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12/10/1994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571330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A967E57A-1389-C386-3C26-5CDC7549E4C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335FCD7-5735-F8F9-DFE0-F2A018311A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6995541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427AE5F0-AFF3-E6ED-9D1D-CEC323CD25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858949"/>
              </p:ext>
            </p:extLst>
          </p:nvPr>
        </p:nvGraphicFramePr>
        <p:xfrm>
          <a:off x="887061" y="774797"/>
          <a:ext cx="10518508" cy="343363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134">
                  <a:extLst>
                    <a:ext uri="{9D8B030D-6E8A-4147-A177-3AD203B41FA5}">
                      <a16:colId xmlns:a16="http://schemas.microsoft.com/office/drawing/2014/main" val="1654185614"/>
                    </a:ext>
                  </a:extLst>
                </a:gridCol>
                <a:gridCol w="1469910">
                  <a:extLst>
                    <a:ext uri="{9D8B030D-6E8A-4147-A177-3AD203B41FA5}">
                      <a16:colId xmlns:a16="http://schemas.microsoft.com/office/drawing/2014/main" val="451305929"/>
                    </a:ext>
                  </a:extLst>
                </a:gridCol>
                <a:gridCol w="164152">
                  <a:extLst>
                    <a:ext uri="{9D8B030D-6E8A-4147-A177-3AD203B41FA5}">
                      <a16:colId xmlns:a16="http://schemas.microsoft.com/office/drawing/2014/main" val="996202953"/>
                    </a:ext>
                  </a:extLst>
                </a:gridCol>
                <a:gridCol w="1068856">
                  <a:extLst>
                    <a:ext uri="{9D8B030D-6E8A-4147-A177-3AD203B41FA5}">
                      <a16:colId xmlns:a16="http://schemas.microsoft.com/office/drawing/2014/main" val="3984086752"/>
                    </a:ext>
                  </a:extLst>
                </a:gridCol>
                <a:gridCol w="387997">
                  <a:extLst>
                    <a:ext uri="{9D8B030D-6E8A-4147-A177-3AD203B41FA5}">
                      <a16:colId xmlns:a16="http://schemas.microsoft.com/office/drawing/2014/main" val="671027129"/>
                    </a:ext>
                  </a:extLst>
                </a:gridCol>
                <a:gridCol w="380536">
                  <a:extLst>
                    <a:ext uri="{9D8B030D-6E8A-4147-A177-3AD203B41FA5}">
                      <a16:colId xmlns:a16="http://schemas.microsoft.com/office/drawing/2014/main" val="1201996394"/>
                    </a:ext>
                  </a:extLst>
                </a:gridCol>
                <a:gridCol w="529764">
                  <a:extLst>
                    <a:ext uri="{9D8B030D-6E8A-4147-A177-3AD203B41FA5}">
                      <a16:colId xmlns:a16="http://schemas.microsoft.com/office/drawing/2014/main" val="22757790"/>
                    </a:ext>
                  </a:extLst>
                </a:gridCol>
                <a:gridCol w="1111759">
                  <a:extLst>
                    <a:ext uri="{9D8B030D-6E8A-4147-A177-3AD203B41FA5}">
                      <a16:colId xmlns:a16="http://schemas.microsoft.com/office/drawing/2014/main" val="2131691231"/>
                    </a:ext>
                  </a:extLst>
                </a:gridCol>
                <a:gridCol w="559611">
                  <a:extLst>
                    <a:ext uri="{9D8B030D-6E8A-4147-A177-3AD203B41FA5}">
                      <a16:colId xmlns:a16="http://schemas.microsoft.com/office/drawing/2014/main" val="1379542029"/>
                    </a:ext>
                  </a:extLst>
                </a:gridCol>
                <a:gridCol w="509245">
                  <a:extLst>
                    <a:ext uri="{9D8B030D-6E8A-4147-A177-3AD203B41FA5}">
                      <a16:colId xmlns:a16="http://schemas.microsoft.com/office/drawing/2014/main" val="3561762986"/>
                    </a:ext>
                  </a:extLst>
                </a:gridCol>
                <a:gridCol w="671532">
                  <a:extLst>
                    <a:ext uri="{9D8B030D-6E8A-4147-A177-3AD203B41FA5}">
                      <a16:colId xmlns:a16="http://schemas.microsoft.com/office/drawing/2014/main" val="2271267926"/>
                    </a:ext>
                  </a:extLst>
                </a:gridCol>
                <a:gridCol w="263018">
                  <a:extLst>
                    <a:ext uri="{9D8B030D-6E8A-4147-A177-3AD203B41FA5}">
                      <a16:colId xmlns:a16="http://schemas.microsoft.com/office/drawing/2014/main" val="3278308468"/>
                    </a:ext>
                  </a:extLst>
                </a:gridCol>
                <a:gridCol w="2881994">
                  <a:extLst>
                    <a:ext uri="{9D8B030D-6E8A-4147-A177-3AD203B41FA5}">
                      <a16:colId xmlns:a16="http://schemas.microsoft.com/office/drawing/2014/main" val="1929772681"/>
                    </a:ext>
                  </a:extLst>
                </a:gridCol>
              </a:tblGrid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E07567605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HERMANAS SERRA CRESPI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1943684"/>
                  </a:ext>
                </a:extLst>
              </a:tr>
              <a:tr h="1132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E57337800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MORAGUES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538325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B07558232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FOTOCLA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8265173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B57899965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HORT I JARDI MALLORQUI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ALBERTI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6285962"/>
                  </a:ext>
                </a:extLst>
              </a:tr>
              <a:tr h="1132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B57960247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BOQUER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5115865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B07597032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TAPICERIAS CARRIO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0650757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B57934093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VIDEOVIGILANCIA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6593269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E07553282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SUPERMERCADO CA ANA MARIA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3204936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B57444945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FERRETERIA CA'N PEP BOU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MARJALS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3579134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B57787327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SILVER GARDEN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PLATGES DE 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7966497"/>
                  </a:ext>
                </a:extLst>
              </a:tr>
              <a:tr h="3295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B07098700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 SUMINISTROS DE ALBAÑILERIA, 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MARJALS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06/04/1982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8863249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B07963861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RAFAELLO RAC &amp;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5232621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PLAYA DE 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2208253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B16657058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CAN SEGURA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ABEURADORS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2965803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B07881170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MIGUELANJELO RAC &amp;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06/04/1998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1726190"/>
                  </a:ext>
                </a:extLst>
              </a:tr>
              <a:tr h="2213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B57490237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MOBLES I TAPISSERIES SOLER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27/03/2007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9390175"/>
                  </a:ext>
                </a:extLst>
              </a:tr>
            </a:tbl>
          </a:graphicData>
        </a:graphic>
      </p:graphicFrame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68094E61-E76C-1DD1-99BC-AB48C86015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162303B-D6E0-5EEF-EACF-5E2091FFAF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6666474"/>
              </p:ext>
            </p:extLst>
          </p:nvPr>
        </p:nvGraphicFramePr>
        <p:xfrm>
          <a:off x="887060" y="4213040"/>
          <a:ext cx="10518506" cy="8785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0134">
                  <a:extLst>
                    <a:ext uri="{9D8B030D-6E8A-4147-A177-3AD203B41FA5}">
                      <a16:colId xmlns:a16="http://schemas.microsoft.com/office/drawing/2014/main" val="1056908118"/>
                    </a:ext>
                  </a:extLst>
                </a:gridCol>
                <a:gridCol w="1469910">
                  <a:extLst>
                    <a:ext uri="{9D8B030D-6E8A-4147-A177-3AD203B41FA5}">
                      <a16:colId xmlns:a16="http://schemas.microsoft.com/office/drawing/2014/main" val="4064091657"/>
                    </a:ext>
                  </a:extLst>
                </a:gridCol>
                <a:gridCol w="164152">
                  <a:extLst>
                    <a:ext uri="{9D8B030D-6E8A-4147-A177-3AD203B41FA5}">
                      <a16:colId xmlns:a16="http://schemas.microsoft.com/office/drawing/2014/main" val="2108570802"/>
                    </a:ext>
                  </a:extLst>
                </a:gridCol>
                <a:gridCol w="1068855">
                  <a:extLst>
                    <a:ext uri="{9D8B030D-6E8A-4147-A177-3AD203B41FA5}">
                      <a16:colId xmlns:a16="http://schemas.microsoft.com/office/drawing/2014/main" val="2133226186"/>
                    </a:ext>
                  </a:extLst>
                </a:gridCol>
                <a:gridCol w="387996">
                  <a:extLst>
                    <a:ext uri="{9D8B030D-6E8A-4147-A177-3AD203B41FA5}">
                      <a16:colId xmlns:a16="http://schemas.microsoft.com/office/drawing/2014/main" val="1256933140"/>
                    </a:ext>
                  </a:extLst>
                </a:gridCol>
                <a:gridCol w="380536">
                  <a:extLst>
                    <a:ext uri="{9D8B030D-6E8A-4147-A177-3AD203B41FA5}">
                      <a16:colId xmlns:a16="http://schemas.microsoft.com/office/drawing/2014/main" val="2216376654"/>
                    </a:ext>
                  </a:extLst>
                </a:gridCol>
                <a:gridCol w="529764">
                  <a:extLst>
                    <a:ext uri="{9D8B030D-6E8A-4147-A177-3AD203B41FA5}">
                      <a16:colId xmlns:a16="http://schemas.microsoft.com/office/drawing/2014/main" val="332896540"/>
                    </a:ext>
                  </a:extLst>
                </a:gridCol>
                <a:gridCol w="1111759">
                  <a:extLst>
                    <a:ext uri="{9D8B030D-6E8A-4147-A177-3AD203B41FA5}">
                      <a16:colId xmlns:a16="http://schemas.microsoft.com/office/drawing/2014/main" val="3979612296"/>
                    </a:ext>
                  </a:extLst>
                </a:gridCol>
                <a:gridCol w="559611">
                  <a:extLst>
                    <a:ext uri="{9D8B030D-6E8A-4147-A177-3AD203B41FA5}">
                      <a16:colId xmlns:a16="http://schemas.microsoft.com/office/drawing/2014/main" val="3557374736"/>
                    </a:ext>
                  </a:extLst>
                </a:gridCol>
                <a:gridCol w="509245">
                  <a:extLst>
                    <a:ext uri="{9D8B030D-6E8A-4147-A177-3AD203B41FA5}">
                      <a16:colId xmlns:a16="http://schemas.microsoft.com/office/drawing/2014/main" val="2567592104"/>
                    </a:ext>
                  </a:extLst>
                </a:gridCol>
                <a:gridCol w="671532">
                  <a:extLst>
                    <a:ext uri="{9D8B030D-6E8A-4147-A177-3AD203B41FA5}">
                      <a16:colId xmlns:a16="http://schemas.microsoft.com/office/drawing/2014/main" val="1238797933"/>
                    </a:ext>
                  </a:extLst>
                </a:gridCol>
                <a:gridCol w="263018">
                  <a:extLst>
                    <a:ext uri="{9D8B030D-6E8A-4147-A177-3AD203B41FA5}">
                      <a16:colId xmlns:a16="http://schemas.microsoft.com/office/drawing/2014/main" val="1726208337"/>
                    </a:ext>
                  </a:extLst>
                </a:gridCol>
                <a:gridCol w="2881994">
                  <a:extLst>
                    <a:ext uri="{9D8B030D-6E8A-4147-A177-3AD203B41FA5}">
                      <a16:colId xmlns:a16="http://schemas.microsoft.com/office/drawing/2014/main" val="2791861925"/>
                    </a:ext>
                  </a:extLst>
                </a:gridCol>
              </a:tblGrid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B57118630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PALACE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0957719"/>
                  </a:ext>
                </a:extLst>
              </a:tr>
              <a:tr h="10027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B57937831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 BROTHERS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S'ALBUFERA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082332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B07611379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AVIJO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9762252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B07611379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AVIJO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MA-12 (ARTA-ALCUDIA)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7615503"/>
                  </a:ext>
                </a:extLst>
              </a:tr>
              <a:tr h="18149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B07611379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AVIJO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CIRCUIT DEL LLAC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4914345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D1252549-51A1-0996-A976-285E7F3D9E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217092"/>
              </p:ext>
            </p:extLst>
          </p:nvPr>
        </p:nvGraphicFramePr>
        <p:xfrm>
          <a:off x="887057" y="5091550"/>
          <a:ext cx="10518508" cy="29982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974">
                  <a:extLst>
                    <a:ext uri="{9D8B030D-6E8A-4147-A177-3AD203B41FA5}">
                      <a16:colId xmlns:a16="http://schemas.microsoft.com/office/drawing/2014/main" val="2624803491"/>
                    </a:ext>
                  </a:extLst>
                </a:gridCol>
                <a:gridCol w="1472812">
                  <a:extLst>
                    <a:ext uri="{9D8B030D-6E8A-4147-A177-3AD203B41FA5}">
                      <a16:colId xmlns:a16="http://schemas.microsoft.com/office/drawing/2014/main" val="2473018098"/>
                    </a:ext>
                  </a:extLst>
                </a:gridCol>
                <a:gridCol w="167523">
                  <a:extLst>
                    <a:ext uri="{9D8B030D-6E8A-4147-A177-3AD203B41FA5}">
                      <a16:colId xmlns:a16="http://schemas.microsoft.com/office/drawing/2014/main" val="2361994323"/>
                    </a:ext>
                  </a:extLst>
                </a:gridCol>
                <a:gridCol w="1074944">
                  <a:extLst>
                    <a:ext uri="{9D8B030D-6E8A-4147-A177-3AD203B41FA5}">
                      <a16:colId xmlns:a16="http://schemas.microsoft.com/office/drawing/2014/main" val="2461776979"/>
                    </a:ext>
                  </a:extLst>
                </a:gridCol>
                <a:gridCol w="383908">
                  <a:extLst>
                    <a:ext uri="{9D8B030D-6E8A-4147-A177-3AD203B41FA5}">
                      <a16:colId xmlns:a16="http://schemas.microsoft.com/office/drawing/2014/main" val="1352742021"/>
                    </a:ext>
                  </a:extLst>
                </a:gridCol>
                <a:gridCol w="347885">
                  <a:extLst>
                    <a:ext uri="{9D8B030D-6E8A-4147-A177-3AD203B41FA5}">
                      <a16:colId xmlns:a16="http://schemas.microsoft.com/office/drawing/2014/main" val="3438525062"/>
                    </a:ext>
                  </a:extLst>
                </a:gridCol>
                <a:gridCol w="559535">
                  <a:extLst>
                    <a:ext uri="{9D8B030D-6E8A-4147-A177-3AD203B41FA5}">
                      <a16:colId xmlns:a16="http://schemas.microsoft.com/office/drawing/2014/main" val="3461341217"/>
                    </a:ext>
                  </a:extLst>
                </a:gridCol>
                <a:gridCol w="1123805">
                  <a:extLst>
                    <a:ext uri="{9D8B030D-6E8A-4147-A177-3AD203B41FA5}">
                      <a16:colId xmlns:a16="http://schemas.microsoft.com/office/drawing/2014/main" val="3428428518"/>
                    </a:ext>
                  </a:extLst>
                </a:gridCol>
                <a:gridCol w="572372">
                  <a:extLst>
                    <a:ext uri="{9D8B030D-6E8A-4147-A177-3AD203B41FA5}">
                      <a16:colId xmlns:a16="http://schemas.microsoft.com/office/drawing/2014/main" val="3123943837"/>
                    </a:ext>
                  </a:extLst>
                </a:gridCol>
                <a:gridCol w="509551">
                  <a:extLst>
                    <a:ext uri="{9D8B030D-6E8A-4147-A177-3AD203B41FA5}">
                      <a16:colId xmlns:a16="http://schemas.microsoft.com/office/drawing/2014/main" val="2228351015"/>
                    </a:ext>
                  </a:extLst>
                </a:gridCol>
                <a:gridCol w="670095">
                  <a:extLst>
                    <a:ext uri="{9D8B030D-6E8A-4147-A177-3AD203B41FA5}">
                      <a16:colId xmlns:a16="http://schemas.microsoft.com/office/drawing/2014/main" val="803451738"/>
                    </a:ext>
                  </a:extLst>
                </a:gridCol>
                <a:gridCol w="237325">
                  <a:extLst>
                    <a:ext uri="{9D8B030D-6E8A-4147-A177-3AD203B41FA5}">
                      <a16:colId xmlns:a16="http://schemas.microsoft.com/office/drawing/2014/main" val="3133761972"/>
                    </a:ext>
                  </a:extLst>
                </a:gridCol>
                <a:gridCol w="2889779">
                  <a:extLst>
                    <a:ext uri="{9D8B030D-6E8A-4147-A177-3AD203B41FA5}">
                      <a16:colId xmlns:a16="http://schemas.microsoft.com/office/drawing/2014/main" val="323907121"/>
                    </a:ext>
                  </a:extLst>
                </a:gridCol>
              </a:tblGrid>
              <a:tr h="2998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B57655169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AIMA AS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AV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S'ALBUFERA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0369901"/>
                  </a:ext>
                </a:extLst>
              </a:tr>
            </a:tbl>
          </a:graphicData>
        </a:graphic>
      </p:graphicFrame>
      <p:pic>
        <p:nvPicPr>
          <p:cNvPr id="8" name="Imagen 7">
            <a:extLst>
              <a:ext uri="{FF2B5EF4-FFF2-40B4-BE49-F238E27FC236}">
                <a16:creationId xmlns:a16="http://schemas.microsoft.com/office/drawing/2014/main" id="{881D391B-FBA1-3700-DC07-A8B75DD4436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14444117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5275223" y="5183667"/>
            <a:ext cx="163848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Petra</a:t>
            </a:r>
          </a:p>
        </p:txBody>
      </p:sp>
      <p:pic>
        <p:nvPicPr>
          <p:cNvPr id="6148" name="Picture 4" descr="undefined">
            <a:extLst>
              <a:ext uri="{FF2B5EF4-FFF2-40B4-BE49-F238E27FC236}">
                <a16:creationId xmlns:a16="http://schemas.microsoft.com/office/drawing/2014/main" id="{803F4D7A-AB59-1D64-FE2D-726DD3830E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0251" y="228414"/>
            <a:ext cx="3548433" cy="47680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D3838CDA-7386-9A09-72B5-DE39893ADD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8740123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FB3F2CC-C6B1-EFDD-FC2C-F4E08A20A2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4349611"/>
              </p:ext>
            </p:extLst>
          </p:nvPr>
        </p:nvGraphicFramePr>
        <p:xfrm>
          <a:off x="1281812" y="369948"/>
          <a:ext cx="10211591" cy="58619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3321">
                  <a:extLst>
                    <a:ext uri="{9D8B030D-6E8A-4147-A177-3AD203B41FA5}">
                      <a16:colId xmlns:a16="http://schemas.microsoft.com/office/drawing/2014/main" val="3447575454"/>
                    </a:ext>
                  </a:extLst>
                </a:gridCol>
                <a:gridCol w="1434612">
                  <a:extLst>
                    <a:ext uri="{9D8B030D-6E8A-4147-A177-3AD203B41FA5}">
                      <a16:colId xmlns:a16="http://schemas.microsoft.com/office/drawing/2014/main" val="1080365235"/>
                    </a:ext>
                  </a:extLst>
                </a:gridCol>
                <a:gridCol w="160211">
                  <a:extLst>
                    <a:ext uri="{9D8B030D-6E8A-4147-A177-3AD203B41FA5}">
                      <a16:colId xmlns:a16="http://schemas.microsoft.com/office/drawing/2014/main" val="1886259756"/>
                    </a:ext>
                  </a:extLst>
                </a:gridCol>
                <a:gridCol w="1043187">
                  <a:extLst>
                    <a:ext uri="{9D8B030D-6E8A-4147-A177-3AD203B41FA5}">
                      <a16:colId xmlns:a16="http://schemas.microsoft.com/office/drawing/2014/main" val="3067283539"/>
                    </a:ext>
                  </a:extLst>
                </a:gridCol>
                <a:gridCol w="378679">
                  <a:extLst>
                    <a:ext uri="{9D8B030D-6E8A-4147-A177-3AD203B41FA5}">
                      <a16:colId xmlns:a16="http://schemas.microsoft.com/office/drawing/2014/main" val="843462331"/>
                    </a:ext>
                  </a:extLst>
                </a:gridCol>
                <a:gridCol w="371397">
                  <a:extLst>
                    <a:ext uri="{9D8B030D-6E8A-4147-A177-3AD203B41FA5}">
                      <a16:colId xmlns:a16="http://schemas.microsoft.com/office/drawing/2014/main" val="2561644948"/>
                    </a:ext>
                  </a:extLst>
                </a:gridCol>
                <a:gridCol w="517042">
                  <a:extLst>
                    <a:ext uri="{9D8B030D-6E8A-4147-A177-3AD203B41FA5}">
                      <a16:colId xmlns:a16="http://schemas.microsoft.com/office/drawing/2014/main" val="3261864994"/>
                    </a:ext>
                  </a:extLst>
                </a:gridCol>
                <a:gridCol w="1085062">
                  <a:extLst>
                    <a:ext uri="{9D8B030D-6E8A-4147-A177-3AD203B41FA5}">
                      <a16:colId xmlns:a16="http://schemas.microsoft.com/office/drawing/2014/main" val="360528614"/>
                    </a:ext>
                  </a:extLst>
                </a:gridCol>
                <a:gridCol w="546171">
                  <a:extLst>
                    <a:ext uri="{9D8B030D-6E8A-4147-A177-3AD203B41FA5}">
                      <a16:colId xmlns:a16="http://schemas.microsoft.com/office/drawing/2014/main" val="1472077273"/>
                    </a:ext>
                  </a:extLst>
                </a:gridCol>
                <a:gridCol w="497017">
                  <a:extLst>
                    <a:ext uri="{9D8B030D-6E8A-4147-A177-3AD203B41FA5}">
                      <a16:colId xmlns:a16="http://schemas.microsoft.com/office/drawing/2014/main" val="2843002583"/>
                    </a:ext>
                  </a:extLst>
                </a:gridCol>
                <a:gridCol w="655406">
                  <a:extLst>
                    <a:ext uri="{9D8B030D-6E8A-4147-A177-3AD203B41FA5}">
                      <a16:colId xmlns:a16="http://schemas.microsoft.com/office/drawing/2014/main" val="2959211383"/>
                    </a:ext>
                  </a:extLst>
                </a:gridCol>
                <a:gridCol w="256701">
                  <a:extLst>
                    <a:ext uri="{9D8B030D-6E8A-4147-A177-3AD203B41FA5}">
                      <a16:colId xmlns:a16="http://schemas.microsoft.com/office/drawing/2014/main" val="3637100538"/>
                    </a:ext>
                  </a:extLst>
                </a:gridCol>
                <a:gridCol w="2812785">
                  <a:extLst>
                    <a:ext uri="{9D8B030D-6E8A-4147-A177-3AD203B41FA5}">
                      <a16:colId xmlns:a16="http://schemas.microsoft.com/office/drawing/2014/main" val="3839864004"/>
                    </a:ext>
                  </a:extLst>
                </a:gridCol>
              </a:tblGrid>
              <a:tr h="243943">
                <a:tc>
                  <a:txBody>
                    <a:bodyPr/>
                    <a:lstStyle/>
                    <a:p>
                      <a:pPr algn="l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ctr"/>
                </a:tc>
                <a:extLst>
                  <a:ext uri="{0D108BD9-81ED-4DB2-BD59-A6C34878D82A}">
                    <a16:rowId xmlns:a16="http://schemas.microsoft.com/office/drawing/2014/main" val="3658726056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B72931140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AGROJARDINERIA ILLES PETRA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POLIGON 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23/12/2022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702620418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18224119T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ROSSELLO BARCELO JOSE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FORA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410737112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78198205E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LLABRES FONS JUAN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MA-15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402485174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18220277E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GENOVART JAUME MARIA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SON FOGO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02/10/1992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1668111720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X3822847V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ALLALI BENAISSA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D'ES SOL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904069592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41518779F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RIERA TRUYOLS JUAN MIGUEL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RAMON LLULL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961240241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41384116D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ABAD AGUILO JOSE RAMON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D'ES SOL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47604071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78203798A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VANRELL TORRENS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FONT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047676222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18224144W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FORTEZA RIBOT MARIA ANTONIA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MANACOR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02/10/1992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695716225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42999219Y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RIERA RODRA ANTONIA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CIUTAT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139568227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42981291H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RIERA CASAMITJANA CONCEPCION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MIQUEL RAMIS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4288721163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78208255K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MESTRE MERCANT MARIA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D'ES SOL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01/06/1998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1773785476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18217646J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BAUZA SANSO CATALINA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CALIFORNIA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12/10/1994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4128900671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18215785S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GRIMALT RIUTORT ANTONIO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COLLET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4023391234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47653343B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CASAS PADILLA MARTI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RECTORIA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296072991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18217265T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ROSELLO BARCELO ISABEL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ORDINES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02/10/1992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268253295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37342747Q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MESTRE ABAD CARLOS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BARBARA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185931375"/>
                  </a:ext>
                </a:extLst>
              </a:tr>
              <a:tr h="98918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X6095789F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YUNXIAO YANG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PARE PERELLO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591104298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42187486N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GUTIERREZ PEREZ ISAAC DAVID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D'ES POU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224866138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B44715399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 FREGIDORA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ESCULTOR GALMES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15/02/2023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2041733015"/>
                  </a:ext>
                </a:extLst>
              </a:tr>
              <a:tr h="98918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B02993525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TRESMESTRES HOME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D'ES SOL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30/12/2020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1878206882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E57854390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FLORISTERIA PETRA MACA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AMPLE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958137962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E57738809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FARMACIA RIERA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CIUTAT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323567814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B57710840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ESTELVENY INVERSIONS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MAJOR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06/05/2011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4265322817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B07786403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BICICLETES NADAL-OLIVER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PARE MIQUEL DE 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S/N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1239548615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B57956450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ESTACION DE SERVICIO SES FERRITGES DE PETRA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26/02/2016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4038704292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B07914732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MEDITERRANI BAGS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BELLAVISTA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21/10/1998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1810123312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E07698640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TOMAS SIQUIER I FILLS CB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VILLASOTA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S/N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767566804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B07558281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GACARI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CONVENT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14/01/1992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3894543493"/>
                  </a:ext>
                </a:extLst>
              </a:tr>
              <a:tr h="193577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B07558281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GACARI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MIQUEL RAMIS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07520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PETRA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4773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115" marR="4115" marT="4115" marB="0" anchor="b"/>
                </a:tc>
                <a:extLst>
                  <a:ext uri="{0D108BD9-81ED-4DB2-BD59-A6C34878D82A}">
                    <a16:rowId xmlns:a16="http://schemas.microsoft.com/office/drawing/2014/main" val="912017970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24B93367-D663-3B2F-5273-527C5CCBC6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FDC11D4C-E338-F871-6845-A2F81CA3CD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8277838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6267E2C-107E-8AD7-A6AA-46272302D9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0005898"/>
              </p:ext>
            </p:extLst>
          </p:nvPr>
        </p:nvGraphicFramePr>
        <p:xfrm>
          <a:off x="932309" y="2794668"/>
          <a:ext cx="10159154" cy="8734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2364">
                  <a:extLst>
                    <a:ext uri="{9D8B030D-6E8A-4147-A177-3AD203B41FA5}">
                      <a16:colId xmlns:a16="http://schemas.microsoft.com/office/drawing/2014/main" val="936349201"/>
                    </a:ext>
                  </a:extLst>
                </a:gridCol>
                <a:gridCol w="1419693">
                  <a:extLst>
                    <a:ext uri="{9D8B030D-6E8A-4147-A177-3AD203B41FA5}">
                      <a16:colId xmlns:a16="http://schemas.microsoft.com/office/drawing/2014/main" val="490116828"/>
                    </a:ext>
                  </a:extLst>
                </a:gridCol>
                <a:gridCol w="158544">
                  <a:extLst>
                    <a:ext uri="{9D8B030D-6E8A-4147-A177-3AD203B41FA5}">
                      <a16:colId xmlns:a16="http://schemas.microsoft.com/office/drawing/2014/main" val="2224519770"/>
                    </a:ext>
                  </a:extLst>
                </a:gridCol>
                <a:gridCol w="1032340">
                  <a:extLst>
                    <a:ext uri="{9D8B030D-6E8A-4147-A177-3AD203B41FA5}">
                      <a16:colId xmlns:a16="http://schemas.microsoft.com/office/drawing/2014/main" val="3865417601"/>
                    </a:ext>
                  </a:extLst>
                </a:gridCol>
                <a:gridCol w="374741">
                  <a:extLst>
                    <a:ext uri="{9D8B030D-6E8A-4147-A177-3AD203B41FA5}">
                      <a16:colId xmlns:a16="http://schemas.microsoft.com/office/drawing/2014/main" val="3327731616"/>
                    </a:ext>
                  </a:extLst>
                </a:gridCol>
                <a:gridCol w="367535">
                  <a:extLst>
                    <a:ext uri="{9D8B030D-6E8A-4147-A177-3AD203B41FA5}">
                      <a16:colId xmlns:a16="http://schemas.microsoft.com/office/drawing/2014/main" val="3506165786"/>
                    </a:ext>
                  </a:extLst>
                </a:gridCol>
                <a:gridCol w="511665">
                  <a:extLst>
                    <a:ext uri="{9D8B030D-6E8A-4147-A177-3AD203B41FA5}">
                      <a16:colId xmlns:a16="http://schemas.microsoft.com/office/drawing/2014/main" val="853322732"/>
                    </a:ext>
                  </a:extLst>
                </a:gridCol>
                <a:gridCol w="1073777">
                  <a:extLst>
                    <a:ext uri="{9D8B030D-6E8A-4147-A177-3AD203B41FA5}">
                      <a16:colId xmlns:a16="http://schemas.microsoft.com/office/drawing/2014/main" val="1004166790"/>
                    </a:ext>
                  </a:extLst>
                </a:gridCol>
                <a:gridCol w="540493">
                  <a:extLst>
                    <a:ext uri="{9D8B030D-6E8A-4147-A177-3AD203B41FA5}">
                      <a16:colId xmlns:a16="http://schemas.microsoft.com/office/drawing/2014/main" val="2770938424"/>
                    </a:ext>
                  </a:extLst>
                </a:gridCol>
                <a:gridCol w="491848">
                  <a:extLst>
                    <a:ext uri="{9D8B030D-6E8A-4147-A177-3AD203B41FA5}">
                      <a16:colId xmlns:a16="http://schemas.microsoft.com/office/drawing/2014/main" val="3411455133"/>
                    </a:ext>
                  </a:extLst>
                </a:gridCol>
                <a:gridCol w="648589">
                  <a:extLst>
                    <a:ext uri="{9D8B030D-6E8A-4147-A177-3AD203B41FA5}">
                      <a16:colId xmlns:a16="http://schemas.microsoft.com/office/drawing/2014/main" val="51620062"/>
                    </a:ext>
                  </a:extLst>
                </a:gridCol>
                <a:gridCol w="254032">
                  <a:extLst>
                    <a:ext uri="{9D8B030D-6E8A-4147-A177-3AD203B41FA5}">
                      <a16:colId xmlns:a16="http://schemas.microsoft.com/office/drawing/2014/main" val="1551093258"/>
                    </a:ext>
                  </a:extLst>
                </a:gridCol>
                <a:gridCol w="2783533">
                  <a:extLst>
                    <a:ext uri="{9D8B030D-6E8A-4147-A177-3AD203B41FA5}">
                      <a16:colId xmlns:a16="http://schemas.microsoft.com/office/drawing/2014/main" val="2032795900"/>
                    </a:ext>
                  </a:extLst>
                </a:gridCol>
              </a:tblGrid>
              <a:tr h="21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41384118B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ABAD AGUILO FILOMENA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GERRERIA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0684751"/>
                  </a:ext>
                </a:extLst>
              </a:tr>
              <a:tr h="21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8373253"/>
                  </a:ext>
                </a:extLst>
              </a:tr>
              <a:tr h="21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886601"/>
                  </a:ext>
                </a:extLst>
              </a:tr>
              <a:tr h="21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FOGO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2277633"/>
                  </a:ext>
                </a:extLst>
              </a:tr>
            </a:tbl>
          </a:graphicData>
        </a:graphic>
      </p:graphicFrame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D0201C2-3399-A1F8-631B-51D6963CDE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3DC6F4D7-1490-280C-05E3-2FA6DBF274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2504130"/>
              </p:ext>
            </p:extLst>
          </p:nvPr>
        </p:nvGraphicFramePr>
        <p:xfrm>
          <a:off x="932309" y="3682021"/>
          <a:ext cx="10159154" cy="3060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0736">
                  <a:extLst>
                    <a:ext uri="{9D8B030D-6E8A-4147-A177-3AD203B41FA5}">
                      <a16:colId xmlns:a16="http://schemas.microsoft.com/office/drawing/2014/main" val="315796565"/>
                    </a:ext>
                  </a:extLst>
                </a:gridCol>
                <a:gridCol w="1419932">
                  <a:extLst>
                    <a:ext uri="{9D8B030D-6E8A-4147-A177-3AD203B41FA5}">
                      <a16:colId xmlns:a16="http://schemas.microsoft.com/office/drawing/2014/main" val="1331752270"/>
                    </a:ext>
                  </a:extLst>
                </a:gridCol>
                <a:gridCol w="158570">
                  <a:extLst>
                    <a:ext uri="{9D8B030D-6E8A-4147-A177-3AD203B41FA5}">
                      <a16:colId xmlns:a16="http://schemas.microsoft.com/office/drawing/2014/main" val="789941703"/>
                    </a:ext>
                  </a:extLst>
                </a:gridCol>
                <a:gridCol w="1032513">
                  <a:extLst>
                    <a:ext uri="{9D8B030D-6E8A-4147-A177-3AD203B41FA5}">
                      <a16:colId xmlns:a16="http://schemas.microsoft.com/office/drawing/2014/main" val="703008627"/>
                    </a:ext>
                  </a:extLst>
                </a:gridCol>
                <a:gridCol w="374804">
                  <a:extLst>
                    <a:ext uri="{9D8B030D-6E8A-4147-A177-3AD203B41FA5}">
                      <a16:colId xmlns:a16="http://schemas.microsoft.com/office/drawing/2014/main" val="257825442"/>
                    </a:ext>
                  </a:extLst>
                </a:gridCol>
                <a:gridCol w="367597">
                  <a:extLst>
                    <a:ext uri="{9D8B030D-6E8A-4147-A177-3AD203B41FA5}">
                      <a16:colId xmlns:a16="http://schemas.microsoft.com/office/drawing/2014/main" val="1382757313"/>
                    </a:ext>
                  </a:extLst>
                </a:gridCol>
                <a:gridCol w="511752">
                  <a:extLst>
                    <a:ext uri="{9D8B030D-6E8A-4147-A177-3AD203B41FA5}">
                      <a16:colId xmlns:a16="http://schemas.microsoft.com/office/drawing/2014/main" val="1664482912"/>
                    </a:ext>
                  </a:extLst>
                </a:gridCol>
                <a:gridCol w="1073958">
                  <a:extLst>
                    <a:ext uri="{9D8B030D-6E8A-4147-A177-3AD203B41FA5}">
                      <a16:colId xmlns:a16="http://schemas.microsoft.com/office/drawing/2014/main" val="3586722123"/>
                    </a:ext>
                  </a:extLst>
                </a:gridCol>
                <a:gridCol w="551287">
                  <a:extLst>
                    <a:ext uri="{9D8B030D-6E8A-4147-A177-3AD203B41FA5}">
                      <a16:colId xmlns:a16="http://schemas.microsoft.com/office/drawing/2014/main" val="2090770315"/>
                    </a:ext>
                  </a:extLst>
                </a:gridCol>
                <a:gridCol w="481228">
                  <a:extLst>
                    <a:ext uri="{9D8B030D-6E8A-4147-A177-3AD203B41FA5}">
                      <a16:colId xmlns:a16="http://schemas.microsoft.com/office/drawing/2014/main" val="3003311493"/>
                    </a:ext>
                  </a:extLst>
                </a:gridCol>
                <a:gridCol w="648699">
                  <a:extLst>
                    <a:ext uri="{9D8B030D-6E8A-4147-A177-3AD203B41FA5}">
                      <a16:colId xmlns:a16="http://schemas.microsoft.com/office/drawing/2014/main" val="3144947458"/>
                    </a:ext>
                  </a:extLst>
                </a:gridCol>
                <a:gridCol w="254075">
                  <a:extLst>
                    <a:ext uri="{9D8B030D-6E8A-4147-A177-3AD203B41FA5}">
                      <a16:colId xmlns:a16="http://schemas.microsoft.com/office/drawing/2014/main" val="3603616370"/>
                    </a:ext>
                  </a:extLst>
                </a:gridCol>
                <a:gridCol w="2784003">
                  <a:extLst>
                    <a:ext uri="{9D8B030D-6E8A-4147-A177-3AD203B41FA5}">
                      <a16:colId xmlns:a16="http://schemas.microsoft.com/office/drawing/2014/main" val="706479904"/>
                    </a:ext>
                  </a:extLst>
                </a:gridCol>
              </a:tblGrid>
              <a:tr h="3060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A07170616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PERFUMERIA EDEN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GERRERIA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18/12/1985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929909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BBCC96C-39A3-770D-8100-A338A8CD357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594651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20867148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756888" y="5261368"/>
            <a:ext cx="267516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</a:t>
            </a: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ollença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7170" name="Picture 2" descr="undefined">
            <a:extLst>
              <a:ext uri="{FF2B5EF4-FFF2-40B4-BE49-F238E27FC236}">
                <a16:creationId xmlns:a16="http://schemas.microsoft.com/office/drawing/2014/main" id="{FB55E805-B029-6245-2FFC-F02347668D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5083" y="37628"/>
            <a:ext cx="2811640" cy="51142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630378C2-F003-45E2-425E-ABF6A6008C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5151580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F0A5EA2-D618-FCDE-40BD-6400D7DEE2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3730585"/>
              </p:ext>
            </p:extLst>
          </p:nvPr>
        </p:nvGraphicFramePr>
        <p:xfrm>
          <a:off x="1010262" y="699662"/>
          <a:ext cx="10171473" cy="5458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0987">
                  <a:extLst>
                    <a:ext uri="{9D8B030D-6E8A-4147-A177-3AD203B41FA5}">
                      <a16:colId xmlns:a16="http://schemas.microsoft.com/office/drawing/2014/main" val="433068065"/>
                    </a:ext>
                  </a:extLst>
                </a:gridCol>
                <a:gridCol w="1308783">
                  <a:extLst>
                    <a:ext uri="{9D8B030D-6E8A-4147-A177-3AD203B41FA5}">
                      <a16:colId xmlns:a16="http://schemas.microsoft.com/office/drawing/2014/main" val="3741040719"/>
                    </a:ext>
                  </a:extLst>
                </a:gridCol>
                <a:gridCol w="146158">
                  <a:extLst>
                    <a:ext uri="{9D8B030D-6E8A-4147-A177-3AD203B41FA5}">
                      <a16:colId xmlns:a16="http://schemas.microsoft.com/office/drawing/2014/main" val="2673450125"/>
                    </a:ext>
                  </a:extLst>
                </a:gridCol>
                <a:gridCol w="951691">
                  <a:extLst>
                    <a:ext uri="{9D8B030D-6E8A-4147-A177-3AD203B41FA5}">
                      <a16:colId xmlns:a16="http://schemas.microsoft.com/office/drawing/2014/main" val="929031438"/>
                    </a:ext>
                  </a:extLst>
                </a:gridCol>
                <a:gridCol w="392562">
                  <a:extLst>
                    <a:ext uri="{9D8B030D-6E8A-4147-A177-3AD203B41FA5}">
                      <a16:colId xmlns:a16="http://schemas.microsoft.com/office/drawing/2014/main" val="919330120"/>
                    </a:ext>
                  </a:extLst>
                </a:gridCol>
                <a:gridCol w="338822">
                  <a:extLst>
                    <a:ext uri="{9D8B030D-6E8A-4147-A177-3AD203B41FA5}">
                      <a16:colId xmlns:a16="http://schemas.microsoft.com/office/drawing/2014/main" val="4083913307"/>
                    </a:ext>
                  </a:extLst>
                </a:gridCol>
                <a:gridCol w="471693">
                  <a:extLst>
                    <a:ext uri="{9D8B030D-6E8A-4147-A177-3AD203B41FA5}">
                      <a16:colId xmlns:a16="http://schemas.microsoft.com/office/drawing/2014/main" val="3826442849"/>
                    </a:ext>
                  </a:extLst>
                </a:gridCol>
                <a:gridCol w="989891">
                  <a:extLst>
                    <a:ext uri="{9D8B030D-6E8A-4147-A177-3AD203B41FA5}">
                      <a16:colId xmlns:a16="http://schemas.microsoft.com/office/drawing/2014/main" val="1783875456"/>
                    </a:ext>
                  </a:extLst>
                </a:gridCol>
                <a:gridCol w="504027">
                  <a:extLst>
                    <a:ext uri="{9D8B030D-6E8A-4147-A177-3AD203B41FA5}">
                      <a16:colId xmlns:a16="http://schemas.microsoft.com/office/drawing/2014/main" val="1353297821"/>
                    </a:ext>
                  </a:extLst>
                </a:gridCol>
                <a:gridCol w="806558">
                  <a:extLst>
                    <a:ext uri="{9D8B030D-6E8A-4147-A177-3AD203B41FA5}">
                      <a16:colId xmlns:a16="http://schemas.microsoft.com/office/drawing/2014/main" val="848581943"/>
                    </a:ext>
                  </a:extLst>
                </a:gridCol>
                <a:gridCol w="946599">
                  <a:extLst>
                    <a:ext uri="{9D8B030D-6E8A-4147-A177-3AD203B41FA5}">
                      <a16:colId xmlns:a16="http://schemas.microsoft.com/office/drawing/2014/main" val="1395665519"/>
                    </a:ext>
                  </a:extLst>
                </a:gridCol>
                <a:gridCol w="257624">
                  <a:extLst>
                    <a:ext uri="{9D8B030D-6E8A-4147-A177-3AD203B41FA5}">
                      <a16:colId xmlns:a16="http://schemas.microsoft.com/office/drawing/2014/main" val="554329485"/>
                    </a:ext>
                  </a:extLst>
                </a:gridCol>
                <a:gridCol w="2566078">
                  <a:extLst>
                    <a:ext uri="{9D8B030D-6E8A-4147-A177-3AD203B41FA5}">
                      <a16:colId xmlns:a16="http://schemas.microsoft.com/office/drawing/2014/main" val="3766414001"/>
                    </a:ext>
                  </a:extLst>
                </a:gridCol>
              </a:tblGrid>
              <a:tr h="180516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extLst>
                  <a:ext uri="{0D108BD9-81ED-4DB2-BD59-A6C34878D82A}">
                    <a16:rowId xmlns:a16="http://schemas.microsoft.com/office/drawing/2014/main" val="3531550377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B16626731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GAVALLI GOURMET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55830482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43087159V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AMENGUAL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73513591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18225945D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QUETGLAS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10389732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78203130W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TORRANDELL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15071986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42979339K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MARIANO PAYERAS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27741667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43007283C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XUMET MIR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87237342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18227137M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TORANDELL LLOMPART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72778774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78207664M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 AMENGUAL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DESBRULL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30627658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43058986L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CANAVES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36642489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43075191D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CANAVES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 (POLLENÇA)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53013111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78215340E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SOLIVELLAS VILANOVA JOANA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RUBEN DARIO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8812136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43025516Z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GONZALEZ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4012051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43110588D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TORRES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 ROMA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41775856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49775979T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 LIN YI XING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89183361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78217377N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SOCIAS 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59379545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43199057C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AIDASANI AIDASANI ASHISH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874045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43018709S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MIR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12128242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78202570V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 FERRER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00836251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78212040B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TORRANDELL CERDA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CORONEL ALOY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36017738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43026531V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TORRANDELL PORQUER GABRIEL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5389730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Y2271924K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ADOLPH ANNETTE JUTTA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75591462"/>
                  </a:ext>
                </a:extLst>
              </a:tr>
              <a:tr h="99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Y5582964G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PETLEY LESLIE ROY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46387383"/>
                  </a:ext>
                </a:extLst>
              </a:tr>
              <a:tr h="997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X9991474K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GOETZE STEFFI SUSANNE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8377359"/>
                  </a:ext>
                </a:extLst>
              </a:tr>
              <a:tr h="1805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04301509A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SERBUSCA BOUNEGRU OLGA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1714612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0CEF4E6-67F2-DDC0-996D-0FC7E6C92CF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67E85A2-BBFD-61DE-0A5C-EBC3D08E5B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5347598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AA71E36-1A43-CBA0-48CE-BE82B55964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1734958"/>
              </p:ext>
            </p:extLst>
          </p:nvPr>
        </p:nvGraphicFramePr>
        <p:xfrm>
          <a:off x="1070581" y="685200"/>
          <a:ext cx="10050835" cy="54876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2709">
                  <a:extLst>
                    <a:ext uri="{9D8B030D-6E8A-4147-A177-3AD203B41FA5}">
                      <a16:colId xmlns:a16="http://schemas.microsoft.com/office/drawing/2014/main" val="249637226"/>
                    </a:ext>
                  </a:extLst>
                </a:gridCol>
                <a:gridCol w="1400777">
                  <a:extLst>
                    <a:ext uri="{9D8B030D-6E8A-4147-A177-3AD203B41FA5}">
                      <a16:colId xmlns:a16="http://schemas.microsoft.com/office/drawing/2014/main" val="527991963"/>
                    </a:ext>
                  </a:extLst>
                </a:gridCol>
                <a:gridCol w="156431">
                  <a:extLst>
                    <a:ext uri="{9D8B030D-6E8A-4147-A177-3AD203B41FA5}">
                      <a16:colId xmlns:a16="http://schemas.microsoft.com/office/drawing/2014/main" val="3629300038"/>
                    </a:ext>
                  </a:extLst>
                </a:gridCol>
                <a:gridCol w="1018585">
                  <a:extLst>
                    <a:ext uri="{9D8B030D-6E8A-4147-A177-3AD203B41FA5}">
                      <a16:colId xmlns:a16="http://schemas.microsoft.com/office/drawing/2014/main" val="1868874522"/>
                    </a:ext>
                  </a:extLst>
                </a:gridCol>
                <a:gridCol w="369748">
                  <a:extLst>
                    <a:ext uri="{9D8B030D-6E8A-4147-A177-3AD203B41FA5}">
                      <a16:colId xmlns:a16="http://schemas.microsoft.com/office/drawing/2014/main" val="547245777"/>
                    </a:ext>
                  </a:extLst>
                </a:gridCol>
                <a:gridCol w="362638">
                  <a:extLst>
                    <a:ext uri="{9D8B030D-6E8A-4147-A177-3AD203B41FA5}">
                      <a16:colId xmlns:a16="http://schemas.microsoft.com/office/drawing/2014/main" val="1262471019"/>
                    </a:ext>
                  </a:extLst>
                </a:gridCol>
                <a:gridCol w="504848">
                  <a:extLst>
                    <a:ext uri="{9D8B030D-6E8A-4147-A177-3AD203B41FA5}">
                      <a16:colId xmlns:a16="http://schemas.microsoft.com/office/drawing/2014/main" val="43692029"/>
                    </a:ext>
                  </a:extLst>
                </a:gridCol>
                <a:gridCol w="1059471">
                  <a:extLst>
                    <a:ext uri="{9D8B030D-6E8A-4147-A177-3AD203B41FA5}">
                      <a16:colId xmlns:a16="http://schemas.microsoft.com/office/drawing/2014/main" val="283051738"/>
                    </a:ext>
                  </a:extLst>
                </a:gridCol>
                <a:gridCol w="533291">
                  <a:extLst>
                    <a:ext uri="{9D8B030D-6E8A-4147-A177-3AD203B41FA5}">
                      <a16:colId xmlns:a16="http://schemas.microsoft.com/office/drawing/2014/main" val="3971167451"/>
                    </a:ext>
                  </a:extLst>
                </a:gridCol>
                <a:gridCol w="485295">
                  <a:extLst>
                    <a:ext uri="{9D8B030D-6E8A-4147-A177-3AD203B41FA5}">
                      <a16:colId xmlns:a16="http://schemas.microsoft.com/office/drawing/2014/main" val="1987057546"/>
                    </a:ext>
                  </a:extLst>
                </a:gridCol>
                <a:gridCol w="639948">
                  <a:extLst>
                    <a:ext uri="{9D8B030D-6E8A-4147-A177-3AD203B41FA5}">
                      <a16:colId xmlns:a16="http://schemas.microsoft.com/office/drawing/2014/main" val="438079962"/>
                    </a:ext>
                  </a:extLst>
                </a:gridCol>
                <a:gridCol w="250647">
                  <a:extLst>
                    <a:ext uri="{9D8B030D-6E8A-4147-A177-3AD203B41FA5}">
                      <a16:colId xmlns:a16="http://schemas.microsoft.com/office/drawing/2014/main" val="204178847"/>
                    </a:ext>
                  </a:extLst>
                </a:gridCol>
                <a:gridCol w="2746447">
                  <a:extLst>
                    <a:ext uri="{9D8B030D-6E8A-4147-A177-3AD203B41FA5}">
                      <a16:colId xmlns:a16="http://schemas.microsoft.com/office/drawing/2014/main" val="551108560"/>
                    </a:ext>
                  </a:extLst>
                </a:gridCol>
              </a:tblGrid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78214691V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CAÑERO GONZALEZ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 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0939236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78214682P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DURAN LLORENÇ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1354151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43209228W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LORENZO TORRANDELL ENZO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5499475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43109426C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BONAFE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6914929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78218078T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POLEY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6374334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78215310S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CARSI CERDA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JONQUET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2366872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43022609M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CERDA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JONQUET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956274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43016735L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VALLORI CIFRE JOSEP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4842985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X1155213S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FOUILLAT VINCENT PHILIPPE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3798639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X6144725E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SCHLEGEL GEB LINK ASTRID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4349542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18236794W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VENTAYOL BOSCH HELENA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0649186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04308245T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SERNA DARTIGUELONGUE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ZONA 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507093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78194084H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MARCH CLADERA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6684181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43039333P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CERDA JAIME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CIFRE DE COLONYA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0699240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43168423E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 CANAVES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MONTI-SION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3137177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02550161J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GALLEGO MENDEZ LARA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8846802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Y0255711B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CHIRICUTA ADINA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TITO CITTADINI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0362800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E07817612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SOLIVELLAS GARAU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6755713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43079988E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LLOBERA CIFRE ESTEBAN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DESBRULL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5586211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43081239P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CAÑERO GONZALEZ FELIPE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MONTI-SION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8443082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43133198X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MAÑAS SUAU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7683200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78195865M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PLOMER TRUYOL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MONTI-SION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6549161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43187145E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COVAS MARIANO BARBARA JOANA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8172382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X5037691R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FIGUEROA ORTIZ MAURICIO LEONARDO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 (POLLENÇA)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9519030"/>
                  </a:ext>
                </a:extLst>
              </a:tr>
              <a:tr h="2195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78207540L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 GALINDO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TITO CITTADINI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9148044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5E8D8EDC-D42C-321E-AACF-E09DE14F69A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D15ECCC-7D54-BE60-DD6F-885D155F12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0987680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C681E1F-24D2-591A-4999-DC7C2603B8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4243185"/>
              </p:ext>
            </p:extLst>
          </p:nvPr>
        </p:nvGraphicFramePr>
        <p:xfrm>
          <a:off x="990599" y="544452"/>
          <a:ext cx="10515600" cy="546147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8492">
                  <a:extLst>
                    <a:ext uri="{9D8B030D-6E8A-4147-A177-3AD203B41FA5}">
                      <a16:colId xmlns:a16="http://schemas.microsoft.com/office/drawing/2014/main" val="4101306821"/>
                    </a:ext>
                  </a:extLst>
                </a:gridCol>
                <a:gridCol w="1466784">
                  <a:extLst>
                    <a:ext uri="{9D8B030D-6E8A-4147-A177-3AD203B41FA5}">
                      <a16:colId xmlns:a16="http://schemas.microsoft.com/office/drawing/2014/main" val="2441590860"/>
                    </a:ext>
                  </a:extLst>
                </a:gridCol>
                <a:gridCol w="163803">
                  <a:extLst>
                    <a:ext uri="{9D8B030D-6E8A-4147-A177-3AD203B41FA5}">
                      <a16:colId xmlns:a16="http://schemas.microsoft.com/office/drawing/2014/main" val="3019675071"/>
                    </a:ext>
                  </a:extLst>
                </a:gridCol>
                <a:gridCol w="1066582">
                  <a:extLst>
                    <a:ext uri="{9D8B030D-6E8A-4147-A177-3AD203B41FA5}">
                      <a16:colId xmlns:a16="http://schemas.microsoft.com/office/drawing/2014/main" val="3933866983"/>
                    </a:ext>
                  </a:extLst>
                </a:gridCol>
                <a:gridCol w="387171">
                  <a:extLst>
                    <a:ext uri="{9D8B030D-6E8A-4147-A177-3AD203B41FA5}">
                      <a16:colId xmlns:a16="http://schemas.microsoft.com/office/drawing/2014/main" val="2599112258"/>
                    </a:ext>
                  </a:extLst>
                </a:gridCol>
                <a:gridCol w="379727">
                  <a:extLst>
                    <a:ext uri="{9D8B030D-6E8A-4147-A177-3AD203B41FA5}">
                      <a16:colId xmlns:a16="http://schemas.microsoft.com/office/drawing/2014/main" val="3580201667"/>
                    </a:ext>
                  </a:extLst>
                </a:gridCol>
                <a:gridCol w="528637">
                  <a:extLst>
                    <a:ext uri="{9D8B030D-6E8A-4147-A177-3AD203B41FA5}">
                      <a16:colId xmlns:a16="http://schemas.microsoft.com/office/drawing/2014/main" val="2618357685"/>
                    </a:ext>
                  </a:extLst>
                </a:gridCol>
                <a:gridCol w="1109395">
                  <a:extLst>
                    <a:ext uri="{9D8B030D-6E8A-4147-A177-3AD203B41FA5}">
                      <a16:colId xmlns:a16="http://schemas.microsoft.com/office/drawing/2014/main" val="1300096083"/>
                    </a:ext>
                  </a:extLst>
                </a:gridCol>
                <a:gridCol w="558421">
                  <a:extLst>
                    <a:ext uri="{9D8B030D-6E8A-4147-A177-3AD203B41FA5}">
                      <a16:colId xmlns:a16="http://schemas.microsoft.com/office/drawing/2014/main" val="3856005004"/>
                    </a:ext>
                  </a:extLst>
                </a:gridCol>
                <a:gridCol w="508162">
                  <a:extLst>
                    <a:ext uri="{9D8B030D-6E8A-4147-A177-3AD203B41FA5}">
                      <a16:colId xmlns:a16="http://schemas.microsoft.com/office/drawing/2014/main" val="1606625690"/>
                    </a:ext>
                  </a:extLst>
                </a:gridCol>
                <a:gridCol w="670104">
                  <a:extLst>
                    <a:ext uri="{9D8B030D-6E8A-4147-A177-3AD203B41FA5}">
                      <a16:colId xmlns:a16="http://schemas.microsoft.com/office/drawing/2014/main" val="3687103686"/>
                    </a:ext>
                  </a:extLst>
                </a:gridCol>
                <a:gridCol w="262458">
                  <a:extLst>
                    <a:ext uri="{9D8B030D-6E8A-4147-A177-3AD203B41FA5}">
                      <a16:colId xmlns:a16="http://schemas.microsoft.com/office/drawing/2014/main" val="2701231126"/>
                    </a:ext>
                  </a:extLst>
                </a:gridCol>
                <a:gridCol w="2875864">
                  <a:extLst>
                    <a:ext uri="{9D8B030D-6E8A-4147-A177-3AD203B41FA5}">
                      <a16:colId xmlns:a16="http://schemas.microsoft.com/office/drawing/2014/main" val="2064714089"/>
                    </a:ext>
                  </a:extLst>
                </a:gridCol>
              </a:tblGrid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43102245S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ROSELLO ROCA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SEGUINOT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6597525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78197612G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 CRESPI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FORMENTOR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2055549"/>
                  </a:ext>
                </a:extLst>
              </a:tr>
              <a:tr h="113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X2416257S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KOCH ULRICH ERNST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5980053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43016568J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MARCH MUNTANER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ANTONI MAURA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0790054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Y1352536N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NAZLI OZDEMIR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3624521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41537136X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SOLIVELLAS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BINIMELIS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3341765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78191941Z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TRIAS OCHOGAVIA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CORONEL ALOY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7243757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78203515L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CIFRE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2528397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X2762129J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ZHOU YANLING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0844255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43138662T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MONSERRAT REQUIS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CLARA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468141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42983034J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TORANDELL VICENS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6068082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34069470F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SERRA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3848446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78202937Q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SALAS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ALBERTI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2115540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43009962P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BONNIN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VORA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1863805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42952471V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 BAUZA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6826356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43022665S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CAMPINS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7473122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43119108L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GUIRADO MARTINEZ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5055002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42971386A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SOLER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7469879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43017581Z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BELLINI FERRER HELENA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LLOPIS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116944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78203194C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MARCH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VORA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9268991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78200739A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CAMPOMAR CANAVES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LLOPIS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9445297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X4116976E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BURFOOT SAMANTHA KAREN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9096320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X2453760M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HALVERSON RICHARD JOHN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3265796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X4116998K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BURFOOT IAN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MENDEZ NUÑEZ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8742136"/>
                  </a:ext>
                </a:extLst>
              </a:tr>
              <a:tr h="2228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X5099925C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TARRES MARCELO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MAGALLANES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1394573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78AD9F4F-6954-DEFF-41C6-01DE748D605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4AFB034-C033-3051-EE99-B30568D0CB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2350039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040B72D-AF96-EB26-6AB9-2CA9499AA5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9655528"/>
              </p:ext>
            </p:extLst>
          </p:nvPr>
        </p:nvGraphicFramePr>
        <p:xfrm>
          <a:off x="965878" y="646812"/>
          <a:ext cx="10260241" cy="5564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3600">
                  <a:extLst>
                    <a:ext uri="{9D8B030D-6E8A-4147-A177-3AD203B41FA5}">
                      <a16:colId xmlns:a16="http://schemas.microsoft.com/office/drawing/2014/main" val="3183804349"/>
                    </a:ext>
                  </a:extLst>
                </a:gridCol>
                <a:gridCol w="1429961">
                  <a:extLst>
                    <a:ext uri="{9D8B030D-6E8A-4147-A177-3AD203B41FA5}">
                      <a16:colId xmlns:a16="http://schemas.microsoft.com/office/drawing/2014/main" val="1885012078"/>
                    </a:ext>
                  </a:extLst>
                </a:gridCol>
                <a:gridCol w="159691">
                  <a:extLst>
                    <a:ext uri="{9D8B030D-6E8A-4147-A177-3AD203B41FA5}">
                      <a16:colId xmlns:a16="http://schemas.microsoft.com/office/drawing/2014/main" val="1368117917"/>
                    </a:ext>
                  </a:extLst>
                </a:gridCol>
                <a:gridCol w="1039807">
                  <a:extLst>
                    <a:ext uri="{9D8B030D-6E8A-4147-A177-3AD203B41FA5}">
                      <a16:colId xmlns:a16="http://schemas.microsoft.com/office/drawing/2014/main" val="2329055494"/>
                    </a:ext>
                  </a:extLst>
                </a:gridCol>
                <a:gridCol w="377452">
                  <a:extLst>
                    <a:ext uri="{9D8B030D-6E8A-4147-A177-3AD203B41FA5}">
                      <a16:colId xmlns:a16="http://schemas.microsoft.com/office/drawing/2014/main" val="1381056376"/>
                    </a:ext>
                  </a:extLst>
                </a:gridCol>
                <a:gridCol w="370194">
                  <a:extLst>
                    <a:ext uri="{9D8B030D-6E8A-4147-A177-3AD203B41FA5}">
                      <a16:colId xmlns:a16="http://schemas.microsoft.com/office/drawing/2014/main" val="2114025723"/>
                    </a:ext>
                  </a:extLst>
                </a:gridCol>
                <a:gridCol w="515366">
                  <a:extLst>
                    <a:ext uri="{9D8B030D-6E8A-4147-A177-3AD203B41FA5}">
                      <a16:colId xmlns:a16="http://schemas.microsoft.com/office/drawing/2014/main" val="3525049741"/>
                    </a:ext>
                  </a:extLst>
                </a:gridCol>
                <a:gridCol w="1081544">
                  <a:extLst>
                    <a:ext uri="{9D8B030D-6E8A-4147-A177-3AD203B41FA5}">
                      <a16:colId xmlns:a16="http://schemas.microsoft.com/office/drawing/2014/main" val="3044199648"/>
                    </a:ext>
                  </a:extLst>
                </a:gridCol>
                <a:gridCol w="544402">
                  <a:extLst>
                    <a:ext uri="{9D8B030D-6E8A-4147-A177-3AD203B41FA5}">
                      <a16:colId xmlns:a16="http://schemas.microsoft.com/office/drawing/2014/main" val="3475527698"/>
                    </a:ext>
                  </a:extLst>
                </a:gridCol>
                <a:gridCol w="495405">
                  <a:extLst>
                    <a:ext uri="{9D8B030D-6E8A-4147-A177-3AD203B41FA5}">
                      <a16:colId xmlns:a16="http://schemas.microsoft.com/office/drawing/2014/main" val="2077940224"/>
                    </a:ext>
                  </a:extLst>
                </a:gridCol>
                <a:gridCol w="653281">
                  <a:extLst>
                    <a:ext uri="{9D8B030D-6E8A-4147-A177-3AD203B41FA5}">
                      <a16:colId xmlns:a16="http://schemas.microsoft.com/office/drawing/2014/main" val="46089517"/>
                    </a:ext>
                  </a:extLst>
                </a:gridCol>
                <a:gridCol w="255870">
                  <a:extLst>
                    <a:ext uri="{9D8B030D-6E8A-4147-A177-3AD203B41FA5}">
                      <a16:colId xmlns:a16="http://schemas.microsoft.com/office/drawing/2014/main" val="3985148870"/>
                    </a:ext>
                  </a:extLst>
                </a:gridCol>
                <a:gridCol w="2803668">
                  <a:extLst>
                    <a:ext uri="{9D8B030D-6E8A-4147-A177-3AD203B41FA5}">
                      <a16:colId xmlns:a16="http://schemas.microsoft.com/office/drawing/2014/main" val="1036134983"/>
                    </a:ext>
                  </a:extLst>
                </a:gridCol>
              </a:tblGrid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37341031W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VIZOSO MARCOS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VILAR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275645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X2369192P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FAGROUCHY HAMID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4270391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28888214F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JIMENEZ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0997021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43080317Y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SERRA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7227006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Y4410451P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QUINCE OTTILIE ALICE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TEMPLE H. FIELDING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7305606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37339496P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BORRAS FERRER CATERINA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2040417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X7017199Z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RIVERO ERLIZ STELLA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3421872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43184421N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ESCRIBANO BELL 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8072210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Y8043030J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BARROS 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79487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04305902A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BOUZBIB KARIOUH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3582475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E57351280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LLENÇERIA BRISA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8563614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43200628G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AYERRA VIVES ALEXANDRE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5297363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Y2560581M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ACUÑA LLEDO MARTIN EUGENIO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COLOM GEOLEG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416971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42949762E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MORAGUES JULIA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6460267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43018834W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VENZALA BENNASAR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ANGLADA CAMARASSA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0042020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41520120Z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FEBRER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158650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78215344A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CANAVES VALLS JOANA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661005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78214666S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PLOMER REYNES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4049080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X6826890F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 KHARRAZ ABDESLAM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9147316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Y1151545H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MATIS ANDREEA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4798599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36113960G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VAZQUEZ TORRES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ALMIRALL CERVERA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6531232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15982493T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QUINTAS MANUEL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1075894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78206325T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FERRER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5607681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X2702038K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XIAOMIN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526894"/>
                  </a:ext>
                </a:extLst>
              </a:tr>
              <a:tr h="2225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Y1274619L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SUSMITA GIRI BAN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7770405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D4C06932-155C-EB3F-30B5-E9EC30BBF9B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32C1217-4ECE-78FB-390A-ABC6A49EA9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5462246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395D6C1-C7EA-F22B-036D-0437D64638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4407733"/>
              </p:ext>
            </p:extLst>
          </p:nvPr>
        </p:nvGraphicFramePr>
        <p:xfrm>
          <a:off x="1024046" y="640787"/>
          <a:ext cx="10448705" cy="55764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3398">
                  <a:extLst>
                    <a:ext uri="{9D8B030D-6E8A-4147-A177-3AD203B41FA5}">
                      <a16:colId xmlns:a16="http://schemas.microsoft.com/office/drawing/2014/main" val="3866802919"/>
                    </a:ext>
                  </a:extLst>
                </a:gridCol>
                <a:gridCol w="1457698">
                  <a:extLst>
                    <a:ext uri="{9D8B030D-6E8A-4147-A177-3AD203B41FA5}">
                      <a16:colId xmlns:a16="http://schemas.microsoft.com/office/drawing/2014/main" val="1340501942"/>
                    </a:ext>
                  </a:extLst>
                </a:gridCol>
                <a:gridCol w="162788">
                  <a:extLst>
                    <a:ext uri="{9D8B030D-6E8A-4147-A177-3AD203B41FA5}">
                      <a16:colId xmlns:a16="http://schemas.microsoft.com/office/drawing/2014/main" val="3293613273"/>
                    </a:ext>
                  </a:extLst>
                </a:gridCol>
                <a:gridCol w="1059975">
                  <a:extLst>
                    <a:ext uri="{9D8B030D-6E8A-4147-A177-3AD203B41FA5}">
                      <a16:colId xmlns:a16="http://schemas.microsoft.com/office/drawing/2014/main" val="1827048864"/>
                    </a:ext>
                  </a:extLst>
                </a:gridCol>
                <a:gridCol w="384773">
                  <a:extLst>
                    <a:ext uri="{9D8B030D-6E8A-4147-A177-3AD203B41FA5}">
                      <a16:colId xmlns:a16="http://schemas.microsoft.com/office/drawing/2014/main" val="425328194"/>
                    </a:ext>
                  </a:extLst>
                </a:gridCol>
                <a:gridCol w="377374">
                  <a:extLst>
                    <a:ext uri="{9D8B030D-6E8A-4147-A177-3AD203B41FA5}">
                      <a16:colId xmlns:a16="http://schemas.microsoft.com/office/drawing/2014/main" val="590177801"/>
                    </a:ext>
                  </a:extLst>
                </a:gridCol>
                <a:gridCol w="525363">
                  <a:extLst>
                    <a:ext uri="{9D8B030D-6E8A-4147-A177-3AD203B41FA5}">
                      <a16:colId xmlns:a16="http://schemas.microsoft.com/office/drawing/2014/main" val="854730524"/>
                    </a:ext>
                  </a:extLst>
                </a:gridCol>
                <a:gridCol w="1102523">
                  <a:extLst>
                    <a:ext uri="{9D8B030D-6E8A-4147-A177-3AD203B41FA5}">
                      <a16:colId xmlns:a16="http://schemas.microsoft.com/office/drawing/2014/main" val="2505699502"/>
                    </a:ext>
                  </a:extLst>
                </a:gridCol>
                <a:gridCol w="554962">
                  <a:extLst>
                    <a:ext uri="{9D8B030D-6E8A-4147-A177-3AD203B41FA5}">
                      <a16:colId xmlns:a16="http://schemas.microsoft.com/office/drawing/2014/main" val="786445563"/>
                    </a:ext>
                  </a:extLst>
                </a:gridCol>
                <a:gridCol w="505015">
                  <a:extLst>
                    <a:ext uri="{9D8B030D-6E8A-4147-A177-3AD203B41FA5}">
                      <a16:colId xmlns:a16="http://schemas.microsoft.com/office/drawing/2014/main" val="290517576"/>
                    </a:ext>
                  </a:extLst>
                </a:gridCol>
                <a:gridCol w="665953">
                  <a:extLst>
                    <a:ext uri="{9D8B030D-6E8A-4147-A177-3AD203B41FA5}">
                      <a16:colId xmlns:a16="http://schemas.microsoft.com/office/drawing/2014/main" val="4014843359"/>
                    </a:ext>
                  </a:extLst>
                </a:gridCol>
                <a:gridCol w="260833">
                  <a:extLst>
                    <a:ext uri="{9D8B030D-6E8A-4147-A177-3AD203B41FA5}">
                      <a16:colId xmlns:a16="http://schemas.microsoft.com/office/drawing/2014/main" val="3440940661"/>
                    </a:ext>
                  </a:extLst>
                </a:gridCol>
                <a:gridCol w="2858050">
                  <a:extLst>
                    <a:ext uri="{9D8B030D-6E8A-4147-A177-3AD203B41FA5}">
                      <a16:colId xmlns:a16="http://schemas.microsoft.com/office/drawing/2014/main" val="1814331628"/>
                    </a:ext>
                  </a:extLst>
                </a:gridCol>
              </a:tblGrid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J57606832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MIRAZEUS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3573697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X4854363Y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MATTHEWS JAMES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 (POLLENÇA)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7825381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31833935A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VIZOSO LAPORTE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7619847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78206816P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 MANUEL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9884985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X3393286G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GIAQUINTO BETINA ELIZABETH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104833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X1846040Z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CAMPINS ABILDGAARD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ANGLADA CAMARASSA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4276594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Y2911215G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JUAN IGNACIO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BRUIXOLA (PUERTO DE 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765756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43197462N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REAL VICENS JOANA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479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04308475T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AIDARA AWA AIDARA NDIAYE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ALMIRALL CERVERA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7364538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43017434M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PAYERAS CRESPI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 DEL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485435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43050749Q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BIBILONI JOANA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743879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X2112318K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XUEJING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7731348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43145941B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RIADO RIAN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8661136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X6440172B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MANN DONNA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LLOPIS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224342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43025582B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RAYO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0658220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B07687775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 MAIOR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8031295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B16660151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MOBLES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77060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B57655565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ESTRET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5559770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B07806680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SALAS TV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LES MONNARES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4667762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B07806680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SALAS TV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2013291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B07791676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 ACADEMIA D INFORMATICA I COMPTABILITAT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JONQUET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11/09/1996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2560404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B57537706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NA FELANITXERA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ADAN DIELH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2332059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B07246077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C'AL BUSSO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TITO CITTADINI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02/06/1987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1291388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B07764152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 OPTIC BELLAVISTA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23/02/1996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6446966"/>
                  </a:ext>
                </a:extLst>
              </a:tr>
              <a:tr h="2230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E07249238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C. AN BANYA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22/05/1987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3745166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351C5435-1CBC-FF1B-5AD9-EE5E8C76AFB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5DF3BF2-E469-9A09-1A1D-3EE0BC6646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8094359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F0AE07B-EDA7-636D-16FA-AB78DEB888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9590130"/>
              </p:ext>
            </p:extLst>
          </p:nvPr>
        </p:nvGraphicFramePr>
        <p:xfrm>
          <a:off x="1108577" y="509551"/>
          <a:ext cx="10245224" cy="56307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2699">
                  <a:extLst>
                    <a:ext uri="{9D8B030D-6E8A-4147-A177-3AD203B41FA5}">
                      <a16:colId xmlns:a16="http://schemas.microsoft.com/office/drawing/2014/main" val="71550786"/>
                    </a:ext>
                  </a:extLst>
                </a:gridCol>
                <a:gridCol w="1341452">
                  <a:extLst>
                    <a:ext uri="{9D8B030D-6E8A-4147-A177-3AD203B41FA5}">
                      <a16:colId xmlns:a16="http://schemas.microsoft.com/office/drawing/2014/main" val="3845047693"/>
                    </a:ext>
                  </a:extLst>
                </a:gridCol>
                <a:gridCol w="160738">
                  <a:extLst>
                    <a:ext uri="{9D8B030D-6E8A-4147-A177-3AD203B41FA5}">
                      <a16:colId xmlns:a16="http://schemas.microsoft.com/office/drawing/2014/main" val="3537081756"/>
                    </a:ext>
                  </a:extLst>
                </a:gridCol>
                <a:gridCol w="1046623">
                  <a:extLst>
                    <a:ext uri="{9D8B030D-6E8A-4147-A177-3AD203B41FA5}">
                      <a16:colId xmlns:a16="http://schemas.microsoft.com/office/drawing/2014/main" val="3977044663"/>
                    </a:ext>
                  </a:extLst>
                </a:gridCol>
                <a:gridCol w="379927">
                  <a:extLst>
                    <a:ext uri="{9D8B030D-6E8A-4147-A177-3AD203B41FA5}">
                      <a16:colId xmlns:a16="http://schemas.microsoft.com/office/drawing/2014/main" val="745502159"/>
                    </a:ext>
                  </a:extLst>
                </a:gridCol>
                <a:gridCol w="372620">
                  <a:extLst>
                    <a:ext uri="{9D8B030D-6E8A-4147-A177-3AD203B41FA5}">
                      <a16:colId xmlns:a16="http://schemas.microsoft.com/office/drawing/2014/main" val="1900941434"/>
                    </a:ext>
                  </a:extLst>
                </a:gridCol>
                <a:gridCol w="518746">
                  <a:extLst>
                    <a:ext uri="{9D8B030D-6E8A-4147-A177-3AD203B41FA5}">
                      <a16:colId xmlns:a16="http://schemas.microsoft.com/office/drawing/2014/main" val="972513862"/>
                    </a:ext>
                  </a:extLst>
                </a:gridCol>
                <a:gridCol w="1088635">
                  <a:extLst>
                    <a:ext uri="{9D8B030D-6E8A-4147-A177-3AD203B41FA5}">
                      <a16:colId xmlns:a16="http://schemas.microsoft.com/office/drawing/2014/main" val="1705368466"/>
                    </a:ext>
                  </a:extLst>
                </a:gridCol>
                <a:gridCol w="547971">
                  <a:extLst>
                    <a:ext uri="{9D8B030D-6E8A-4147-A177-3AD203B41FA5}">
                      <a16:colId xmlns:a16="http://schemas.microsoft.com/office/drawing/2014/main" val="1226895635"/>
                    </a:ext>
                  </a:extLst>
                </a:gridCol>
                <a:gridCol w="498653">
                  <a:extLst>
                    <a:ext uri="{9D8B030D-6E8A-4147-A177-3AD203B41FA5}">
                      <a16:colId xmlns:a16="http://schemas.microsoft.com/office/drawing/2014/main" val="4283099281"/>
                    </a:ext>
                  </a:extLst>
                </a:gridCol>
                <a:gridCol w="657565">
                  <a:extLst>
                    <a:ext uri="{9D8B030D-6E8A-4147-A177-3AD203B41FA5}">
                      <a16:colId xmlns:a16="http://schemas.microsoft.com/office/drawing/2014/main" val="89228677"/>
                    </a:ext>
                  </a:extLst>
                </a:gridCol>
                <a:gridCol w="257547">
                  <a:extLst>
                    <a:ext uri="{9D8B030D-6E8A-4147-A177-3AD203B41FA5}">
                      <a16:colId xmlns:a16="http://schemas.microsoft.com/office/drawing/2014/main" val="2436284394"/>
                    </a:ext>
                  </a:extLst>
                </a:gridCol>
                <a:gridCol w="2822048">
                  <a:extLst>
                    <a:ext uri="{9D8B030D-6E8A-4147-A177-3AD203B41FA5}">
                      <a16:colId xmlns:a16="http://schemas.microsoft.com/office/drawing/2014/main" val="2563619935"/>
                    </a:ext>
                  </a:extLst>
                </a:gridCol>
              </a:tblGrid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36061324S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ALVAREZ LOPEZ EMILIO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11226442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43014642L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LIZANI LUQUE MARIA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65647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43074348V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MARTIN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 PIFERRER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20364563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Y0616765B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MARX DANIEL WILHELM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4536279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43463532H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PROAÑO LARA JOEL JOFFRE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57028440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41518073Z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MELIS PONT JUAN BAUTISTA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75752929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78179993A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NICOLAU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AGUILO I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3916502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Y8404736K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HIGUITA RUEDA ERICA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48811960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45370017X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KANTE DAMBA MAMOUDOU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SIETE PICOS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26833879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43227667H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BORDOY MORENO ADRIANA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56320664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78216175Y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REAL VICENS GASPAR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50386979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39321686N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FARELL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18232955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43059564E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MARTORELL SEBASTIA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VINYASSA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84646583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43185963J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FERNANDEZ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43801943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43061461X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GINARD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76778325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43102166M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 VICENS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MUSIC ARRIETA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50343971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70513174G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POLO JESUS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99209433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41386039T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MORAGUES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506580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43127248V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BANEGAS MOLERO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8070723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43055991Z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SALORD VERD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D'ENCARNACIO VIÑAS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08331406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25285390H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LUQUE PORTILLO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80022586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X3217567M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LEWEN JI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63083747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49652010R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AKTHAR KHURAM IHSAN KAHLOON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38966753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18236123K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RIVERA SANCHEZ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68251392"/>
                  </a:ext>
                </a:extLst>
              </a:tr>
              <a:tr h="22522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49481087Z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TOLEDO GUTIERREZ MARLENE FABIOLA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6388631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566F1156-323E-A4E0-706A-26987014E85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1779A26-AA72-AB74-7FE2-B106D4A1DA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5224303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Imagen 5">
            <a:extLst>
              <a:ext uri="{FF2B5EF4-FFF2-40B4-BE49-F238E27FC236}">
                <a16:creationId xmlns:a16="http://schemas.microsoft.com/office/drawing/2014/main" id="{E67B45CD-09A2-75D3-A0D0-4673FB02237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934D88D2-44DC-2963-8431-760AA8C079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5491080"/>
              </p:ext>
            </p:extLst>
          </p:nvPr>
        </p:nvGraphicFramePr>
        <p:xfrm>
          <a:off x="955408" y="674655"/>
          <a:ext cx="10281181" cy="55086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4984">
                  <a:extLst>
                    <a:ext uri="{9D8B030D-6E8A-4147-A177-3AD203B41FA5}">
                      <a16:colId xmlns:a16="http://schemas.microsoft.com/office/drawing/2014/main" val="4248171734"/>
                    </a:ext>
                  </a:extLst>
                </a:gridCol>
                <a:gridCol w="1435777">
                  <a:extLst>
                    <a:ext uri="{9D8B030D-6E8A-4147-A177-3AD203B41FA5}">
                      <a16:colId xmlns:a16="http://schemas.microsoft.com/office/drawing/2014/main" val="3582450933"/>
                    </a:ext>
                  </a:extLst>
                </a:gridCol>
                <a:gridCol w="160340">
                  <a:extLst>
                    <a:ext uri="{9D8B030D-6E8A-4147-A177-3AD203B41FA5}">
                      <a16:colId xmlns:a16="http://schemas.microsoft.com/office/drawing/2014/main" val="2402107990"/>
                    </a:ext>
                  </a:extLst>
                </a:gridCol>
                <a:gridCol w="1044035">
                  <a:extLst>
                    <a:ext uri="{9D8B030D-6E8A-4147-A177-3AD203B41FA5}">
                      <a16:colId xmlns:a16="http://schemas.microsoft.com/office/drawing/2014/main" val="1777115443"/>
                    </a:ext>
                  </a:extLst>
                </a:gridCol>
                <a:gridCol w="378987">
                  <a:extLst>
                    <a:ext uri="{9D8B030D-6E8A-4147-A177-3AD203B41FA5}">
                      <a16:colId xmlns:a16="http://schemas.microsoft.com/office/drawing/2014/main" val="243727929"/>
                    </a:ext>
                  </a:extLst>
                </a:gridCol>
                <a:gridCol w="371699">
                  <a:extLst>
                    <a:ext uri="{9D8B030D-6E8A-4147-A177-3AD203B41FA5}">
                      <a16:colId xmlns:a16="http://schemas.microsoft.com/office/drawing/2014/main" val="1481259140"/>
                    </a:ext>
                  </a:extLst>
                </a:gridCol>
                <a:gridCol w="517462">
                  <a:extLst>
                    <a:ext uri="{9D8B030D-6E8A-4147-A177-3AD203B41FA5}">
                      <a16:colId xmlns:a16="http://schemas.microsoft.com/office/drawing/2014/main" val="2552205065"/>
                    </a:ext>
                  </a:extLst>
                </a:gridCol>
                <a:gridCol w="1085943">
                  <a:extLst>
                    <a:ext uri="{9D8B030D-6E8A-4147-A177-3AD203B41FA5}">
                      <a16:colId xmlns:a16="http://schemas.microsoft.com/office/drawing/2014/main" val="102250507"/>
                    </a:ext>
                  </a:extLst>
                </a:gridCol>
                <a:gridCol w="546616">
                  <a:extLst>
                    <a:ext uri="{9D8B030D-6E8A-4147-A177-3AD203B41FA5}">
                      <a16:colId xmlns:a16="http://schemas.microsoft.com/office/drawing/2014/main" val="216904141"/>
                    </a:ext>
                  </a:extLst>
                </a:gridCol>
                <a:gridCol w="497420">
                  <a:extLst>
                    <a:ext uri="{9D8B030D-6E8A-4147-A177-3AD203B41FA5}">
                      <a16:colId xmlns:a16="http://schemas.microsoft.com/office/drawing/2014/main" val="756845240"/>
                    </a:ext>
                  </a:extLst>
                </a:gridCol>
                <a:gridCol w="655938">
                  <a:extLst>
                    <a:ext uri="{9D8B030D-6E8A-4147-A177-3AD203B41FA5}">
                      <a16:colId xmlns:a16="http://schemas.microsoft.com/office/drawing/2014/main" val="1439507939"/>
                    </a:ext>
                  </a:extLst>
                </a:gridCol>
                <a:gridCol w="256910">
                  <a:extLst>
                    <a:ext uri="{9D8B030D-6E8A-4147-A177-3AD203B41FA5}">
                      <a16:colId xmlns:a16="http://schemas.microsoft.com/office/drawing/2014/main" val="76307087"/>
                    </a:ext>
                  </a:extLst>
                </a:gridCol>
                <a:gridCol w="2815070">
                  <a:extLst>
                    <a:ext uri="{9D8B030D-6E8A-4147-A177-3AD203B41FA5}">
                      <a16:colId xmlns:a16="http://schemas.microsoft.com/office/drawing/2014/main" val="1115661575"/>
                    </a:ext>
                  </a:extLst>
                </a:gridCol>
              </a:tblGrid>
              <a:tr h="2231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J07231616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TOT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26/02/1987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8382552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Y TIERRA - SABOR UNICO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1624966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E07907421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ARC-COLOR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 (POLLENÇA)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3749301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E57083503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DROGUERIA REUS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ALBERTA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3053303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43075192X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CANAVES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PHILIP NEWMAN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9567455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E57332454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CAÑERO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BAUTISTA CABANILLAS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384630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E16606394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GRANOTA 2000 ENTIDAD SIN PERSONALIDAD JURIDICA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0754903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E16574642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 L ATURADA 2018 ENTIDAD SIN PERS. JURIDICA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6113948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ZOE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MONTI-SION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4691931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J57798852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MIREIA Y GUILLERMO FERNANDEZ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 (POLLENÇA)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6326396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E16658809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ROTGER CERDA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8781074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E57136517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MOLI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3334015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43475749E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AGUILO ESPERANÇA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2347148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E57946162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KARGOSHOP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 (POLLENÇA)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3982763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E57986630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FUSTERET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1902767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E57125494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9 -STILL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980604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E57156101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PAPERERIA ROSER VELL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ROSER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3703868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E57314643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LLOBERA SANCHEZ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3600711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E57968265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FARMACIA MIGUEL OLIVER - AINA OLIVER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3950048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E16669640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7230538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E16605347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CORNER SHOP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8200769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E16578627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BENNASSART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0934937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43005110D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MIRALLES FRANCISCO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3147053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E07622756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TABACS 2.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TITO CITTADINI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4780495"/>
                  </a:ext>
                </a:extLst>
              </a:tr>
              <a:tr h="2202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E57080756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CARNICAS MAJORICA 2001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9030149"/>
                  </a:ext>
                </a:extLst>
              </a:tr>
            </a:tbl>
          </a:graphicData>
        </a:graphic>
      </p:graphicFrame>
      <p:pic>
        <p:nvPicPr>
          <p:cNvPr id="8" name="Imagen 7">
            <a:extLst>
              <a:ext uri="{FF2B5EF4-FFF2-40B4-BE49-F238E27FC236}">
                <a16:creationId xmlns:a16="http://schemas.microsoft.com/office/drawing/2014/main" id="{800A60B9-936A-1EF3-8488-BF0123038B4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21173" y="29917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F9DF18AA-4457-AEB6-3E76-1C7BA0B2F2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1336441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13D99FB3-C6EE-CC1C-FD05-2B5F478CDD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772486"/>
              </p:ext>
            </p:extLst>
          </p:nvPr>
        </p:nvGraphicFramePr>
        <p:xfrm>
          <a:off x="1018527" y="558412"/>
          <a:ext cx="10335273" cy="55574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1073">
                  <a:extLst>
                    <a:ext uri="{9D8B030D-6E8A-4147-A177-3AD203B41FA5}">
                      <a16:colId xmlns:a16="http://schemas.microsoft.com/office/drawing/2014/main" val="3099906788"/>
                    </a:ext>
                  </a:extLst>
                </a:gridCol>
                <a:gridCol w="1444304">
                  <a:extLst>
                    <a:ext uri="{9D8B030D-6E8A-4147-A177-3AD203B41FA5}">
                      <a16:colId xmlns:a16="http://schemas.microsoft.com/office/drawing/2014/main" val="2589363194"/>
                    </a:ext>
                  </a:extLst>
                </a:gridCol>
                <a:gridCol w="161292">
                  <a:extLst>
                    <a:ext uri="{9D8B030D-6E8A-4147-A177-3AD203B41FA5}">
                      <a16:colId xmlns:a16="http://schemas.microsoft.com/office/drawing/2014/main" val="1494551299"/>
                    </a:ext>
                  </a:extLst>
                </a:gridCol>
                <a:gridCol w="1050236">
                  <a:extLst>
                    <a:ext uri="{9D8B030D-6E8A-4147-A177-3AD203B41FA5}">
                      <a16:colId xmlns:a16="http://schemas.microsoft.com/office/drawing/2014/main" val="1516951651"/>
                    </a:ext>
                  </a:extLst>
                </a:gridCol>
                <a:gridCol w="381237">
                  <a:extLst>
                    <a:ext uri="{9D8B030D-6E8A-4147-A177-3AD203B41FA5}">
                      <a16:colId xmlns:a16="http://schemas.microsoft.com/office/drawing/2014/main" val="2998271385"/>
                    </a:ext>
                  </a:extLst>
                </a:gridCol>
                <a:gridCol w="373907">
                  <a:extLst>
                    <a:ext uri="{9D8B030D-6E8A-4147-A177-3AD203B41FA5}">
                      <a16:colId xmlns:a16="http://schemas.microsoft.com/office/drawing/2014/main" val="2754089128"/>
                    </a:ext>
                  </a:extLst>
                </a:gridCol>
                <a:gridCol w="520536">
                  <a:extLst>
                    <a:ext uri="{9D8B030D-6E8A-4147-A177-3AD203B41FA5}">
                      <a16:colId xmlns:a16="http://schemas.microsoft.com/office/drawing/2014/main" val="1676996625"/>
                    </a:ext>
                  </a:extLst>
                </a:gridCol>
                <a:gridCol w="1092392">
                  <a:extLst>
                    <a:ext uri="{9D8B030D-6E8A-4147-A177-3AD203B41FA5}">
                      <a16:colId xmlns:a16="http://schemas.microsoft.com/office/drawing/2014/main" val="3642088439"/>
                    </a:ext>
                  </a:extLst>
                </a:gridCol>
                <a:gridCol w="549863">
                  <a:extLst>
                    <a:ext uri="{9D8B030D-6E8A-4147-A177-3AD203B41FA5}">
                      <a16:colId xmlns:a16="http://schemas.microsoft.com/office/drawing/2014/main" val="3620420509"/>
                    </a:ext>
                  </a:extLst>
                </a:gridCol>
                <a:gridCol w="500374">
                  <a:extLst>
                    <a:ext uri="{9D8B030D-6E8A-4147-A177-3AD203B41FA5}">
                      <a16:colId xmlns:a16="http://schemas.microsoft.com/office/drawing/2014/main" val="1470777426"/>
                    </a:ext>
                  </a:extLst>
                </a:gridCol>
                <a:gridCol w="659834">
                  <a:extLst>
                    <a:ext uri="{9D8B030D-6E8A-4147-A177-3AD203B41FA5}">
                      <a16:colId xmlns:a16="http://schemas.microsoft.com/office/drawing/2014/main" val="4101677238"/>
                    </a:ext>
                  </a:extLst>
                </a:gridCol>
                <a:gridCol w="258436">
                  <a:extLst>
                    <a:ext uri="{9D8B030D-6E8A-4147-A177-3AD203B41FA5}">
                      <a16:colId xmlns:a16="http://schemas.microsoft.com/office/drawing/2014/main" val="212630958"/>
                    </a:ext>
                  </a:extLst>
                </a:gridCol>
                <a:gridCol w="2831789">
                  <a:extLst>
                    <a:ext uri="{9D8B030D-6E8A-4147-A177-3AD203B41FA5}">
                      <a16:colId xmlns:a16="http://schemas.microsoft.com/office/drawing/2014/main" val="1205171685"/>
                    </a:ext>
                  </a:extLst>
                </a:gridCol>
              </a:tblGrid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E16638215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 CLIMA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6804475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E16667206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 RACO VERD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FLOR RICOMANA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0211455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42948014E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AXARTELL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ADAN DIELH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7083376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43190641E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MARTINEZ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MOLINS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6024314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B07774375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DARASTETIC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8283923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43012457L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REUS DE LA CRUZ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6446122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A07409147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COMPANY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3779254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E57640336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MIMALO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0162177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E57122186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SEGURA-SERRA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6677781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E57706384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GURKHAS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391283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J57450306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ORIENTAL ROJO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1190316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E67993857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DELI FORMENTOR ENT. S/PJ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3394466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E57559726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TRACKING SOLUTIONS ESPAÑA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8361873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E57639114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LIWIK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2390575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E57644270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SONIA &amp; SONIA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5128246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E07830474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FRANCISCA Y MAGDALENA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9387303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E57556482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THE BRITISH FOOD SHOP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MENDEZ NUÑEZ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9388458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E57125965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INVERSIONS MORSAL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TEMPLE H. FIELDING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7355193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J57617219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NATURA POLLENÇA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9679223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E07638026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CELLER BONA CEPA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423294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E57141657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 ABRIL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975666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B57282972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DIASPRO JOYAS Y GEMAS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ALMOINA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19/05/2004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4113546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B57463325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FERRO TROQUEL SARGANTANA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4139204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B57751075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GRAND BOATS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8406220"/>
                  </a:ext>
                </a:extLst>
              </a:tr>
              <a:tr h="22229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B57316960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PACO MOBLES ARTESANS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24/12/2004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9537745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EF9F631F-9F06-CB7B-2983-C156E7C37D6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F592CF04-F0BE-8945-8F24-39CCE465AB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5027804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452223CF-BEA1-D189-74C4-7EF903045C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81070309"/>
              </p:ext>
            </p:extLst>
          </p:nvPr>
        </p:nvGraphicFramePr>
        <p:xfrm>
          <a:off x="994965" y="887768"/>
          <a:ext cx="10506868" cy="50824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9559">
                  <a:extLst>
                    <a:ext uri="{9D8B030D-6E8A-4147-A177-3AD203B41FA5}">
                      <a16:colId xmlns:a16="http://schemas.microsoft.com/office/drawing/2014/main" val="586755748"/>
                    </a:ext>
                  </a:extLst>
                </a:gridCol>
                <a:gridCol w="1468283">
                  <a:extLst>
                    <a:ext uri="{9D8B030D-6E8A-4147-A177-3AD203B41FA5}">
                      <a16:colId xmlns:a16="http://schemas.microsoft.com/office/drawing/2014/main" val="1406182025"/>
                    </a:ext>
                  </a:extLst>
                </a:gridCol>
                <a:gridCol w="163970">
                  <a:extLst>
                    <a:ext uri="{9D8B030D-6E8A-4147-A177-3AD203B41FA5}">
                      <a16:colId xmlns:a16="http://schemas.microsoft.com/office/drawing/2014/main" val="1711656464"/>
                    </a:ext>
                  </a:extLst>
                </a:gridCol>
                <a:gridCol w="1067673">
                  <a:extLst>
                    <a:ext uri="{9D8B030D-6E8A-4147-A177-3AD203B41FA5}">
                      <a16:colId xmlns:a16="http://schemas.microsoft.com/office/drawing/2014/main" val="3718288858"/>
                    </a:ext>
                  </a:extLst>
                </a:gridCol>
                <a:gridCol w="387567">
                  <a:extLst>
                    <a:ext uri="{9D8B030D-6E8A-4147-A177-3AD203B41FA5}">
                      <a16:colId xmlns:a16="http://schemas.microsoft.com/office/drawing/2014/main" val="4224492713"/>
                    </a:ext>
                  </a:extLst>
                </a:gridCol>
                <a:gridCol w="380115">
                  <a:extLst>
                    <a:ext uri="{9D8B030D-6E8A-4147-A177-3AD203B41FA5}">
                      <a16:colId xmlns:a16="http://schemas.microsoft.com/office/drawing/2014/main" val="3080540389"/>
                    </a:ext>
                  </a:extLst>
                </a:gridCol>
                <a:gridCol w="529178">
                  <a:extLst>
                    <a:ext uri="{9D8B030D-6E8A-4147-A177-3AD203B41FA5}">
                      <a16:colId xmlns:a16="http://schemas.microsoft.com/office/drawing/2014/main" val="1455848909"/>
                    </a:ext>
                  </a:extLst>
                </a:gridCol>
                <a:gridCol w="1110529">
                  <a:extLst>
                    <a:ext uri="{9D8B030D-6E8A-4147-A177-3AD203B41FA5}">
                      <a16:colId xmlns:a16="http://schemas.microsoft.com/office/drawing/2014/main" val="2453747491"/>
                    </a:ext>
                  </a:extLst>
                </a:gridCol>
                <a:gridCol w="558992">
                  <a:extLst>
                    <a:ext uri="{9D8B030D-6E8A-4147-A177-3AD203B41FA5}">
                      <a16:colId xmlns:a16="http://schemas.microsoft.com/office/drawing/2014/main" val="4190082139"/>
                    </a:ext>
                  </a:extLst>
                </a:gridCol>
                <a:gridCol w="508682">
                  <a:extLst>
                    <a:ext uri="{9D8B030D-6E8A-4147-A177-3AD203B41FA5}">
                      <a16:colId xmlns:a16="http://schemas.microsoft.com/office/drawing/2014/main" val="3662560553"/>
                    </a:ext>
                  </a:extLst>
                </a:gridCol>
                <a:gridCol w="670789">
                  <a:extLst>
                    <a:ext uri="{9D8B030D-6E8A-4147-A177-3AD203B41FA5}">
                      <a16:colId xmlns:a16="http://schemas.microsoft.com/office/drawing/2014/main" val="201396735"/>
                    </a:ext>
                  </a:extLst>
                </a:gridCol>
                <a:gridCol w="262727">
                  <a:extLst>
                    <a:ext uri="{9D8B030D-6E8A-4147-A177-3AD203B41FA5}">
                      <a16:colId xmlns:a16="http://schemas.microsoft.com/office/drawing/2014/main" val="469901309"/>
                    </a:ext>
                  </a:extLst>
                </a:gridCol>
                <a:gridCol w="2878804">
                  <a:extLst>
                    <a:ext uri="{9D8B030D-6E8A-4147-A177-3AD203B41FA5}">
                      <a16:colId xmlns:a16="http://schemas.microsoft.com/office/drawing/2014/main" val="2614307351"/>
                    </a:ext>
                  </a:extLst>
                </a:gridCol>
              </a:tblGrid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B17914144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PLATAFORMA DOBLE CLIC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0988084"/>
                  </a:ext>
                </a:extLst>
              </a:tr>
              <a:tr h="1177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B57960247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BOQUER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LLOPIS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8943919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B07709983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TENDES INFANTILS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5512336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B07709983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TENDES INFANTILS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20/02/1995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3733244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B07455694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8124010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B07455694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0027055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78201341F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TORANDELL SUAU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POLLENTIA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5173740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43032761Z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MARIN MARIA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TEMPLE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8725083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E57959801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39 GRAUS NORD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ANGLADA CAMARASSA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1747404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78206234R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TORRANDELL SUAU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7259111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B07870868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PUERTO POLLENCA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 DEL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8339816"/>
                  </a:ext>
                </a:extLst>
              </a:tr>
              <a:tr h="1177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B57739013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VILANOVA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6767488"/>
                  </a:ext>
                </a:extLst>
              </a:tr>
              <a:tr h="1177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B57739013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VILANOVA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3179505"/>
                  </a:ext>
                </a:extLst>
              </a:tr>
              <a:tr h="1177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B57739013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VILANOVA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CADERNERA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9752749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B07994676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JUCA ALFRA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7997432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B57730939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MUNDIAL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ATILIO BOVERI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4908127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B57730939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MUNDIAL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4399104"/>
                  </a:ext>
                </a:extLst>
              </a:tr>
              <a:tr h="1177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B16557407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DE COSTA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ORONELLA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821706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B07920762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TORRANDELL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TITO CITTADINI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9701662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B57205155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DOLC SA POBLA CAFETERIAS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28/04/2003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8124870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B07530926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ELECTRONICA CUADRADO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ROSER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6538430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B16648644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GOOD ENERGY ESTACIONES DE SERVICIOS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1674386"/>
                  </a:ext>
                </a:extLst>
              </a:tr>
              <a:tr h="1177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B16557407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SOUVENIRS DE COSTA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ECONOM TORRES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2942322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B16604670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VINS CABERNET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9733548"/>
                  </a:ext>
                </a:extLst>
              </a:tr>
              <a:tr h="2303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B57225856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EQUIPS INFORMATICS POLLENCA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DESBACH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04/09/2003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4741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ordenadores, equipos periféricos y programas informáticos en </a:t>
                      </a:r>
                      <a:r>
                        <a:rPr lang="es-ES" sz="700" u="none" strike="noStrike" dirty="0" err="1">
                          <a:effectLst/>
                        </a:rPr>
                        <a:t>establecimient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7171141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C42F91F1-6C4C-84E6-D036-504BA22A233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017BCD20-BF16-A6AE-2014-344968C96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9372822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C13B70D-C04B-7821-014A-A32CFC8DE4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0866239"/>
              </p:ext>
            </p:extLst>
          </p:nvPr>
        </p:nvGraphicFramePr>
        <p:xfrm>
          <a:off x="838200" y="265661"/>
          <a:ext cx="10790735" cy="37153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9032">
                  <a:extLst>
                    <a:ext uri="{9D8B030D-6E8A-4147-A177-3AD203B41FA5}">
                      <a16:colId xmlns:a16="http://schemas.microsoft.com/office/drawing/2014/main" val="1561456565"/>
                    </a:ext>
                  </a:extLst>
                </a:gridCol>
                <a:gridCol w="1515974">
                  <a:extLst>
                    <a:ext uri="{9D8B030D-6E8A-4147-A177-3AD203B41FA5}">
                      <a16:colId xmlns:a16="http://schemas.microsoft.com/office/drawing/2014/main" val="2116012943"/>
                    </a:ext>
                  </a:extLst>
                </a:gridCol>
                <a:gridCol w="169297">
                  <a:extLst>
                    <a:ext uri="{9D8B030D-6E8A-4147-A177-3AD203B41FA5}">
                      <a16:colId xmlns:a16="http://schemas.microsoft.com/office/drawing/2014/main" val="4183450760"/>
                    </a:ext>
                  </a:extLst>
                </a:gridCol>
                <a:gridCol w="1102351">
                  <a:extLst>
                    <a:ext uri="{9D8B030D-6E8A-4147-A177-3AD203B41FA5}">
                      <a16:colId xmlns:a16="http://schemas.microsoft.com/office/drawing/2014/main" val="229925058"/>
                    </a:ext>
                  </a:extLst>
                </a:gridCol>
                <a:gridCol w="400155">
                  <a:extLst>
                    <a:ext uri="{9D8B030D-6E8A-4147-A177-3AD203B41FA5}">
                      <a16:colId xmlns:a16="http://schemas.microsoft.com/office/drawing/2014/main" val="3621323091"/>
                    </a:ext>
                  </a:extLst>
                </a:gridCol>
                <a:gridCol w="392461">
                  <a:extLst>
                    <a:ext uri="{9D8B030D-6E8A-4147-A177-3AD203B41FA5}">
                      <a16:colId xmlns:a16="http://schemas.microsoft.com/office/drawing/2014/main" val="4139807356"/>
                    </a:ext>
                  </a:extLst>
                </a:gridCol>
                <a:gridCol w="546366">
                  <a:extLst>
                    <a:ext uri="{9D8B030D-6E8A-4147-A177-3AD203B41FA5}">
                      <a16:colId xmlns:a16="http://schemas.microsoft.com/office/drawing/2014/main" val="36273585"/>
                    </a:ext>
                  </a:extLst>
                </a:gridCol>
                <a:gridCol w="1146600">
                  <a:extLst>
                    <a:ext uri="{9D8B030D-6E8A-4147-A177-3AD203B41FA5}">
                      <a16:colId xmlns:a16="http://schemas.microsoft.com/office/drawing/2014/main" val="550091057"/>
                    </a:ext>
                  </a:extLst>
                </a:gridCol>
                <a:gridCol w="577148">
                  <a:extLst>
                    <a:ext uri="{9D8B030D-6E8A-4147-A177-3AD203B41FA5}">
                      <a16:colId xmlns:a16="http://schemas.microsoft.com/office/drawing/2014/main" val="281133337"/>
                    </a:ext>
                  </a:extLst>
                </a:gridCol>
                <a:gridCol w="525205">
                  <a:extLst>
                    <a:ext uri="{9D8B030D-6E8A-4147-A177-3AD203B41FA5}">
                      <a16:colId xmlns:a16="http://schemas.microsoft.com/office/drawing/2014/main" val="1417717070"/>
                    </a:ext>
                  </a:extLst>
                </a:gridCol>
                <a:gridCol w="692576">
                  <a:extLst>
                    <a:ext uri="{9D8B030D-6E8A-4147-A177-3AD203B41FA5}">
                      <a16:colId xmlns:a16="http://schemas.microsoft.com/office/drawing/2014/main" val="3182839864"/>
                    </a:ext>
                  </a:extLst>
                </a:gridCol>
                <a:gridCol w="271260">
                  <a:extLst>
                    <a:ext uri="{9D8B030D-6E8A-4147-A177-3AD203B41FA5}">
                      <a16:colId xmlns:a16="http://schemas.microsoft.com/office/drawing/2014/main" val="909511286"/>
                    </a:ext>
                  </a:extLst>
                </a:gridCol>
                <a:gridCol w="2972310">
                  <a:extLst>
                    <a:ext uri="{9D8B030D-6E8A-4147-A177-3AD203B41FA5}">
                      <a16:colId xmlns:a16="http://schemas.microsoft.com/office/drawing/2014/main" val="2900980297"/>
                    </a:ext>
                  </a:extLst>
                </a:gridCol>
              </a:tblGrid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B57902165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MABBUTT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FORMENTOR (POLLENÇA)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2327629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B57797177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POLLENCA SHOPPING CENTER BON PREU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4743076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B16623159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ROTADAUA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07460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0816075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B57995839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STORE4MENTOR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FORMENTOR (PORT DE POLLENÇA)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1666179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B07726797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PLOMER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10/05/1995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3372776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B07992357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TENDA XALOC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XALOC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8728302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B07526478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CASTARNADO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17/04/1991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3868723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B57299695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GAS-OIL SANBI SRL.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27/09/2004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3074149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41400283F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ENSEÑAT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SARALEGUI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1959304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B57347056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JARDINERIA BISANYES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BOTA TOTXO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6386832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B72587793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VIDA DORREMAR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2668620"/>
                  </a:ext>
                </a:extLst>
              </a:tr>
              <a:tr h="194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B13763586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CLAUGANCHO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2648475"/>
                  </a:ext>
                </a:extLst>
              </a:tr>
              <a:tr h="2737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W2767254B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APS 1 PALMA GMBH CO KG SUCURSAL EN ESPAÑA.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6063415"/>
                  </a:ext>
                </a:extLst>
              </a:tr>
              <a:tr h="2737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W0083193C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APS 3 POLLENCA GMBH &amp; CO. KG, SUCURSAL EN ESPAÑA.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2201762"/>
                  </a:ext>
                </a:extLst>
              </a:tr>
              <a:tr h="2737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W0083194A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APS 4 FELANITX GMBH &amp; CO. KG, SUCURSAL EN ESPAÑA.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8656750"/>
                  </a:ext>
                </a:extLst>
              </a:tr>
              <a:tr h="27372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W0083192E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APS 2 PORTO CRISTO GMBH &amp; CO. KG, SUCURSAL EN ESPAÑA.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Establecimiento permanente de entidad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25/03/2021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7667463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A2C8997E-09D3-C987-7273-BACA6FDA55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9E1192FE-EB5C-07D1-8740-E37A29B81F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373579"/>
              </p:ext>
            </p:extLst>
          </p:nvPr>
        </p:nvGraphicFramePr>
        <p:xfrm>
          <a:off x="838200" y="3978789"/>
          <a:ext cx="10790734" cy="14478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3596">
                  <a:extLst>
                    <a:ext uri="{9D8B030D-6E8A-4147-A177-3AD203B41FA5}">
                      <a16:colId xmlns:a16="http://schemas.microsoft.com/office/drawing/2014/main" val="2592426302"/>
                    </a:ext>
                  </a:extLst>
                </a:gridCol>
                <a:gridCol w="1507953">
                  <a:extLst>
                    <a:ext uri="{9D8B030D-6E8A-4147-A177-3AD203B41FA5}">
                      <a16:colId xmlns:a16="http://schemas.microsoft.com/office/drawing/2014/main" val="3503323582"/>
                    </a:ext>
                  </a:extLst>
                </a:gridCol>
                <a:gridCol w="168400">
                  <a:extLst>
                    <a:ext uri="{9D8B030D-6E8A-4147-A177-3AD203B41FA5}">
                      <a16:colId xmlns:a16="http://schemas.microsoft.com/office/drawing/2014/main" val="957879086"/>
                    </a:ext>
                  </a:extLst>
                </a:gridCol>
                <a:gridCol w="1096518">
                  <a:extLst>
                    <a:ext uri="{9D8B030D-6E8A-4147-A177-3AD203B41FA5}">
                      <a16:colId xmlns:a16="http://schemas.microsoft.com/office/drawing/2014/main" val="53755678"/>
                    </a:ext>
                  </a:extLst>
                </a:gridCol>
                <a:gridCol w="398038">
                  <a:extLst>
                    <a:ext uri="{9D8B030D-6E8A-4147-A177-3AD203B41FA5}">
                      <a16:colId xmlns:a16="http://schemas.microsoft.com/office/drawing/2014/main" val="61490989"/>
                    </a:ext>
                  </a:extLst>
                </a:gridCol>
                <a:gridCol w="390384">
                  <a:extLst>
                    <a:ext uri="{9D8B030D-6E8A-4147-A177-3AD203B41FA5}">
                      <a16:colId xmlns:a16="http://schemas.microsoft.com/office/drawing/2014/main" val="1255804956"/>
                    </a:ext>
                  </a:extLst>
                </a:gridCol>
                <a:gridCol w="543475">
                  <a:extLst>
                    <a:ext uri="{9D8B030D-6E8A-4147-A177-3AD203B41FA5}">
                      <a16:colId xmlns:a16="http://schemas.microsoft.com/office/drawing/2014/main" val="2123963489"/>
                    </a:ext>
                  </a:extLst>
                </a:gridCol>
                <a:gridCol w="1140532">
                  <a:extLst>
                    <a:ext uri="{9D8B030D-6E8A-4147-A177-3AD203B41FA5}">
                      <a16:colId xmlns:a16="http://schemas.microsoft.com/office/drawing/2014/main" val="4025097406"/>
                    </a:ext>
                  </a:extLst>
                </a:gridCol>
                <a:gridCol w="574094">
                  <a:extLst>
                    <a:ext uri="{9D8B030D-6E8A-4147-A177-3AD203B41FA5}">
                      <a16:colId xmlns:a16="http://schemas.microsoft.com/office/drawing/2014/main" val="2295706905"/>
                    </a:ext>
                  </a:extLst>
                </a:gridCol>
                <a:gridCol w="522425">
                  <a:extLst>
                    <a:ext uri="{9D8B030D-6E8A-4147-A177-3AD203B41FA5}">
                      <a16:colId xmlns:a16="http://schemas.microsoft.com/office/drawing/2014/main" val="2282442050"/>
                    </a:ext>
                  </a:extLst>
                </a:gridCol>
                <a:gridCol w="688912">
                  <a:extLst>
                    <a:ext uri="{9D8B030D-6E8A-4147-A177-3AD203B41FA5}">
                      <a16:colId xmlns:a16="http://schemas.microsoft.com/office/drawing/2014/main" val="3823264396"/>
                    </a:ext>
                  </a:extLst>
                </a:gridCol>
                <a:gridCol w="269825">
                  <a:extLst>
                    <a:ext uri="{9D8B030D-6E8A-4147-A177-3AD203B41FA5}">
                      <a16:colId xmlns:a16="http://schemas.microsoft.com/office/drawing/2014/main" val="1629474808"/>
                    </a:ext>
                  </a:extLst>
                </a:gridCol>
                <a:gridCol w="2956582">
                  <a:extLst>
                    <a:ext uri="{9D8B030D-6E8A-4147-A177-3AD203B41FA5}">
                      <a16:colId xmlns:a16="http://schemas.microsoft.com/office/drawing/2014/main" val="31257151"/>
                    </a:ext>
                  </a:extLst>
                </a:gridCol>
              </a:tblGrid>
              <a:tr h="1571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B57372724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FERLOY GRUP 44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FORMENTOR (POLLENÇA)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6989685"/>
                  </a:ext>
                </a:extLst>
              </a:tr>
              <a:tr h="1571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B57372724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FERLOY GRUP 44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3878803"/>
                  </a:ext>
                </a:extLst>
              </a:tr>
              <a:tr h="1571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B07415078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ESTILS I FORMES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6585396"/>
                  </a:ext>
                </a:extLst>
              </a:tr>
              <a:tr h="1376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PREDI FORMENTOR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1635875"/>
                  </a:ext>
                </a:extLst>
              </a:tr>
              <a:tr h="1571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5063137"/>
                  </a:ext>
                </a:extLst>
              </a:tr>
              <a:tr h="1571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B07936792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CASEBA PROJECTES D'EXPLOTACIO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DE FLOR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2059905"/>
                  </a:ext>
                </a:extLst>
              </a:tr>
              <a:tr h="1571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B07611379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AVIJO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ANGLADA CAMARASSA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0267694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8D39677D-7349-FDBE-95F7-B6E0E43338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6945486"/>
              </p:ext>
            </p:extLst>
          </p:nvPr>
        </p:nvGraphicFramePr>
        <p:xfrm>
          <a:off x="838199" y="5426633"/>
          <a:ext cx="10790734" cy="75778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1866">
                  <a:extLst>
                    <a:ext uri="{9D8B030D-6E8A-4147-A177-3AD203B41FA5}">
                      <a16:colId xmlns:a16="http://schemas.microsoft.com/office/drawing/2014/main" val="2086865176"/>
                    </a:ext>
                  </a:extLst>
                </a:gridCol>
                <a:gridCol w="1508207">
                  <a:extLst>
                    <a:ext uri="{9D8B030D-6E8A-4147-A177-3AD203B41FA5}">
                      <a16:colId xmlns:a16="http://schemas.microsoft.com/office/drawing/2014/main" val="2503155170"/>
                    </a:ext>
                  </a:extLst>
                </a:gridCol>
                <a:gridCol w="168428">
                  <a:extLst>
                    <a:ext uri="{9D8B030D-6E8A-4147-A177-3AD203B41FA5}">
                      <a16:colId xmlns:a16="http://schemas.microsoft.com/office/drawing/2014/main" val="2886664523"/>
                    </a:ext>
                  </a:extLst>
                </a:gridCol>
                <a:gridCol w="1096703">
                  <a:extLst>
                    <a:ext uri="{9D8B030D-6E8A-4147-A177-3AD203B41FA5}">
                      <a16:colId xmlns:a16="http://schemas.microsoft.com/office/drawing/2014/main" val="3491242470"/>
                    </a:ext>
                  </a:extLst>
                </a:gridCol>
                <a:gridCol w="398105">
                  <a:extLst>
                    <a:ext uri="{9D8B030D-6E8A-4147-A177-3AD203B41FA5}">
                      <a16:colId xmlns:a16="http://schemas.microsoft.com/office/drawing/2014/main" val="1502469932"/>
                    </a:ext>
                  </a:extLst>
                </a:gridCol>
                <a:gridCol w="390450">
                  <a:extLst>
                    <a:ext uri="{9D8B030D-6E8A-4147-A177-3AD203B41FA5}">
                      <a16:colId xmlns:a16="http://schemas.microsoft.com/office/drawing/2014/main" val="2040735698"/>
                    </a:ext>
                  </a:extLst>
                </a:gridCol>
                <a:gridCol w="543567">
                  <a:extLst>
                    <a:ext uri="{9D8B030D-6E8A-4147-A177-3AD203B41FA5}">
                      <a16:colId xmlns:a16="http://schemas.microsoft.com/office/drawing/2014/main" val="2246750578"/>
                    </a:ext>
                  </a:extLst>
                </a:gridCol>
                <a:gridCol w="1140724">
                  <a:extLst>
                    <a:ext uri="{9D8B030D-6E8A-4147-A177-3AD203B41FA5}">
                      <a16:colId xmlns:a16="http://schemas.microsoft.com/office/drawing/2014/main" val="1435146341"/>
                    </a:ext>
                  </a:extLst>
                </a:gridCol>
                <a:gridCol w="574191">
                  <a:extLst>
                    <a:ext uri="{9D8B030D-6E8A-4147-A177-3AD203B41FA5}">
                      <a16:colId xmlns:a16="http://schemas.microsoft.com/office/drawing/2014/main" val="3135466430"/>
                    </a:ext>
                  </a:extLst>
                </a:gridCol>
                <a:gridCol w="522513">
                  <a:extLst>
                    <a:ext uri="{9D8B030D-6E8A-4147-A177-3AD203B41FA5}">
                      <a16:colId xmlns:a16="http://schemas.microsoft.com/office/drawing/2014/main" val="2306272124"/>
                    </a:ext>
                  </a:extLst>
                </a:gridCol>
                <a:gridCol w="689028">
                  <a:extLst>
                    <a:ext uri="{9D8B030D-6E8A-4147-A177-3AD203B41FA5}">
                      <a16:colId xmlns:a16="http://schemas.microsoft.com/office/drawing/2014/main" val="2566138899"/>
                    </a:ext>
                  </a:extLst>
                </a:gridCol>
                <a:gridCol w="269871">
                  <a:extLst>
                    <a:ext uri="{9D8B030D-6E8A-4147-A177-3AD203B41FA5}">
                      <a16:colId xmlns:a16="http://schemas.microsoft.com/office/drawing/2014/main" val="912244454"/>
                    </a:ext>
                  </a:extLst>
                </a:gridCol>
                <a:gridCol w="2957081">
                  <a:extLst>
                    <a:ext uri="{9D8B030D-6E8A-4147-A177-3AD203B41FA5}">
                      <a16:colId xmlns:a16="http://schemas.microsoft.com/office/drawing/2014/main" val="3993582393"/>
                    </a:ext>
                  </a:extLst>
                </a:gridCol>
              </a:tblGrid>
              <a:tr h="2253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BUADES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6974695"/>
                  </a:ext>
                </a:extLst>
              </a:tr>
              <a:tr h="2253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A28090108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CHAMPION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JOAN XXIII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457817"/>
                  </a:ext>
                </a:extLst>
              </a:tr>
              <a:tr h="3071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A28354520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4254317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B111311E-5CFD-3186-288E-38F7D529F2F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941" y="2742031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87555764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756880" y="5128788"/>
            <a:ext cx="267516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</a:t>
            </a: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orreres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8194" name="Picture 2" descr="undefined">
            <a:extLst>
              <a:ext uri="{FF2B5EF4-FFF2-40B4-BE49-F238E27FC236}">
                <a16:creationId xmlns:a16="http://schemas.microsoft.com/office/drawing/2014/main" id="{4517E279-808C-2B0F-5F8F-49BFACF4E9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77179" y="388907"/>
            <a:ext cx="3834570" cy="4497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3D35644D-96A7-4F52-7D6F-A69B476588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91337740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134D7835-665B-7AA4-DAB6-5C8D6E828F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372197"/>
              </p:ext>
            </p:extLst>
          </p:nvPr>
        </p:nvGraphicFramePr>
        <p:xfrm>
          <a:off x="922522" y="453711"/>
          <a:ext cx="10487120" cy="5709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8157">
                  <a:extLst>
                    <a:ext uri="{9D8B030D-6E8A-4147-A177-3AD203B41FA5}">
                      <a16:colId xmlns:a16="http://schemas.microsoft.com/office/drawing/2014/main" val="2832987340"/>
                    </a:ext>
                  </a:extLst>
                </a:gridCol>
                <a:gridCol w="1461176">
                  <a:extLst>
                    <a:ext uri="{9D8B030D-6E8A-4147-A177-3AD203B41FA5}">
                      <a16:colId xmlns:a16="http://schemas.microsoft.com/office/drawing/2014/main" val="541666182"/>
                    </a:ext>
                  </a:extLst>
                </a:gridCol>
                <a:gridCol w="163176">
                  <a:extLst>
                    <a:ext uri="{9D8B030D-6E8A-4147-A177-3AD203B41FA5}">
                      <a16:colId xmlns:a16="http://schemas.microsoft.com/office/drawing/2014/main" val="3103227615"/>
                    </a:ext>
                  </a:extLst>
                </a:gridCol>
                <a:gridCol w="1062505">
                  <a:extLst>
                    <a:ext uri="{9D8B030D-6E8A-4147-A177-3AD203B41FA5}">
                      <a16:colId xmlns:a16="http://schemas.microsoft.com/office/drawing/2014/main" val="3946335701"/>
                    </a:ext>
                  </a:extLst>
                </a:gridCol>
                <a:gridCol w="385692">
                  <a:extLst>
                    <a:ext uri="{9D8B030D-6E8A-4147-A177-3AD203B41FA5}">
                      <a16:colId xmlns:a16="http://schemas.microsoft.com/office/drawing/2014/main" val="548309688"/>
                    </a:ext>
                  </a:extLst>
                </a:gridCol>
                <a:gridCol w="378274">
                  <a:extLst>
                    <a:ext uri="{9D8B030D-6E8A-4147-A177-3AD203B41FA5}">
                      <a16:colId xmlns:a16="http://schemas.microsoft.com/office/drawing/2014/main" val="1088026579"/>
                    </a:ext>
                  </a:extLst>
                </a:gridCol>
                <a:gridCol w="526616">
                  <a:extLst>
                    <a:ext uri="{9D8B030D-6E8A-4147-A177-3AD203B41FA5}">
                      <a16:colId xmlns:a16="http://schemas.microsoft.com/office/drawing/2014/main" val="2353672684"/>
                    </a:ext>
                  </a:extLst>
                </a:gridCol>
                <a:gridCol w="1105153">
                  <a:extLst>
                    <a:ext uri="{9D8B030D-6E8A-4147-A177-3AD203B41FA5}">
                      <a16:colId xmlns:a16="http://schemas.microsoft.com/office/drawing/2014/main" val="2047353153"/>
                    </a:ext>
                  </a:extLst>
                </a:gridCol>
                <a:gridCol w="556286">
                  <a:extLst>
                    <a:ext uri="{9D8B030D-6E8A-4147-A177-3AD203B41FA5}">
                      <a16:colId xmlns:a16="http://schemas.microsoft.com/office/drawing/2014/main" val="326074552"/>
                    </a:ext>
                  </a:extLst>
                </a:gridCol>
                <a:gridCol w="506220">
                  <a:extLst>
                    <a:ext uri="{9D8B030D-6E8A-4147-A177-3AD203B41FA5}">
                      <a16:colId xmlns:a16="http://schemas.microsoft.com/office/drawing/2014/main" val="2338195761"/>
                    </a:ext>
                  </a:extLst>
                </a:gridCol>
                <a:gridCol w="667542">
                  <a:extLst>
                    <a:ext uri="{9D8B030D-6E8A-4147-A177-3AD203B41FA5}">
                      <a16:colId xmlns:a16="http://schemas.microsoft.com/office/drawing/2014/main" val="4241724189"/>
                    </a:ext>
                  </a:extLst>
                </a:gridCol>
                <a:gridCol w="261454">
                  <a:extLst>
                    <a:ext uri="{9D8B030D-6E8A-4147-A177-3AD203B41FA5}">
                      <a16:colId xmlns:a16="http://schemas.microsoft.com/office/drawing/2014/main" val="1716440355"/>
                    </a:ext>
                  </a:extLst>
                </a:gridCol>
                <a:gridCol w="2864869">
                  <a:extLst>
                    <a:ext uri="{9D8B030D-6E8A-4147-A177-3AD203B41FA5}">
                      <a16:colId xmlns:a16="http://schemas.microsoft.com/office/drawing/2014/main" val="3288376610"/>
                    </a:ext>
                  </a:extLst>
                </a:gridCol>
              </a:tblGrid>
              <a:tr h="333418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ctr"/>
                </a:tc>
                <a:extLst>
                  <a:ext uri="{0D108BD9-81ED-4DB2-BD59-A6C34878D82A}">
                    <a16:rowId xmlns:a16="http://schemas.microsoft.com/office/drawing/2014/main" val="847344852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42940094Z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SEGURA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79503024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43003487L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MORLA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92065216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78199348S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 RAMIS BENITO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GALLA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46666969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78205681T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BOVER MULET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D'ALCASSOR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38749736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43011024N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ROSSELLO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 D'EN NEGRE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69961265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78199304V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LLITERAS MORA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SALA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46141266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37335500Z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RAMIREZ FRIAS ANA EMILIA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SALA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6964725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43087690L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LALANA BESTARD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CARITAT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6880025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X0723822N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FUSS ERICH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09752180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18227923D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ALCINA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12372698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43037638S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 JULIA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 D'EN NEGRE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34571360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43039253C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COLOMER SERVERA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CANONGE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19902547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X3417931Q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ZHAO LIANGLIANG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DUSAI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60115552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34068842T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BALLESTER MELIA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L'ALMOINA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18593183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78205595Y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 MORA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FLORIT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3115845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43046528G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PICORNELL SORELL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63881876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44326419Z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BALLESTER RUIZ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MOLINS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60746385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18220993W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MAS 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MONTI-SION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78921047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41522110A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CORONADO GONZALEZ JUAN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CERDA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23294876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78214727F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MULET MONSERRAT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PREVERE AGUSTI 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29313394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43192590Q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INSUA GATTO SILVINA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6790652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Y8663618S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GAWSEWITCH ALEXIS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88965432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43466274T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GATTO LIERNUR NORMA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FONELLAR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65215679"/>
                  </a:ext>
                </a:extLst>
              </a:tr>
              <a:tr h="2239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L'ALMOINA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41303529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DE2B5D02-4B5E-36B6-B628-CCF71B9CE1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ED61028-12A7-43C1-62C0-6EC5C9471E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16668101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70994AA9-D267-054C-3AA4-8C6BC93BF0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523182"/>
              </p:ext>
            </p:extLst>
          </p:nvPr>
        </p:nvGraphicFramePr>
        <p:xfrm>
          <a:off x="1173564" y="649570"/>
          <a:ext cx="9980718" cy="50883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3073">
                  <a:extLst>
                    <a:ext uri="{9D8B030D-6E8A-4147-A177-3AD203B41FA5}">
                      <a16:colId xmlns:a16="http://schemas.microsoft.com/office/drawing/2014/main" val="959875572"/>
                    </a:ext>
                  </a:extLst>
                </a:gridCol>
                <a:gridCol w="1402176">
                  <a:extLst>
                    <a:ext uri="{9D8B030D-6E8A-4147-A177-3AD203B41FA5}">
                      <a16:colId xmlns:a16="http://schemas.microsoft.com/office/drawing/2014/main" val="3908395691"/>
                    </a:ext>
                  </a:extLst>
                </a:gridCol>
                <a:gridCol w="156589">
                  <a:extLst>
                    <a:ext uri="{9D8B030D-6E8A-4147-A177-3AD203B41FA5}">
                      <a16:colId xmlns:a16="http://schemas.microsoft.com/office/drawing/2014/main" val="2891278143"/>
                    </a:ext>
                  </a:extLst>
                </a:gridCol>
                <a:gridCol w="1019602">
                  <a:extLst>
                    <a:ext uri="{9D8B030D-6E8A-4147-A177-3AD203B41FA5}">
                      <a16:colId xmlns:a16="http://schemas.microsoft.com/office/drawing/2014/main" val="3692873813"/>
                    </a:ext>
                  </a:extLst>
                </a:gridCol>
                <a:gridCol w="370118">
                  <a:extLst>
                    <a:ext uri="{9D8B030D-6E8A-4147-A177-3AD203B41FA5}">
                      <a16:colId xmlns:a16="http://schemas.microsoft.com/office/drawing/2014/main" val="2282507114"/>
                    </a:ext>
                  </a:extLst>
                </a:gridCol>
                <a:gridCol w="363000">
                  <a:extLst>
                    <a:ext uri="{9D8B030D-6E8A-4147-A177-3AD203B41FA5}">
                      <a16:colId xmlns:a16="http://schemas.microsoft.com/office/drawing/2014/main" val="2148631307"/>
                    </a:ext>
                  </a:extLst>
                </a:gridCol>
                <a:gridCol w="505353">
                  <a:extLst>
                    <a:ext uri="{9D8B030D-6E8A-4147-A177-3AD203B41FA5}">
                      <a16:colId xmlns:a16="http://schemas.microsoft.com/office/drawing/2014/main" val="151859068"/>
                    </a:ext>
                  </a:extLst>
                </a:gridCol>
                <a:gridCol w="1060528">
                  <a:extLst>
                    <a:ext uri="{9D8B030D-6E8A-4147-A177-3AD203B41FA5}">
                      <a16:colId xmlns:a16="http://schemas.microsoft.com/office/drawing/2014/main" val="3652725939"/>
                    </a:ext>
                  </a:extLst>
                </a:gridCol>
                <a:gridCol w="533823">
                  <a:extLst>
                    <a:ext uri="{9D8B030D-6E8A-4147-A177-3AD203B41FA5}">
                      <a16:colId xmlns:a16="http://schemas.microsoft.com/office/drawing/2014/main" val="3700025982"/>
                    </a:ext>
                  </a:extLst>
                </a:gridCol>
                <a:gridCol w="485780">
                  <a:extLst>
                    <a:ext uri="{9D8B030D-6E8A-4147-A177-3AD203B41FA5}">
                      <a16:colId xmlns:a16="http://schemas.microsoft.com/office/drawing/2014/main" val="3656761610"/>
                    </a:ext>
                  </a:extLst>
                </a:gridCol>
                <a:gridCol w="640588">
                  <a:extLst>
                    <a:ext uri="{9D8B030D-6E8A-4147-A177-3AD203B41FA5}">
                      <a16:colId xmlns:a16="http://schemas.microsoft.com/office/drawing/2014/main" val="254362707"/>
                    </a:ext>
                  </a:extLst>
                </a:gridCol>
                <a:gridCol w="250897">
                  <a:extLst>
                    <a:ext uri="{9D8B030D-6E8A-4147-A177-3AD203B41FA5}">
                      <a16:colId xmlns:a16="http://schemas.microsoft.com/office/drawing/2014/main" val="2595223086"/>
                    </a:ext>
                  </a:extLst>
                </a:gridCol>
                <a:gridCol w="2749191">
                  <a:extLst>
                    <a:ext uri="{9D8B030D-6E8A-4147-A177-3AD203B41FA5}">
                      <a16:colId xmlns:a16="http://schemas.microsoft.com/office/drawing/2014/main" val="4049474262"/>
                    </a:ext>
                  </a:extLst>
                </a:gridCol>
              </a:tblGrid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18220940H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PICORNELL BLAS JUAN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LA TRINITAT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603276194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78205608L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SAGRERAS SOLER COLOMA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GARROVER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4761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193860028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18222469Y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LLADONET BARCELO AINA MARIA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N'ORELL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515494472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43001868X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SOLER SASTRE GABRIEL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ILLES BALEARS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01/06/1998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811186353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43045069V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MESQUIDA SOLER ANTONIA ANA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LLUIS VIVES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075498060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78209881Z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ADROVER MULET AINA MARIA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L'ESTACIO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116441105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X3448500H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DAOUDI DRISS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D'EN DUSAI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Autónomos extranjeros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433917380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78199250D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BINIMELIS GORNALS FRANCISCA ANA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L'ALMOINA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667861904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18224394E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GORNALS MOLL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POU FLORIT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754431811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43209748Q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VALIENTE CRAVIOTTO ANA LUISA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 COVA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065392362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43045334Y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CERDA MORA MARIA ANTONIA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D'EN LLUC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401844307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43004662K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AMENGUAL BAUZA MIQUEL MACIA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PASSARATX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82427259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E07533920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00" u="none" strike="noStrike">
                          <a:effectLst/>
                        </a:rPr>
                        <a:t>BAR CA N GUILLEM CB.</a:t>
                      </a:r>
                      <a:endParaRPr lang="pt-BR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DEL BISBE CAMPINS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14/06/1991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4799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853442362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E07437239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BAR ES TERRES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D'EN DUSAI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29/06/1989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4799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53793808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E07772544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00" u="none" strike="noStrike">
                          <a:effectLst/>
                        </a:rPr>
                        <a:t>B. V. DISTRIBUCIONS I SERVEIS C.B.</a:t>
                      </a:r>
                      <a:endParaRPr lang="pt-BR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DES VENT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2927841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37337010Y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MELIA BLANCO JOAN CARLES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D'EN CERDA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01/09/2019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929547766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E07758758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SASTRE BARCELO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L'ALMOINA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01/06/1996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4265753493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J57734410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u="none" strike="noStrike">
                          <a:effectLst/>
                        </a:rPr>
                        <a:t>PORRERES ON LINE S.C.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SA GALLA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302039047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E57618555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FRUITES I VERDURES DE PORRERES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NOU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970131315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E09791864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COREVOLUTION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PORRERA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169162497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E57546632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600" u="none" strike="noStrike">
                          <a:effectLst/>
                        </a:rPr>
                        <a:t>M. R. T. INFORMATICA C.B.</a:t>
                      </a:r>
                      <a:endParaRPr lang="it-IT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 SANT ROC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355341306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E06981393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u="none" strike="noStrike">
                          <a:effectLst/>
                        </a:rPr>
                        <a:t>INTERIORS-DESIGN E.S.P.J.</a:t>
                      </a:r>
                      <a:endParaRPr lang="en-U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D'ALCASSOR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01/07/2021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545634603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B57788093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MAGATZEM-FERRETERIA SON BUGADELLES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CAMPOS DISEMINADO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270667656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B57847451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INSSUES PORRERES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PALMA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19/02/2014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811110713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B07244171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DERCON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LG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S'ERA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S/N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08/05/1987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4138525608"/>
                  </a:ext>
                </a:extLst>
              </a:tr>
              <a:tr h="195706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B16656514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RUBIK 2020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D'EN DUSAI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07260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PORRERES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12/12/2019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 dirty="0">
                          <a:effectLst/>
                        </a:rPr>
                        <a:t>4729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893375963"/>
                  </a:ext>
                </a:extLst>
              </a:tr>
            </a:tbl>
          </a:graphicData>
        </a:graphic>
      </p:graphicFrame>
      <p:pic>
        <p:nvPicPr>
          <p:cNvPr id="8" name="Imagen 7">
            <a:extLst>
              <a:ext uri="{FF2B5EF4-FFF2-40B4-BE49-F238E27FC236}">
                <a16:creationId xmlns:a16="http://schemas.microsoft.com/office/drawing/2014/main" id="{9786939D-10B5-8396-3580-25AD815A6B5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F4DD615B-A12E-CBBA-3D4B-A0F3ACA0A8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5860889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B15C000-AFB1-65CE-2F1A-A66257D270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3569507"/>
              </p:ext>
            </p:extLst>
          </p:nvPr>
        </p:nvGraphicFramePr>
        <p:xfrm>
          <a:off x="838200" y="2708299"/>
          <a:ext cx="10330045" cy="4524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8580">
                  <a:extLst>
                    <a:ext uri="{9D8B030D-6E8A-4147-A177-3AD203B41FA5}">
                      <a16:colId xmlns:a16="http://schemas.microsoft.com/office/drawing/2014/main" val="1451282803"/>
                    </a:ext>
                  </a:extLst>
                </a:gridCol>
                <a:gridCol w="1451253">
                  <a:extLst>
                    <a:ext uri="{9D8B030D-6E8A-4147-A177-3AD203B41FA5}">
                      <a16:colId xmlns:a16="http://schemas.microsoft.com/office/drawing/2014/main" val="4273130407"/>
                    </a:ext>
                  </a:extLst>
                </a:gridCol>
                <a:gridCol w="162068">
                  <a:extLst>
                    <a:ext uri="{9D8B030D-6E8A-4147-A177-3AD203B41FA5}">
                      <a16:colId xmlns:a16="http://schemas.microsoft.com/office/drawing/2014/main" val="3005402360"/>
                    </a:ext>
                  </a:extLst>
                </a:gridCol>
                <a:gridCol w="1055288">
                  <a:extLst>
                    <a:ext uri="{9D8B030D-6E8A-4147-A177-3AD203B41FA5}">
                      <a16:colId xmlns:a16="http://schemas.microsoft.com/office/drawing/2014/main" val="2750179970"/>
                    </a:ext>
                  </a:extLst>
                </a:gridCol>
                <a:gridCol w="383072">
                  <a:extLst>
                    <a:ext uri="{9D8B030D-6E8A-4147-A177-3AD203B41FA5}">
                      <a16:colId xmlns:a16="http://schemas.microsoft.com/office/drawing/2014/main" val="2312622451"/>
                    </a:ext>
                  </a:extLst>
                </a:gridCol>
                <a:gridCol w="375706">
                  <a:extLst>
                    <a:ext uri="{9D8B030D-6E8A-4147-A177-3AD203B41FA5}">
                      <a16:colId xmlns:a16="http://schemas.microsoft.com/office/drawing/2014/main" val="2876970528"/>
                    </a:ext>
                  </a:extLst>
                </a:gridCol>
                <a:gridCol w="523040">
                  <a:extLst>
                    <a:ext uri="{9D8B030D-6E8A-4147-A177-3AD203B41FA5}">
                      <a16:colId xmlns:a16="http://schemas.microsoft.com/office/drawing/2014/main" val="4281454470"/>
                    </a:ext>
                  </a:extLst>
                </a:gridCol>
                <a:gridCol w="1097648">
                  <a:extLst>
                    <a:ext uri="{9D8B030D-6E8A-4147-A177-3AD203B41FA5}">
                      <a16:colId xmlns:a16="http://schemas.microsoft.com/office/drawing/2014/main" val="3200163435"/>
                    </a:ext>
                  </a:extLst>
                </a:gridCol>
                <a:gridCol w="552508">
                  <a:extLst>
                    <a:ext uri="{9D8B030D-6E8A-4147-A177-3AD203B41FA5}">
                      <a16:colId xmlns:a16="http://schemas.microsoft.com/office/drawing/2014/main" val="336765119"/>
                    </a:ext>
                  </a:extLst>
                </a:gridCol>
                <a:gridCol w="502781">
                  <a:extLst>
                    <a:ext uri="{9D8B030D-6E8A-4147-A177-3AD203B41FA5}">
                      <a16:colId xmlns:a16="http://schemas.microsoft.com/office/drawing/2014/main" val="198734353"/>
                    </a:ext>
                  </a:extLst>
                </a:gridCol>
                <a:gridCol w="663008">
                  <a:extLst>
                    <a:ext uri="{9D8B030D-6E8A-4147-A177-3AD203B41FA5}">
                      <a16:colId xmlns:a16="http://schemas.microsoft.com/office/drawing/2014/main" val="540661442"/>
                    </a:ext>
                  </a:extLst>
                </a:gridCol>
                <a:gridCol w="259680">
                  <a:extLst>
                    <a:ext uri="{9D8B030D-6E8A-4147-A177-3AD203B41FA5}">
                      <a16:colId xmlns:a16="http://schemas.microsoft.com/office/drawing/2014/main" val="1368665548"/>
                    </a:ext>
                  </a:extLst>
                </a:gridCol>
                <a:gridCol w="2845413">
                  <a:extLst>
                    <a:ext uri="{9D8B030D-6E8A-4147-A177-3AD203B41FA5}">
                      <a16:colId xmlns:a16="http://schemas.microsoft.com/office/drawing/2014/main" val="1815744923"/>
                    </a:ext>
                  </a:extLst>
                </a:gridCol>
              </a:tblGrid>
              <a:tr h="2262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B57865354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SERVIALSA &amp; CCBALEAR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SANTA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5983125"/>
                  </a:ext>
                </a:extLst>
              </a:tr>
              <a:tr h="2262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B57993420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 GROWING PLANT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CAMPOS DISEMINADO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31/10/2016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9757026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0AFCAF3-4237-86F2-3935-E05E92016F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5DF16BB7-9D2D-59C0-7302-FE7D6E048F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4638581"/>
              </p:ext>
            </p:extLst>
          </p:nvPr>
        </p:nvGraphicFramePr>
        <p:xfrm>
          <a:off x="838200" y="3160746"/>
          <a:ext cx="10330045" cy="6551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8548">
                  <a:extLst>
                    <a:ext uri="{9D8B030D-6E8A-4147-A177-3AD203B41FA5}">
                      <a16:colId xmlns:a16="http://schemas.microsoft.com/office/drawing/2014/main" val="3476196612"/>
                    </a:ext>
                  </a:extLst>
                </a:gridCol>
                <a:gridCol w="1451148">
                  <a:extLst>
                    <a:ext uri="{9D8B030D-6E8A-4147-A177-3AD203B41FA5}">
                      <a16:colId xmlns:a16="http://schemas.microsoft.com/office/drawing/2014/main" val="2744007985"/>
                    </a:ext>
                  </a:extLst>
                </a:gridCol>
                <a:gridCol w="162057">
                  <a:extLst>
                    <a:ext uri="{9D8B030D-6E8A-4147-A177-3AD203B41FA5}">
                      <a16:colId xmlns:a16="http://schemas.microsoft.com/office/drawing/2014/main" val="4060998474"/>
                    </a:ext>
                  </a:extLst>
                </a:gridCol>
                <a:gridCol w="1055213">
                  <a:extLst>
                    <a:ext uri="{9D8B030D-6E8A-4147-A177-3AD203B41FA5}">
                      <a16:colId xmlns:a16="http://schemas.microsoft.com/office/drawing/2014/main" val="1744340714"/>
                    </a:ext>
                  </a:extLst>
                </a:gridCol>
                <a:gridCol w="383044">
                  <a:extLst>
                    <a:ext uri="{9D8B030D-6E8A-4147-A177-3AD203B41FA5}">
                      <a16:colId xmlns:a16="http://schemas.microsoft.com/office/drawing/2014/main" val="2191520718"/>
                    </a:ext>
                  </a:extLst>
                </a:gridCol>
                <a:gridCol w="375679">
                  <a:extLst>
                    <a:ext uri="{9D8B030D-6E8A-4147-A177-3AD203B41FA5}">
                      <a16:colId xmlns:a16="http://schemas.microsoft.com/office/drawing/2014/main" val="4293768158"/>
                    </a:ext>
                  </a:extLst>
                </a:gridCol>
                <a:gridCol w="523002">
                  <a:extLst>
                    <a:ext uri="{9D8B030D-6E8A-4147-A177-3AD203B41FA5}">
                      <a16:colId xmlns:a16="http://schemas.microsoft.com/office/drawing/2014/main" val="2245288218"/>
                    </a:ext>
                  </a:extLst>
                </a:gridCol>
                <a:gridCol w="1097569">
                  <a:extLst>
                    <a:ext uri="{9D8B030D-6E8A-4147-A177-3AD203B41FA5}">
                      <a16:colId xmlns:a16="http://schemas.microsoft.com/office/drawing/2014/main" val="1435316739"/>
                    </a:ext>
                  </a:extLst>
                </a:gridCol>
                <a:gridCol w="552468">
                  <a:extLst>
                    <a:ext uri="{9D8B030D-6E8A-4147-A177-3AD203B41FA5}">
                      <a16:colId xmlns:a16="http://schemas.microsoft.com/office/drawing/2014/main" val="3638225431"/>
                    </a:ext>
                  </a:extLst>
                </a:gridCol>
                <a:gridCol w="502746">
                  <a:extLst>
                    <a:ext uri="{9D8B030D-6E8A-4147-A177-3AD203B41FA5}">
                      <a16:colId xmlns:a16="http://schemas.microsoft.com/office/drawing/2014/main" val="2753225550"/>
                    </a:ext>
                  </a:extLst>
                </a:gridCol>
                <a:gridCol w="663701">
                  <a:extLst>
                    <a:ext uri="{9D8B030D-6E8A-4147-A177-3AD203B41FA5}">
                      <a16:colId xmlns:a16="http://schemas.microsoft.com/office/drawing/2014/main" val="2815074831"/>
                    </a:ext>
                  </a:extLst>
                </a:gridCol>
                <a:gridCol w="259661">
                  <a:extLst>
                    <a:ext uri="{9D8B030D-6E8A-4147-A177-3AD203B41FA5}">
                      <a16:colId xmlns:a16="http://schemas.microsoft.com/office/drawing/2014/main" val="2583839554"/>
                    </a:ext>
                  </a:extLst>
                </a:gridCol>
                <a:gridCol w="2845209">
                  <a:extLst>
                    <a:ext uri="{9D8B030D-6E8A-4147-A177-3AD203B41FA5}">
                      <a16:colId xmlns:a16="http://schemas.microsoft.com/office/drawing/2014/main" val="2025536271"/>
                    </a:ext>
                  </a:extLst>
                </a:gridCol>
              </a:tblGrid>
              <a:tr h="217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SUPERMERCADOS COP,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8496985"/>
                  </a:ext>
                </a:extLst>
              </a:tr>
              <a:tr h="217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A07056666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SUPERMERCADOS COP,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393425"/>
                  </a:ext>
                </a:extLst>
              </a:tr>
              <a:tr h="217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B57683419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AGROMART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PORRERA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23/11/2017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21207"/>
                  </a:ext>
                </a:extLst>
              </a:tr>
            </a:tbl>
          </a:graphicData>
        </a:graphic>
      </p:graphicFrame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A2CFA1AE-DC22-D2AF-4A8C-E1EE3E2E2E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4848215"/>
              </p:ext>
            </p:extLst>
          </p:nvPr>
        </p:nvGraphicFramePr>
        <p:xfrm>
          <a:off x="838200" y="3815868"/>
          <a:ext cx="10330044" cy="3227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8580">
                  <a:extLst>
                    <a:ext uri="{9D8B030D-6E8A-4147-A177-3AD203B41FA5}">
                      <a16:colId xmlns:a16="http://schemas.microsoft.com/office/drawing/2014/main" val="662495605"/>
                    </a:ext>
                  </a:extLst>
                </a:gridCol>
                <a:gridCol w="1451252">
                  <a:extLst>
                    <a:ext uri="{9D8B030D-6E8A-4147-A177-3AD203B41FA5}">
                      <a16:colId xmlns:a16="http://schemas.microsoft.com/office/drawing/2014/main" val="4114456548"/>
                    </a:ext>
                  </a:extLst>
                </a:gridCol>
                <a:gridCol w="162068">
                  <a:extLst>
                    <a:ext uri="{9D8B030D-6E8A-4147-A177-3AD203B41FA5}">
                      <a16:colId xmlns:a16="http://schemas.microsoft.com/office/drawing/2014/main" val="2470535113"/>
                    </a:ext>
                  </a:extLst>
                </a:gridCol>
                <a:gridCol w="1055288">
                  <a:extLst>
                    <a:ext uri="{9D8B030D-6E8A-4147-A177-3AD203B41FA5}">
                      <a16:colId xmlns:a16="http://schemas.microsoft.com/office/drawing/2014/main" val="1591823297"/>
                    </a:ext>
                  </a:extLst>
                </a:gridCol>
                <a:gridCol w="383072">
                  <a:extLst>
                    <a:ext uri="{9D8B030D-6E8A-4147-A177-3AD203B41FA5}">
                      <a16:colId xmlns:a16="http://schemas.microsoft.com/office/drawing/2014/main" val="2371211113"/>
                    </a:ext>
                  </a:extLst>
                </a:gridCol>
                <a:gridCol w="375706">
                  <a:extLst>
                    <a:ext uri="{9D8B030D-6E8A-4147-A177-3AD203B41FA5}">
                      <a16:colId xmlns:a16="http://schemas.microsoft.com/office/drawing/2014/main" val="1844440961"/>
                    </a:ext>
                  </a:extLst>
                </a:gridCol>
                <a:gridCol w="523040">
                  <a:extLst>
                    <a:ext uri="{9D8B030D-6E8A-4147-A177-3AD203B41FA5}">
                      <a16:colId xmlns:a16="http://schemas.microsoft.com/office/drawing/2014/main" val="1329138792"/>
                    </a:ext>
                  </a:extLst>
                </a:gridCol>
                <a:gridCol w="1131690">
                  <a:extLst>
                    <a:ext uri="{9D8B030D-6E8A-4147-A177-3AD203B41FA5}">
                      <a16:colId xmlns:a16="http://schemas.microsoft.com/office/drawing/2014/main" val="4269136432"/>
                    </a:ext>
                  </a:extLst>
                </a:gridCol>
                <a:gridCol w="518466">
                  <a:extLst>
                    <a:ext uri="{9D8B030D-6E8A-4147-A177-3AD203B41FA5}">
                      <a16:colId xmlns:a16="http://schemas.microsoft.com/office/drawing/2014/main" val="3450295482"/>
                    </a:ext>
                  </a:extLst>
                </a:gridCol>
                <a:gridCol w="502782">
                  <a:extLst>
                    <a:ext uri="{9D8B030D-6E8A-4147-A177-3AD203B41FA5}">
                      <a16:colId xmlns:a16="http://schemas.microsoft.com/office/drawing/2014/main" val="95079381"/>
                    </a:ext>
                  </a:extLst>
                </a:gridCol>
                <a:gridCol w="663008">
                  <a:extLst>
                    <a:ext uri="{9D8B030D-6E8A-4147-A177-3AD203B41FA5}">
                      <a16:colId xmlns:a16="http://schemas.microsoft.com/office/drawing/2014/main" val="3668502624"/>
                    </a:ext>
                  </a:extLst>
                </a:gridCol>
                <a:gridCol w="259679">
                  <a:extLst>
                    <a:ext uri="{9D8B030D-6E8A-4147-A177-3AD203B41FA5}">
                      <a16:colId xmlns:a16="http://schemas.microsoft.com/office/drawing/2014/main" val="3860706863"/>
                    </a:ext>
                  </a:extLst>
                </a:gridCol>
                <a:gridCol w="2845413">
                  <a:extLst>
                    <a:ext uri="{9D8B030D-6E8A-4147-A177-3AD203B41FA5}">
                      <a16:colId xmlns:a16="http://schemas.microsoft.com/office/drawing/2014/main" val="3474845300"/>
                    </a:ext>
                  </a:extLst>
                </a:gridCol>
              </a:tblGrid>
              <a:tr h="3227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LA SANTA CREU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PORRERES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1118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996714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BF0376C-34A0-F010-199A-CD8DBF797A5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3596" y="2654556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35840500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201060" y="5202188"/>
            <a:ext cx="378682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Puigpunyent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9218" name="Picture 2" descr="undefined">
            <a:extLst>
              <a:ext uri="{FF2B5EF4-FFF2-40B4-BE49-F238E27FC236}">
                <a16:creationId xmlns:a16="http://schemas.microsoft.com/office/drawing/2014/main" id="{2E46CB7B-1EA9-8497-D1D0-032BD4A85D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0166" y="401941"/>
            <a:ext cx="3948612" cy="4631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EE55021-7D3A-B7FF-5072-DED5236138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0322798"/>
      </p:ext>
    </p:extLst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DE45D130-A1CD-2194-603E-8A138197D7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6845710"/>
              </p:ext>
            </p:extLst>
          </p:nvPr>
        </p:nvGraphicFramePr>
        <p:xfrm>
          <a:off x="990600" y="2463994"/>
          <a:ext cx="10620466" cy="20213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8238">
                  <a:extLst>
                    <a:ext uri="{9D8B030D-6E8A-4147-A177-3AD203B41FA5}">
                      <a16:colId xmlns:a16="http://schemas.microsoft.com/office/drawing/2014/main" val="3876063288"/>
                    </a:ext>
                  </a:extLst>
                </a:gridCol>
                <a:gridCol w="1481816">
                  <a:extLst>
                    <a:ext uri="{9D8B030D-6E8A-4147-A177-3AD203B41FA5}">
                      <a16:colId xmlns:a16="http://schemas.microsoft.com/office/drawing/2014/main" val="1178725601"/>
                    </a:ext>
                  </a:extLst>
                </a:gridCol>
                <a:gridCol w="165482">
                  <a:extLst>
                    <a:ext uri="{9D8B030D-6E8A-4147-A177-3AD203B41FA5}">
                      <a16:colId xmlns:a16="http://schemas.microsoft.com/office/drawing/2014/main" val="3455311123"/>
                    </a:ext>
                  </a:extLst>
                </a:gridCol>
                <a:gridCol w="1077512">
                  <a:extLst>
                    <a:ext uri="{9D8B030D-6E8A-4147-A177-3AD203B41FA5}">
                      <a16:colId xmlns:a16="http://schemas.microsoft.com/office/drawing/2014/main" val="3406212510"/>
                    </a:ext>
                  </a:extLst>
                </a:gridCol>
                <a:gridCol w="391139">
                  <a:extLst>
                    <a:ext uri="{9D8B030D-6E8A-4147-A177-3AD203B41FA5}">
                      <a16:colId xmlns:a16="http://schemas.microsoft.com/office/drawing/2014/main" val="1179091436"/>
                    </a:ext>
                  </a:extLst>
                </a:gridCol>
                <a:gridCol w="383618">
                  <a:extLst>
                    <a:ext uri="{9D8B030D-6E8A-4147-A177-3AD203B41FA5}">
                      <a16:colId xmlns:a16="http://schemas.microsoft.com/office/drawing/2014/main" val="696294250"/>
                    </a:ext>
                  </a:extLst>
                </a:gridCol>
                <a:gridCol w="606928">
                  <a:extLst>
                    <a:ext uri="{9D8B030D-6E8A-4147-A177-3AD203B41FA5}">
                      <a16:colId xmlns:a16="http://schemas.microsoft.com/office/drawing/2014/main" val="2208039937"/>
                    </a:ext>
                  </a:extLst>
                </a:gridCol>
                <a:gridCol w="1120764">
                  <a:extLst>
                    <a:ext uri="{9D8B030D-6E8A-4147-A177-3AD203B41FA5}">
                      <a16:colId xmlns:a16="http://schemas.microsoft.com/office/drawing/2014/main" val="3028598996"/>
                    </a:ext>
                  </a:extLst>
                </a:gridCol>
                <a:gridCol w="564144">
                  <a:extLst>
                    <a:ext uri="{9D8B030D-6E8A-4147-A177-3AD203B41FA5}">
                      <a16:colId xmlns:a16="http://schemas.microsoft.com/office/drawing/2014/main" val="3315978350"/>
                    </a:ext>
                  </a:extLst>
                </a:gridCol>
                <a:gridCol w="513370">
                  <a:extLst>
                    <a:ext uri="{9D8B030D-6E8A-4147-A177-3AD203B41FA5}">
                      <a16:colId xmlns:a16="http://schemas.microsoft.com/office/drawing/2014/main" val="2561163663"/>
                    </a:ext>
                  </a:extLst>
                </a:gridCol>
                <a:gridCol w="676971">
                  <a:extLst>
                    <a:ext uri="{9D8B030D-6E8A-4147-A177-3AD203B41FA5}">
                      <a16:colId xmlns:a16="http://schemas.microsoft.com/office/drawing/2014/main" val="464934542"/>
                    </a:ext>
                  </a:extLst>
                </a:gridCol>
                <a:gridCol w="265148">
                  <a:extLst>
                    <a:ext uri="{9D8B030D-6E8A-4147-A177-3AD203B41FA5}">
                      <a16:colId xmlns:a16="http://schemas.microsoft.com/office/drawing/2014/main" val="1660269829"/>
                    </a:ext>
                  </a:extLst>
                </a:gridCol>
                <a:gridCol w="2905336">
                  <a:extLst>
                    <a:ext uri="{9D8B030D-6E8A-4147-A177-3AD203B41FA5}">
                      <a16:colId xmlns:a16="http://schemas.microsoft.com/office/drawing/2014/main" val="2537417145"/>
                    </a:ext>
                  </a:extLst>
                </a:gridCol>
              </a:tblGrid>
              <a:tr h="354463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3384799719"/>
                  </a:ext>
                </a:extLst>
              </a:tr>
              <a:tr h="2381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B72818792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1ST MATE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CARRETERA GALILEA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7242862"/>
                  </a:ext>
                </a:extLst>
              </a:tr>
              <a:tr h="2381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B07032303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ELIBE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BALAGUER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29/03/1983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7267393"/>
                  </a:ext>
                </a:extLst>
              </a:tr>
              <a:tr h="2381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E57258600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SAMPOL MORRO SAMPOL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TRAVESIA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8401095"/>
                  </a:ext>
                </a:extLst>
              </a:tr>
              <a:tr h="2381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E57967861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BALAGUER - BALAGUER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CARRETERA GALILEA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9719113"/>
                  </a:ext>
                </a:extLst>
              </a:tr>
              <a:tr h="2381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E57580136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S.A. FERRETERIA DE PUIGPUNYENT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CARRETERA GALILEA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1946672"/>
                  </a:ext>
                </a:extLst>
              </a:tr>
              <a:tr h="2381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B07598543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COTXERIES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0148159"/>
                  </a:ext>
                </a:extLst>
              </a:tr>
              <a:tr h="2381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B57658353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CMAC SUPER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CARRETERA GALILEA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PUIGPUNYENT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25/03/2010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1308278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A950E5C3-0DD6-1AF5-4710-C17A3AD638F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110EF3CD-E784-77F7-285A-B696DB94BF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292928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001FF8A-062B-2591-A48A-CC2FDBD8BBF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1095518"/>
              </p:ext>
            </p:extLst>
          </p:nvPr>
        </p:nvGraphicFramePr>
        <p:xfrm>
          <a:off x="1011248" y="328067"/>
          <a:ext cx="10603727" cy="58544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0730">
                  <a:extLst>
                    <a:ext uri="{9D8B030D-6E8A-4147-A177-3AD203B41FA5}">
                      <a16:colId xmlns:a16="http://schemas.microsoft.com/office/drawing/2014/main" val="2960800210"/>
                    </a:ext>
                  </a:extLst>
                </a:gridCol>
                <a:gridCol w="1489702">
                  <a:extLst>
                    <a:ext uri="{9D8B030D-6E8A-4147-A177-3AD203B41FA5}">
                      <a16:colId xmlns:a16="http://schemas.microsoft.com/office/drawing/2014/main" val="4116660356"/>
                    </a:ext>
                  </a:extLst>
                </a:gridCol>
                <a:gridCol w="166362">
                  <a:extLst>
                    <a:ext uri="{9D8B030D-6E8A-4147-A177-3AD203B41FA5}">
                      <a16:colId xmlns:a16="http://schemas.microsoft.com/office/drawing/2014/main" val="1629388122"/>
                    </a:ext>
                  </a:extLst>
                </a:gridCol>
                <a:gridCol w="1083247">
                  <a:extLst>
                    <a:ext uri="{9D8B030D-6E8A-4147-A177-3AD203B41FA5}">
                      <a16:colId xmlns:a16="http://schemas.microsoft.com/office/drawing/2014/main" val="3307233953"/>
                    </a:ext>
                  </a:extLst>
                </a:gridCol>
                <a:gridCol w="393221">
                  <a:extLst>
                    <a:ext uri="{9D8B030D-6E8A-4147-A177-3AD203B41FA5}">
                      <a16:colId xmlns:a16="http://schemas.microsoft.com/office/drawing/2014/main" val="1324367013"/>
                    </a:ext>
                  </a:extLst>
                </a:gridCol>
                <a:gridCol w="385660">
                  <a:extLst>
                    <a:ext uri="{9D8B030D-6E8A-4147-A177-3AD203B41FA5}">
                      <a16:colId xmlns:a16="http://schemas.microsoft.com/office/drawing/2014/main" val="1397834541"/>
                    </a:ext>
                  </a:extLst>
                </a:gridCol>
                <a:gridCol w="536897">
                  <a:extLst>
                    <a:ext uri="{9D8B030D-6E8A-4147-A177-3AD203B41FA5}">
                      <a16:colId xmlns:a16="http://schemas.microsoft.com/office/drawing/2014/main" val="3191264816"/>
                    </a:ext>
                  </a:extLst>
                </a:gridCol>
                <a:gridCol w="1126729">
                  <a:extLst>
                    <a:ext uri="{9D8B030D-6E8A-4147-A177-3AD203B41FA5}">
                      <a16:colId xmlns:a16="http://schemas.microsoft.com/office/drawing/2014/main" val="1539145789"/>
                    </a:ext>
                  </a:extLst>
                </a:gridCol>
                <a:gridCol w="567146">
                  <a:extLst>
                    <a:ext uri="{9D8B030D-6E8A-4147-A177-3AD203B41FA5}">
                      <a16:colId xmlns:a16="http://schemas.microsoft.com/office/drawing/2014/main" val="3866268887"/>
                    </a:ext>
                  </a:extLst>
                </a:gridCol>
                <a:gridCol w="516102">
                  <a:extLst>
                    <a:ext uri="{9D8B030D-6E8A-4147-A177-3AD203B41FA5}">
                      <a16:colId xmlns:a16="http://schemas.microsoft.com/office/drawing/2014/main" val="3004685777"/>
                    </a:ext>
                  </a:extLst>
                </a:gridCol>
                <a:gridCol w="680574">
                  <a:extLst>
                    <a:ext uri="{9D8B030D-6E8A-4147-A177-3AD203B41FA5}">
                      <a16:colId xmlns:a16="http://schemas.microsoft.com/office/drawing/2014/main" val="1556886582"/>
                    </a:ext>
                  </a:extLst>
                </a:gridCol>
                <a:gridCol w="266559">
                  <a:extLst>
                    <a:ext uri="{9D8B030D-6E8A-4147-A177-3AD203B41FA5}">
                      <a16:colId xmlns:a16="http://schemas.microsoft.com/office/drawing/2014/main" val="2083971136"/>
                    </a:ext>
                  </a:extLst>
                </a:gridCol>
                <a:gridCol w="2920798">
                  <a:extLst>
                    <a:ext uri="{9D8B030D-6E8A-4147-A177-3AD203B41FA5}">
                      <a16:colId xmlns:a16="http://schemas.microsoft.com/office/drawing/2014/main" val="3904916496"/>
                    </a:ext>
                  </a:extLst>
                </a:gridCol>
              </a:tblGrid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33842885H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QUINTAS LOPEZ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840995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E16645467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i-FI" sz="700" u="none" strike="noStrike">
                          <a:effectLst/>
                        </a:rPr>
                        <a:t>ANELMA E.S.P.J</a:t>
                      </a:r>
                      <a:endParaRPr lang="fi-FI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013956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37280693Q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CORBI SILVESTRE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3135199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Y3146441D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KRAMM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914743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34996680H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OLIVEIRA LOPEZ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2955019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B07537319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ORTOPEDIA MEDICA FARMACEUTICA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ESPARREGUERA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0317403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78196857P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MUT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ENRIC ALZAMORA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414721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X3005796H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MUSTAPHA AIT EL HAJ 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SOROLLA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348798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43144231A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SANZ GERARD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293175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B07537319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ORTOPEDIA MEDICA FARMACEUTICA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20/06/1991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5951569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X4339060H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BENYACOUB 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GARCIA I 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5390845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X7249987L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AGNANI MURLI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 SAN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4552658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Y9156435B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GUILARDUCCI BUENO RODOLFO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ISIDOR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365073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43179556T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CABALLERO MONTERO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SAGASTA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602207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Y2513868M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HUSSAIN IRFAN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5016864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X0322937V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AFROUNE MOUSSA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ABAT DE 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5548775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43143208S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VERGER GUTIERREZ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GARDENIA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7461013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X6291975A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YONGLING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7355198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45291659J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IBAÑEZ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5809141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46114946S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CORPAS VINUESA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4447652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X3278890X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NIRMAL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7273990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43103291A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SANCHEZ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6917005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Y2257306P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BHUPINDER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5660578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X2130051K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YONGKANG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9614177"/>
                  </a:ext>
                </a:extLst>
              </a:tr>
              <a:tr h="2341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Y3249212Q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DIOS CHACON ZAMBRANO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ANGEL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589585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C4AD9FD0-C646-3975-8717-8FB1A9ED067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582C87A-E594-938B-0204-D77D3A3BFF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73620820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722872" y="5290894"/>
            <a:ext cx="27432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 Pobla</a:t>
            </a:r>
          </a:p>
        </p:txBody>
      </p:sp>
      <p:pic>
        <p:nvPicPr>
          <p:cNvPr id="10242" name="Picture 2" descr="undefined">
            <a:extLst>
              <a:ext uri="{FF2B5EF4-FFF2-40B4-BE49-F238E27FC236}">
                <a16:creationId xmlns:a16="http://schemas.microsoft.com/office/drawing/2014/main" id="{FF53A66C-01FF-1A3C-EFAD-C8D3B0C5FA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57297" y="506342"/>
            <a:ext cx="3674349" cy="47045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ABCF555B-6F9F-801C-2548-E3B106E320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70221471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A717590-1FCA-F3DA-B49D-8F223ABA06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9960690"/>
              </p:ext>
            </p:extLst>
          </p:nvPr>
        </p:nvGraphicFramePr>
        <p:xfrm>
          <a:off x="914982" y="397869"/>
          <a:ext cx="10214551" cy="58017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9607">
                  <a:extLst>
                    <a:ext uri="{9D8B030D-6E8A-4147-A177-3AD203B41FA5}">
                      <a16:colId xmlns:a16="http://schemas.microsoft.com/office/drawing/2014/main" val="815372518"/>
                    </a:ext>
                  </a:extLst>
                </a:gridCol>
                <a:gridCol w="1419260">
                  <a:extLst>
                    <a:ext uri="{9D8B030D-6E8A-4147-A177-3AD203B41FA5}">
                      <a16:colId xmlns:a16="http://schemas.microsoft.com/office/drawing/2014/main" val="2869314620"/>
                    </a:ext>
                  </a:extLst>
                </a:gridCol>
                <a:gridCol w="158496">
                  <a:extLst>
                    <a:ext uri="{9D8B030D-6E8A-4147-A177-3AD203B41FA5}">
                      <a16:colId xmlns:a16="http://schemas.microsoft.com/office/drawing/2014/main" val="2946836442"/>
                    </a:ext>
                  </a:extLst>
                </a:gridCol>
                <a:gridCol w="1032025">
                  <a:extLst>
                    <a:ext uri="{9D8B030D-6E8A-4147-A177-3AD203B41FA5}">
                      <a16:colId xmlns:a16="http://schemas.microsoft.com/office/drawing/2014/main" val="2062541519"/>
                    </a:ext>
                  </a:extLst>
                </a:gridCol>
                <a:gridCol w="374627">
                  <a:extLst>
                    <a:ext uri="{9D8B030D-6E8A-4147-A177-3AD203B41FA5}">
                      <a16:colId xmlns:a16="http://schemas.microsoft.com/office/drawing/2014/main" val="2237837430"/>
                    </a:ext>
                  </a:extLst>
                </a:gridCol>
                <a:gridCol w="367423">
                  <a:extLst>
                    <a:ext uri="{9D8B030D-6E8A-4147-A177-3AD203B41FA5}">
                      <a16:colId xmlns:a16="http://schemas.microsoft.com/office/drawing/2014/main" val="4014531712"/>
                    </a:ext>
                  </a:extLst>
                </a:gridCol>
                <a:gridCol w="511510">
                  <a:extLst>
                    <a:ext uri="{9D8B030D-6E8A-4147-A177-3AD203B41FA5}">
                      <a16:colId xmlns:a16="http://schemas.microsoft.com/office/drawing/2014/main" val="3916953293"/>
                    </a:ext>
                  </a:extLst>
                </a:gridCol>
                <a:gridCol w="1073451">
                  <a:extLst>
                    <a:ext uri="{9D8B030D-6E8A-4147-A177-3AD203B41FA5}">
                      <a16:colId xmlns:a16="http://schemas.microsoft.com/office/drawing/2014/main" val="3928537848"/>
                    </a:ext>
                  </a:extLst>
                </a:gridCol>
                <a:gridCol w="540328">
                  <a:extLst>
                    <a:ext uri="{9D8B030D-6E8A-4147-A177-3AD203B41FA5}">
                      <a16:colId xmlns:a16="http://schemas.microsoft.com/office/drawing/2014/main" val="1768085190"/>
                    </a:ext>
                  </a:extLst>
                </a:gridCol>
                <a:gridCol w="522790">
                  <a:extLst>
                    <a:ext uri="{9D8B030D-6E8A-4147-A177-3AD203B41FA5}">
                      <a16:colId xmlns:a16="http://schemas.microsoft.com/office/drawing/2014/main" val="927308429"/>
                    </a:ext>
                  </a:extLst>
                </a:gridCol>
                <a:gridCol w="648392">
                  <a:extLst>
                    <a:ext uri="{9D8B030D-6E8A-4147-A177-3AD203B41FA5}">
                      <a16:colId xmlns:a16="http://schemas.microsoft.com/office/drawing/2014/main" val="3261210957"/>
                    </a:ext>
                  </a:extLst>
                </a:gridCol>
                <a:gridCol w="253955">
                  <a:extLst>
                    <a:ext uri="{9D8B030D-6E8A-4147-A177-3AD203B41FA5}">
                      <a16:colId xmlns:a16="http://schemas.microsoft.com/office/drawing/2014/main" val="3824106448"/>
                    </a:ext>
                  </a:extLst>
                </a:gridCol>
                <a:gridCol w="2782687">
                  <a:extLst>
                    <a:ext uri="{9D8B030D-6E8A-4147-A177-3AD203B41FA5}">
                      <a16:colId xmlns:a16="http://schemas.microsoft.com/office/drawing/2014/main" val="3569579622"/>
                    </a:ext>
                  </a:extLst>
                </a:gridCol>
              </a:tblGrid>
              <a:tr h="338821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907403825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B07740707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STUDIUM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3184813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B07740707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STUDIUM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15/09/1995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6446523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78201131G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CRESPI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7158205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43023608S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 COMPANY JOSEP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FADRINS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9322770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78198530W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TUGORES COMPANY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TRAGINERS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5061678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78197618X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RIUTORT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6112399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42971614R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COMPAÑY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2493133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43005961D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SALOM COLL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5040078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78202740A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CANTARELLAS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2004611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43062365V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CALDES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2602054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43035192F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BENNASSAR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9292528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43066590X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COMPANY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2532945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52392272C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MEDINA LINDO JUAN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3566372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55086205D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HASANE LAZAAR KADMI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6738793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X2317098D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BOUHJIRA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TOTXO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832849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Y0302763M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JINQIN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250434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43082091D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CLADERA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6455285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43041007A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BENNASSAR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4845268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28741684X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ROMERO MARIA ROCIO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PERE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6956704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43019026X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TERRASA QUETGLAS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46396782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21670486R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BALAGUER CATALA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8532175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X8673352Y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ROVINSON VILLALTA TINIZARAY NEY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4748947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42998443N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RAMIS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5147542"/>
                  </a:ext>
                </a:extLst>
              </a:tr>
              <a:tr h="2276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78194089T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SERRA PAULA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221862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485C72C-EDAD-0FC6-951C-1D4C7D3DC17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0C60615-A173-4101-F93B-5226D0025B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2068685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348CE4BF-C187-F37F-B909-9296064216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034815"/>
              </p:ext>
            </p:extLst>
          </p:nvPr>
        </p:nvGraphicFramePr>
        <p:xfrm>
          <a:off x="887620" y="633987"/>
          <a:ext cx="10015060" cy="55900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0987">
                  <a:extLst>
                    <a:ext uri="{9D8B030D-6E8A-4147-A177-3AD203B41FA5}">
                      <a16:colId xmlns:a16="http://schemas.microsoft.com/office/drawing/2014/main" val="3643483914"/>
                    </a:ext>
                  </a:extLst>
                </a:gridCol>
                <a:gridCol w="1400181">
                  <a:extLst>
                    <a:ext uri="{9D8B030D-6E8A-4147-A177-3AD203B41FA5}">
                      <a16:colId xmlns:a16="http://schemas.microsoft.com/office/drawing/2014/main" val="4155395840"/>
                    </a:ext>
                  </a:extLst>
                </a:gridCol>
                <a:gridCol w="156365">
                  <a:extLst>
                    <a:ext uri="{9D8B030D-6E8A-4147-A177-3AD203B41FA5}">
                      <a16:colId xmlns:a16="http://schemas.microsoft.com/office/drawing/2014/main" val="3182359923"/>
                    </a:ext>
                  </a:extLst>
                </a:gridCol>
                <a:gridCol w="1018152">
                  <a:extLst>
                    <a:ext uri="{9D8B030D-6E8A-4147-A177-3AD203B41FA5}">
                      <a16:colId xmlns:a16="http://schemas.microsoft.com/office/drawing/2014/main" val="3076247667"/>
                    </a:ext>
                  </a:extLst>
                </a:gridCol>
                <a:gridCol w="369591">
                  <a:extLst>
                    <a:ext uri="{9D8B030D-6E8A-4147-A177-3AD203B41FA5}">
                      <a16:colId xmlns:a16="http://schemas.microsoft.com/office/drawing/2014/main" val="2108223237"/>
                    </a:ext>
                  </a:extLst>
                </a:gridCol>
                <a:gridCol w="362483">
                  <a:extLst>
                    <a:ext uri="{9D8B030D-6E8A-4147-A177-3AD203B41FA5}">
                      <a16:colId xmlns:a16="http://schemas.microsoft.com/office/drawing/2014/main" val="2743253624"/>
                    </a:ext>
                  </a:extLst>
                </a:gridCol>
                <a:gridCol w="504633">
                  <a:extLst>
                    <a:ext uri="{9D8B030D-6E8A-4147-A177-3AD203B41FA5}">
                      <a16:colId xmlns:a16="http://schemas.microsoft.com/office/drawing/2014/main" val="3396847050"/>
                    </a:ext>
                  </a:extLst>
                </a:gridCol>
                <a:gridCol w="1059020">
                  <a:extLst>
                    <a:ext uri="{9D8B030D-6E8A-4147-A177-3AD203B41FA5}">
                      <a16:colId xmlns:a16="http://schemas.microsoft.com/office/drawing/2014/main" val="4122675999"/>
                    </a:ext>
                  </a:extLst>
                </a:gridCol>
                <a:gridCol w="533064">
                  <a:extLst>
                    <a:ext uri="{9D8B030D-6E8A-4147-A177-3AD203B41FA5}">
                      <a16:colId xmlns:a16="http://schemas.microsoft.com/office/drawing/2014/main" val="2954791076"/>
                    </a:ext>
                  </a:extLst>
                </a:gridCol>
                <a:gridCol w="485089">
                  <a:extLst>
                    <a:ext uri="{9D8B030D-6E8A-4147-A177-3AD203B41FA5}">
                      <a16:colId xmlns:a16="http://schemas.microsoft.com/office/drawing/2014/main" val="2746494967"/>
                    </a:ext>
                  </a:extLst>
                </a:gridCol>
                <a:gridCol w="639676">
                  <a:extLst>
                    <a:ext uri="{9D8B030D-6E8A-4147-A177-3AD203B41FA5}">
                      <a16:colId xmlns:a16="http://schemas.microsoft.com/office/drawing/2014/main" val="4163607239"/>
                    </a:ext>
                  </a:extLst>
                </a:gridCol>
                <a:gridCol w="250540">
                  <a:extLst>
                    <a:ext uri="{9D8B030D-6E8A-4147-A177-3AD203B41FA5}">
                      <a16:colId xmlns:a16="http://schemas.microsoft.com/office/drawing/2014/main" val="3793627819"/>
                    </a:ext>
                  </a:extLst>
                </a:gridCol>
                <a:gridCol w="2745279">
                  <a:extLst>
                    <a:ext uri="{9D8B030D-6E8A-4147-A177-3AD203B41FA5}">
                      <a16:colId xmlns:a16="http://schemas.microsoft.com/office/drawing/2014/main" val="1361812187"/>
                    </a:ext>
                  </a:extLst>
                </a:gridCol>
              </a:tblGrid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43060070E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SIQUIER JOAN PERE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50126843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37337376G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CLADERA MATEU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FADRINS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24524974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43052032B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RAMIS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9884548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43020560A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BENNASSAR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MARIA LLOMPART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79575069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78213617R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BUADES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62565093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78202479H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BERGAS FERRIOL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02280898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42979718D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CLADERA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80029611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43074577Q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GALLEGO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29579562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Y5475460W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HBIRCH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74973358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43135952G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PERELLO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9949043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41374314M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ALCINA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72382769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43101229B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TUGORES FULLANA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10070150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78165512N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CRESPI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PERE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63977827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41737218S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CRESPI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90246870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Y0204785F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LEHMANN ANTON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24400178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42983505R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MARCH 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FADRINS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37632322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78207729R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MATEU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CRESTATX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48230105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43060420G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SABATER RIERA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96784770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9949879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49776747D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SBAGHI EL ARKOUBI HICHAM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27134475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43059899N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VALLESPIR ELISA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05187769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78203209N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MORELL CRESPI JERONIMA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04463395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X8952530X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LOUKILI MIMOUN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01440958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18218332D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GUAL MATAS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07434029"/>
                  </a:ext>
                </a:extLst>
              </a:tr>
              <a:tr h="223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43035101P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CANTALLOPS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CABANELLAS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alimenticios, bebidas y tabaco en puestos de venta y en </a:t>
                      </a:r>
                      <a:r>
                        <a:rPr lang="es-ES" sz="700" u="none" strike="noStrike" dirty="0" err="1">
                          <a:effectLst/>
                        </a:rPr>
                        <a:t>mercadill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0346935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77FF0C24-6448-C518-D003-876DD196795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61667EF-AC0B-8136-CAC0-7D9316159B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1641982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6CFC56D0-A24D-A1FD-2A77-0CA2383B12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6484056"/>
              </p:ext>
            </p:extLst>
          </p:nvPr>
        </p:nvGraphicFramePr>
        <p:xfrm>
          <a:off x="838200" y="642823"/>
          <a:ext cx="10339637" cy="56690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1516">
                  <a:extLst>
                    <a:ext uri="{9D8B030D-6E8A-4147-A177-3AD203B41FA5}">
                      <a16:colId xmlns:a16="http://schemas.microsoft.com/office/drawing/2014/main" val="4259664870"/>
                    </a:ext>
                  </a:extLst>
                </a:gridCol>
                <a:gridCol w="1449291">
                  <a:extLst>
                    <a:ext uri="{9D8B030D-6E8A-4147-A177-3AD203B41FA5}">
                      <a16:colId xmlns:a16="http://schemas.microsoft.com/office/drawing/2014/main" val="1644089105"/>
                    </a:ext>
                  </a:extLst>
                </a:gridCol>
                <a:gridCol w="161849">
                  <a:extLst>
                    <a:ext uri="{9D8B030D-6E8A-4147-A177-3AD203B41FA5}">
                      <a16:colId xmlns:a16="http://schemas.microsoft.com/office/drawing/2014/main" val="1735817685"/>
                    </a:ext>
                  </a:extLst>
                </a:gridCol>
                <a:gridCol w="1053862">
                  <a:extLst>
                    <a:ext uri="{9D8B030D-6E8A-4147-A177-3AD203B41FA5}">
                      <a16:colId xmlns:a16="http://schemas.microsoft.com/office/drawing/2014/main" val="2943223130"/>
                    </a:ext>
                  </a:extLst>
                </a:gridCol>
                <a:gridCol w="382554">
                  <a:extLst>
                    <a:ext uri="{9D8B030D-6E8A-4147-A177-3AD203B41FA5}">
                      <a16:colId xmlns:a16="http://schemas.microsoft.com/office/drawing/2014/main" val="2921016512"/>
                    </a:ext>
                  </a:extLst>
                </a:gridCol>
                <a:gridCol w="375198">
                  <a:extLst>
                    <a:ext uri="{9D8B030D-6E8A-4147-A177-3AD203B41FA5}">
                      <a16:colId xmlns:a16="http://schemas.microsoft.com/office/drawing/2014/main" val="596970753"/>
                    </a:ext>
                  </a:extLst>
                </a:gridCol>
                <a:gridCol w="522333">
                  <a:extLst>
                    <a:ext uri="{9D8B030D-6E8A-4147-A177-3AD203B41FA5}">
                      <a16:colId xmlns:a16="http://schemas.microsoft.com/office/drawing/2014/main" val="335563244"/>
                    </a:ext>
                  </a:extLst>
                </a:gridCol>
                <a:gridCol w="1096164">
                  <a:extLst>
                    <a:ext uri="{9D8B030D-6E8A-4147-A177-3AD203B41FA5}">
                      <a16:colId xmlns:a16="http://schemas.microsoft.com/office/drawing/2014/main" val="2310532026"/>
                    </a:ext>
                  </a:extLst>
                </a:gridCol>
                <a:gridCol w="551761">
                  <a:extLst>
                    <a:ext uri="{9D8B030D-6E8A-4147-A177-3AD203B41FA5}">
                      <a16:colId xmlns:a16="http://schemas.microsoft.com/office/drawing/2014/main" val="2372422317"/>
                    </a:ext>
                  </a:extLst>
                </a:gridCol>
                <a:gridCol w="502102">
                  <a:extLst>
                    <a:ext uri="{9D8B030D-6E8A-4147-A177-3AD203B41FA5}">
                      <a16:colId xmlns:a16="http://schemas.microsoft.com/office/drawing/2014/main" val="2426830942"/>
                    </a:ext>
                  </a:extLst>
                </a:gridCol>
                <a:gridCol w="662112">
                  <a:extLst>
                    <a:ext uri="{9D8B030D-6E8A-4147-A177-3AD203B41FA5}">
                      <a16:colId xmlns:a16="http://schemas.microsoft.com/office/drawing/2014/main" val="3490425058"/>
                    </a:ext>
                  </a:extLst>
                </a:gridCol>
                <a:gridCol w="259328">
                  <a:extLst>
                    <a:ext uri="{9D8B030D-6E8A-4147-A177-3AD203B41FA5}">
                      <a16:colId xmlns:a16="http://schemas.microsoft.com/office/drawing/2014/main" val="2720670294"/>
                    </a:ext>
                  </a:extLst>
                </a:gridCol>
                <a:gridCol w="2841567">
                  <a:extLst>
                    <a:ext uri="{9D8B030D-6E8A-4147-A177-3AD203B41FA5}">
                      <a16:colId xmlns:a16="http://schemas.microsoft.com/office/drawing/2014/main" val="174428790"/>
                    </a:ext>
                  </a:extLst>
                </a:gridCol>
              </a:tblGrid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X6084534E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SHUNDA ZHU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DE SON AMER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4720727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78210688Q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FEMENIA CALDES PEDRO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087940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78220464V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LUCAS 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5591706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43101230N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TUGORES FULLANA JUAN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7999142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43046794V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RETTICH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ASALTO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6065311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X8996467V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BOUHJIRA ABDELKARIM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3406983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42991149D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PERICAS TORRENS CATALINA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755765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78211737F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CLADERA SERRA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SINDIC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7385329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X3848105K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AISSA LAMKADEM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5743825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43010016Q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GOST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3698495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X7082588Z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BAKAJI ABDESLAM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7105733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43144923M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CARDELL CRESPI MATIAS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PRINCEP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5707919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00684244V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MOLLA OLIAS PABLO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TOMAS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3935471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43019626N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TORRANDELL CRESPI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8363026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78204771X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EXPOSITO XAMENA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6486126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18227679H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MUNTANER CATALINA INMACULADA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7395744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01873240M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BIANCHI GONZALEZ SAMUEL EMILIO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MOSSEN RIBER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6645082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37341696T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JAUME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4369905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78219454L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ALVES MELANIA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4638815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X7823550P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DARKAOUI JAMAL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9433516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43046683K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SOLER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7885772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X3419337L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HATIF MHAMED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3764285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49865435D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TAIPE BARRENO MARIO ANIBAL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FADRINS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4658721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78208840P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 GOST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2356326"/>
                  </a:ext>
                </a:extLst>
              </a:tr>
              <a:tr h="2267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78186897F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MARI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735482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AAB23AF-7C34-EE16-7046-BCB91479A85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560E892-9F05-12A9-F8AA-63232DB4BB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1954035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E78A393C-5BD7-C658-4546-86EA8EB2DC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7533944"/>
              </p:ext>
            </p:extLst>
          </p:nvPr>
        </p:nvGraphicFramePr>
        <p:xfrm>
          <a:off x="846932" y="579353"/>
          <a:ext cx="10506868" cy="55345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6289">
                  <a:extLst>
                    <a:ext uri="{9D8B030D-6E8A-4147-A177-3AD203B41FA5}">
                      <a16:colId xmlns:a16="http://schemas.microsoft.com/office/drawing/2014/main" val="1853966279"/>
                    </a:ext>
                  </a:extLst>
                </a:gridCol>
                <a:gridCol w="1467294">
                  <a:extLst>
                    <a:ext uri="{9D8B030D-6E8A-4147-A177-3AD203B41FA5}">
                      <a16:colId xmlns:a16="http://schemas.microsoft.com/office/drawing/2014/main" val="2370440260"/>
                    </a:ext>
                  </a:extLst>
                </a:gridCol>
                <a:gridCol w="163860">
                  <a:extLst>
                    <a:ext uri="{9D8B030D-6E8A-4147-A177-3AD203B41FA5}">
                      <a16:colId xmlns:a16="http://schemas.microsoft.com/office/drawing/2014/main" val="2297512693"/>
                    </a:ext>
                  </a:extLst>
                </a:gridCol>
                <a:gridCol w="1066953">
                  <a:extLst>
                    <a:ext uri="{9D8B030D-6E8A-4147-A177-3AD203B41FA5}">
                      <a16:colId xmlns:a16="http://schemas.microsoft.com/office/drawing/2014/main" val="4060297975"/>
                    </a:ext>
                  </a:extLst>
                </a:gridCol>
                <a:gridCol w="387306">
                  <a:extLst>
                    <a:ext uri="{9D8B030D-6E8A-4147-A177-3AD203B41FA5}">
                      <a16:colId xmlns:a16="http://schemas.microsoft.com/office/drawing/2014/main" val="508266160"/>
                    </a:ext>
                  </a:extLst>
                </a:gridCol>
                <a:gridCol w="379859">
                  <a:extLst>
                    <a:ext uri="{9D8B030D-6E8A-4147-A177-3AD203B41FA5}">
                      <a16:colId xmlns:a16="http://schemas.microsoft.com/office/drawing/2014/main" val="3536918121"/>
                    </a:ext>
                  </a:extLst>
                </a:gridCol>
                <a:gridCol w="528821">
                  <a:extLst>
                    <a:ext uri="{9D8B030D-6E8A-4147-A177-3AD203B41FA5}">
                      <a16:colId xmlns:a16="http://schemas.microsoft.com/office/drawing/2014/main" val="2346076105"/>
                    </a:ext>
                  </a:extLst>
                </a:gridCol>
                <a:gridCol w="1109781">
                  <a:extLst>
                    <a:ext uri="{9D8B030D-6E8A-4147-A177-3AD203B41FA5}">
                      <a16:colId xmlns:a16="http://schemas.microsoft.com/office/drawing/2014/main" val="3393773317"/>
                    </a:ext>
                  </a:extLst>
                </a:gridCol>
                <a:gridCol w="558615">
                  <a:extLst>
                    <a:ext uri="{9D8B030D-6E8A-4147-A177-3AD203B41FA5}">
                      <a16:colId xmlns:a16="http://schemas.microsoft.com/office/drawing/2014/main" val="3161758437"/>
                    </a:ext>
                  </a:extLst>
                </a:gridCol>
                <a:gridCol w="508339">
                  <a:extLst>
                    <a:ext uri="{9D8B030D-6E8A-4147-A177-3AD203B41FA5}">
                      <a16:colId xmlns:a16="http://schemas.microsoft.com/office/drawing/2014/main" val="1274079659"/>
                    </a:ext>
                  </a:extLst>
                </a:gridCol>
                <a:gridCol w="670337">
                  <a:extLst>
                    <a:ext uri="{9D8B030D-6E8A-4147-A177-3AD203B41FA5}">
                      <a16:colId xmlns:a16="http://schemas.microsoft.com/office/drawing/2014/main" val="221103643"/>
                    </a:ext>
                  </a:extLst>
                </a:gridCol>
                <a:gridCol w="262550">
                  <a:extLst>
                    <a:ext uri="{9D8B030D-6E8A-4147-A177-3AD203B41FA5}">
                      <a16:colId xmlns:a16="http://schemas.microsoft.com/office/drawing/2014/main" val="594491744"/>
                    </a:ext>
                  </a:extLst>
                </a:gridCol>
                <a:gridCol w="2876864">
                  <a:extLst>
                    <a:ext uri="{9D8B030D-6E8A-4147-A177-3AD203B41FA5}">
                      <a16:colId xmlns:a16="http://schemas.microsoft.com/office/drawing/2014/main" val="1247187307"/>
                    </a:ext>
                  </a:extLst>
                </a:gridCol>
              </a:tblGrid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78207738X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BENNASSAR PAYERAS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2730390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34069715E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CAÑELLAS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6164087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42952468Z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CLADERA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1830026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B57066334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CRISPETES ASSOCIATS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654496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B07640857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EPROM COMPUTER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GINESTA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2351333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B57058547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FILL DE JAUME SEGURA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28/12/2000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0915130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B57464190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MASCO INTERIORS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14/12/2006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5460893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B07995665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SA POBLA IMATGE I SO SL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03/02/2000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9727328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B56150303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LECC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L'ALZINA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511169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B67803049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PIPALOOK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POLIGON 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2873971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B16647349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VENDING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2351671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B07886922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CAPO2 BOTIGUES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11/05/1998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1721925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E57177057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Y TELEFONICA ASSAADA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ENGINYER MISTER GREEN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299748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E57335275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 S.A. POBLA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9954304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E57601981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PUBLINORD BALEAR 2009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978835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E57040396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l-NL" sz="700" u="none" strike="noStrike">
                          <a:effectLst/>
                        </a:rPr>
                        <a:t>ELS VENTS TOT TELEFONIA C. B.</a:t>
                      </a:r>
                      <a:endParaRPr lang="nl-NL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9532180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E57497778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JAUMES I XICLETS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2871003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E16608366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MAJOR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8539940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E57592404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SOBERATS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0723721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E57732075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CARDELL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CABRINETTI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5111522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E57742884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BESALDUCH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2170111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E57640385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DIDA INFANTS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RENOU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6504531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18235153V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RAYO RIUTORT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3049939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78207576D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CRESPI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5198499"/>
                  </a:ext>
                </a:extLst>
              </a:tr>
              <a:tr h="2213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E02996288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 dirty="0">
                          <a:effectLst/>
                        </a:rPr>
                        <a:t>SUPERMERCADO MALLORCA 2021 E S P J</a:t>
                      </a:r>
                      <a:endParaRPr lang="pt-BR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MAJOR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2316195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A0E26387-A861-437F-4485-9A45EACBCD1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581F119F-1B07-CE98-0005-B703AF391F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961869"/>
      </p:ext>
    </p:extLst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EEF2038-4E21-D67C-DF4A-D2427BF946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9043261"/>
              </p:ext>
            </p:extLst>
          </p:nvPr>
        </p:nvGraphicFramePr>
        <p:xfrm>
          <a:off x="859786" y="1122959"/>
          <a:ext cx="10811029" cy="29777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4984">
                  <a:extLst>
                    <a:ext uri="{9D8B030D-6E8A-4147-A177-3AD203B41FA5}">
                      <a16:colId xmlns:a16="http://schemas.microsoft.com/office/drawing/2014/main" val="1579490883"/>
                    </a:ext>
                  </a:extLst>
                </a:gridCol>
                <a:gridCol w="1509262">
                  <a:extLst>
                    <a:ext uri="{9D8B030D-6E8A-4147-A177-3AD203B41FA5}">
                      <a16:colId xmlns:a16="http://schemas.microsoft.com/office/drawing/2014/main" val="2894954520"/>
                    </a:ext>
                  </a:extLst>
                </a:gridCol>
                <a:gridCol w="168546">
                  <a:extLst>
                    <a:ext uri="{9D8B030D-6E8A-4147-A177-3AD203B41FA5}">
                      <a16:colId xmlns:a16="http://schemas.microsoft.com/office/drawing/2014/main" val="2683834397"/>
                    </a:ext>
                  </a:extLst>
                </a:gridCol>
                <a:gridCol w="1097470">
                  <a:extLst>
                    <a:ext uri="{9D8B030D-6E8A-4147-A177-3AD203B41FA5}">
                      <a16:colId xmlns:a16="http://schemas.microsoft.com/office/drawing/2014/main" val="206124547"/>
                    </a:ext>
                  </a:extLst>
                </a:gridCol>
                <a:gridCol w="398384">
                  <a:extLst>
                    <a:ext uri="{9D8B030D-6E8A-4147-A177-3AD203B41FA5}">
                      <a16:colId xmlns:a16="http://schemas.microsoft.com/office/drawing/2014/main" val="1649658775"/>
                    </a:ext>
                  </a:extLst>
                </a:gridCol>
                <a:gridCol w="390723">
                  <a:extLst>
                    <a:ext uri="{9D8B030D-6E8A-4147-A177-3AD203B41FA5}">
                      <a16:colId xmlns:a16="http://schemas.microsoft.com/office/drawing/2014/main" val="1130393205"/>
                    </a:ext>
                  </a:extLst>
                </a:gridCol>
                <a:gridCol w="543947">
                  <a:extLst>
                    <a:ext uri="{9D8B030D-6E8A-4147-A177-3AD203B41FA5}">
                      <a16:colId xmlns:a16="http://schemas.microsoft.com/office/drawing/2014/main" val="737989128"/>
                    </a:ext>
                  </a:extLst>
                </a:gridCol>
                <a:gridCol w="1141523">
                  <a:extLst>
                    <a:ext uri="{9D8B030D-6E8A-4147-A177-3AD203B41FA5}">
                      <a16:colId xmlns:a16="http://schemas.microsoft.com/office/drawing/2014/main" val="2109154140"/>
                    </a:ext>
                  </a:extLst>
                </a:gridCol>
                <a:gridCol w="574593">
                  <a:extLst>
                    <a:ext uri="{9D8B030D-6E8A-4147-A177-3AD203B41FA5}">
                      <a16:colId xmlns:a16="http://schemas.microsoft.com/office/drawing/2014/main" val="152013083"/>
                    </a:ext>
                  </a:extLst>
                </a:gridCol>
                <a:gridCol w="522879">
                  <a:extLst>
                    <a:ext uri="{9D8B030D-6E8A-4147-A177-3AD203B41FA5}">
                      <a16:colId xmlns:a16="http://schemas.microsoft.com/office/drawing/2014/main" val="2502582744"/>
                    </a:ext>
                  </a:extLst>
                </a:gridCol>
                <a:gridCol w="689510">
                  <a:extLst>
                    <a:ext uri="{9D8B030D-6E8A-4147-A177-3AD203B41FA5}">
                      <a16:colId xmlns:a16="http://schemas.microsoft.com/office/drawing/2014/main" val="4065446192"/>
                    </a:ext>
                  </a:extLst>
                </a:gridCol>
                <a:gridCol w="270059">
                  <a:extLst>
                    <a:ext uri="{9D8B030D-6E8A-4147-A177-3AD203B41FA5}">
                      <a16:colId xmlns:a16="http://schemas.microsoft.com/office/drawing/2014/main" val="873283345"/>
                    </a:ext>
                  </a:extLst>
                </a:gridCol>
                <a:gridCol w="2959149">
                  <a:extLst>
                    <a:ext uri="{9D8B030D-6E8A-4147-A177-3AD203B41FA5}">
                      <a16:colId xmlns:a16="http://schemas.microsoft.com/office/drawing/2014/main" val="2527998833"/>
                    </a:ext>
                  </a:extLst>
                </a:gridCol>
              </a:tblGrid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43059313R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FORTEZA FRANCISCA PAULA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5966530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B16544777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RAFE PINTURA Y BRICOLAJE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2898420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B57064255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HUIALFAS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CABRINETTI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952557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B42726562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SHOPPINGLAND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9724162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B57364580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FITOSANITARIS CA'S FUSTERET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11/08/2005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9642126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B57364580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FITOSANITARIS CA'S FUSTERET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TRAGINERS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0576438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B16581837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MOU-TE EN BICI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3925754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B57696940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NUEVO SIGLO CHINO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L'ALBUFERA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6296859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B57086886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PEIXOS DIEGO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CALVO SOTELO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14/06/2001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3511730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B57086886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PEIXOS DIEGO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3775437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41384211N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MARTORELL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0186927"/>
                  </a:ext>
                </a:extLst>
              </a:tr>
              <a:tr h="2481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43061309L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CRESPI FELIPE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3579176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9A261381-EFF7-617E-1989-EB41403A32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721C4C0B-9DA2-5AB0-7364-865A872430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6133113"/>
              </p:ext>
            </p:extLst>
          </p:nvPr>
        </p:nvGraphicFramePr>
        <p:xfrm>
          <a:off x="859778" y="4104329"/>
          <a:ext cx="10811027" cy="22336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0208">
                  <a:extLst>
                    <a:ext uri="{9D8B030D-6E8A-4147-A177-3AD203B41FA5}">
                      <a16:colId xmlns:a16="http://schemas.microsoft.com/office/drawing/2014/main" val="4255576775"/>
                    </a:ext>
                  </a:extLst>
                </a:gridCol>
                <a:gridCol w="1493753">
                  <a:extLst>
                    <a:ext uri="{9D8B030D-6E8A-4147-A177-3AD203B41FA5}">
                      <a16:colId xmlns:a16="http://schemas.microsoft.com/office/drawing/2014/main" val="2935538592"/>
                    </a:ext>
                  </a:extLst>
                </a:gridCol>
                <a:gridCol w="167523">
                  <a:extLst>
                    <a:ext uri="{9D8B030D-6E8A-4147-A177-3AD203B41FA5}">
                      <a16:colId xmlns:a16="http://schemas.microsoft.com/office/drawing/2014/main" val="3407983491"/>
                    </a:ext>
                  </a:extLst>
                </a:gridCol>
                <a:gridCol w="1116830">
                  <a:extLst>
                    <a:ext uri="{9D8B030D-6E8A-4147-A177-3AD203B41FA5}">
                      <a16:colId xmlns:a16="http://schemas.microsoft.com/office/drawing/2014/main" val="3117932903"/>
                    </a:ext>
                  </a:extLst>
                </a:gridCol>
                <a:gridCol w="397863">
                  <a:extLst>
                    <a:ext uri="{9D8B030D-6E8A-4147-A177-3AD203B41FA5}">
                      <a16:colId xmlns:a16="http://schemas.microsoft.com/office/drawing/2014/main" val="2120892299"/>
                    </a:ext>
                  </a:extLst>
                </a:gridCol>
                <a:gridCol w="383914">
                  <a:extLst>
                    <a:ext uri="{9D8B030D-6E8A-4147-A177-3AD203B41FA5}">
                      <a16:colId xmlns:a16="http://schemas.microsoft.com/office/drawing/2014/main" val="1736184879"/>
                    </a:ext>
                  </a:extLst>
                </a:gridCol>
                <a:gridCol w="551427">
                  <a:extLst>
                    <a:ext uri="{9D8B030D-6E8A-4147-A177-3AD203B41FA5}">
                      <a16:colId xmlns:a16="http://schemas.microsoft.com/office/drawing/2014/main" val="526140650"/>
                    </a:ext>
                  </a:extLst>
                </a:gridCol>
                <a:gridCol w="1123809">
                  <a:extLst>
                    <a:ext uri="{9D8B030D-6E8A-4147-A177-3AD203B41FA5}">
                      <a16:colId xmlns:a16="http://schemas.microsoft.com/office/drawing/2014/main" val="2803828415"/>
                    </a:ext>
                  </a:extLst>
                </a:gridCol>
                <a:gridCol w="579348">
                  <a:extLst>
                    <a:ext uri="{9D8B030D-6E8A-4147-A177-3AD203B41FA5}">
                      <a16:colId xmlns:a16="http://schemas.microsoft.com/office/drawing/2014/main" val="529157363"/>
                    </a:ext>
                  </a:extLst>
                </a:gridCol>
                <a:gridCol w="530492">
                  <a:extLst>
                    <a:ext uri="{9D8B030D-6E8A-4147-A177-3AD203B41FA5}">
                      <a16:colId xmlns:a16="http://schemas.microsoft.com/office/drawing/2014/main" val="2427719207"/>
                    </a:ext>
                  </a:extLst>
                </a:gridCol>
                <a:gridCol w="677074">
                  <a:extLst>
                    <a:ext uri="{9D8B030D-6E8A-4147-A177-3AD203B41FA5}">
                      <a16:colId xmlns:a16="http://schemas.microsoft.com/office/drawing/2014/main" val="3603950971"/>
                    </a:ext>
                  </a:extLst>
                </a:gridCol>
                <a:gridCol w="279207">
                  <a:extLst>
                    <a:ext uri="{9D8B030D-6E8A-4147-A177-3AD203B41FA5}">
                      <a16:colId xmlns:a16="http://schemas.microsoft.com/office/drawing/2014/main" val="2275278990"/>
                    </a:ext>
                  </a:extLst>
                </a:gridCol>
                <a:gridCol w="2959579">
                  <a:extLst>
                    <a:ext uri="{9D8B030D-6E8A-4147-A177-3AD203B41FA5}">
                      <a16:colId xmlns:a16="http://schemas.microsoft.com/office/drawing/2014/main" val="135015636"/>
                    </a:ext>
                  </a:extLst>
                </a:gridCol>
              </a:tblGrid>
              <a:tr h="2233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B07814361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CUETO AMENGUAL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FADRINS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S/N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07420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4330960"/>
                  </a:ext>
                </a:extLst>
              </a:tr>
            </a:tbl>
          </a:graphicData>
        </a:graphic>
      </p:graphicFrame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60E2BF80-CDC7-22CF-F5BE-2508F1A9E3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9337168"/>
              </p:ext>
            </p:extLst>
          </p:nvPr>
        </p:nvGraphicFramePr>
        <p:xfrm>
          <a:off x="859778" y="4327694"/>
          <a:ext cx="10811026" cy="7747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1153">
                  <a:extLst>
                    <a:ext uri="{9D8B030D-6E8A-4147-A177-3AD203B41FA5}">
                      <a16:colId xmlns:a16="http://schemas.microsoft.com/office/drawing/2014/main" val="648377909"/>
                    </a:ext>
                  </a:extLst>
                </a:gridCol>
                <a:gridCol w="1479793">
                  <a:extLst>
                    <a:ext uri="{9D8B030D-6E8A-4147-A177-3AD203B41FA5}">
                      <a16:colId xmlns:a16="http://schemas.microsoft.com/office/drawing/2014/main" val="375071256"/>
                    </a:ext>
                  </a:extLst>
                </a:gridCol>
                <a:gridCol w="146583">
                  <a:extLst>
                    <a:ext uri="{9D8B030D-6E8A-4147-A177-3AD203B41FA5}">
                      <a16:colId xmlns:a16="http://schemas.microsoft.com/office/drawing/2014/main" val="2111784314"/>
                    </a:ext>
                  </a:extLst>
                </a:gridCol>
                <a:gridCol w="1123804">
                  <a:extLst>
                    <a:ext uri="{9D8B030D-6E8A-4147-A177-3AD203B41FA5}">
                      <a16:colId xmlns:a16="http://schemas.microsoft.com/office/drawing/2014/main" val="714906369"/>
                    </a:ext>
                  </a:extLst>
                </a:gridCol>
                <a:gridCol w="404849">
                  <a:extLst>
                    <a:ext uri="{9D8B030D-6E8A-4147-A177-3AD203B41FA5}">
                      <a16:colId xmlns:a16="http://schemas.microsoft.com/office/drawing/2014/main" val="2905996866"/>
                    </a:ext>
                  </a:extLst>
                </a:gridCol>
                <a:gridCol w="390889">
                  <a:extLst>
                    <a:ext uri="{9D8B030D-6E8A-4147-A177-3AD203B41FA5}">
                      <a16:colId xmlns:a16="http://schemas.microsoft.com/office/drawing/2014/main" val="3979689706"/>
                    </a:ext>
                  </a:extLst>
                </a:gridCol>
                <a:gridCol w="558412">
                  <a:extLst>
                    <a:ext uri="{9D8B030D-6E8A-4147-A177-3AD203B41FA5}">
                      <a16:colId xmlns:a16="http://schemas.microsoft.com/office/drawing/2014/main" val="4029963754"/>
                    </a:ext>
                  </a:extLst>
                </a:gridCol>
                <a:gridCol w="1116824">
                  <a:extLst>
                    <a:ext uri="{9D8B030D-6E8A-4147-A177-3AD203B41FA5}">
                      <a16:colId xmlns:a16="http://schemas.microsoft.com/office/drawing/2014/main" val="3042972929"/>
                    </a:ext>
                  </a:extLst>
                </a:gridCol>
                <a:gridCol w="565393">
                  <a:extLst>
                    <a:ext uri="{9D8B030D-6E8A-4147-A177-3AD203B41FA5}">
                      <a16:colId xmlns:a16="http://schemas.microsoft.com/office/drawing/2014/main" val="825131695"/>
                    </a:ext>
                  </a:extLst>
                </a:gridCol>
                <a:gridCol w="551432">
                  <a:extLst>
                    <a:ext uri="{9D8B030D-6E8A-4147-A177-3AD203B41FA5}">
                      <a16:colId xmlns:a16="http://schemas.microsoft.com/office/drawing/2014/main" val="4092270835"/>
                    </a:ext>
                  </a:extLst>
                </a:gridCol>
                <a:gridCol w="652225">
                  <a:extLst>
                    <a:ext uri="{9D8B030D-6E8A-4147-A177-3AD203B41FA5}">
                      <a16:colId xmlns:a16="http://schemas.microsoft.com/office/drawing/2014/main" val="1876218781"/>
                    </a:ext>
                  </a:extLst>
                </a:gridCol>
                <a:gridCol w="271770">
                  <a:extLst>
                    <a:ext uri="{9D8B030D-6E8A-4147-A177-3AD203B41FA5}">
                      <a16:colId xmlns:a16="http://schemas.microsoft.com/office/drawing/2014/main" val="1296575152"/>
                    </a:ext>
                  </a:extLst>
                </a:gridCol>
                <a:gridCol w="2977899">
                  <a:extLst>
                    <a:ext uri="{9D8B030D-6E8A-4147-A177-3AD203B41FA5}">
                      <a16:colId xmlns:a16="http://schemas.microsoft.com/office/drawing/2014/main" val="1357842080"/>
                    </a:ext>
                  </a:extLst>
                </a:gridCol>
              </a:tblGrid>
              <a:tr h="2582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HIPER MANACOR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PASSATGE DEL TREN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1118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5026788"/>
                  </a:ext>
                </a:extLst>
              </a:tr>
              <a:tr h="2582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ENGINYER MISTER GREEN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7919232"/>
                  </a:ext>
                </a:extLst>
              </a:tr>
              <a:tr h="2582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A46103834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TOMAS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S/N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07420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POBLA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104542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2461573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1B0C0C6D-B520-1D09-C6F2-03710F33A1D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3545" y="1202931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84339570"/>
      </p:ext>
    </p:extLst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5F0AA962-3E2E-8023-896A-025CEE56778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22100" y="6140326"/>
            <a:ext cx="744746" cy="432048"/>
          </a:xfrm>
          <a:prstGeom prst="rect">
            <a:avLst/>
          </a:prstGeom>
        </p:spPr>
      </p:pic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583269" y="5218836"/>
            <a:ext cx="289247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Sant Joan</a:t>
            </a:r>
          </a:p>
        </p:txBody>
      </p:sp>
      <p:pic>
        <p:nvPicPr>
          <p:cNvPr id="11266" name="Picture 2" descr="undefined">
            <a:extLst>
              <a:ext uri="{FF2B5EF4-FFF2-40B4-BE49-F238E27FC236}">
                <a16:creationId xmlns:a16="http://schemas.microsoft.com/office/drawing/2014/main" id="{AE719394-CAF7-547D-F7B1-69DC0531F5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1771" y="136525"/>
            <a:ext cx="5545404" cy="49302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E802ADA-A386-D5F3-5288-D921164825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9706897"/>
      </p:ext>
    </p:extLst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28E25EC3-7076-1FED-7206-38D916DD1D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1604011"/>
              </p:ext>
            </p:extLst>
          </p:nvPr>
        </p:nvGraphicFramePr>
        <p:xfrm>
          <a:off x="838202" y="900440"/>
          <a:ext cx="10616227" cy="52462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1285">
                  <a:extLst>
                    <a:ext uri="{9D8B030D-6E8A-4147-A177-3AD203B41FA5}">
                      <a16:colId xmlns:a16="http://schemas.microsoft.com/office/drawing/2014/main" val="574620206"/>
                    </a:ext>
                  </a:extLst>
                </a:gridCol>
                <a:gridCol w="1491458">
                  <a:extLst>
                    <a:ext uri="{9D8B030D-6E8A-4147-A177-3AD203B41FA5}">
                      <a16:colId xmlns:a16="http://schemas.microsoft.com/office/drawing/2014/main" val="430704850"/>
                    </a:ext>
                  </a:extLst>
                </a:gridCol>
                <a:gridCol w="166558">
                  <a:extLst>
                    <a:ext uri="{9D8B030D-6E8A-4147-A177-3AD203B41FA5}">
                      <a16:colId xmlns:a16="http://schemas.microsoft.com/office/drawing/2014/main" val="1956685337"/>
                    </a:ext>
                  </a:extLst>
                </a:gridCol>
                <a:gridCol w="1084524">
                  <a:extLst>
                    <a:ext uri="{9D8B030D-6E8A-4147-A177-3AD203B41FA5}">
                      <a16:colId xmlns:a16="http://schemas.microsoft.com/office/drawing/2014/main" val="1949182433"/>
                    </a:ext>
                  </a:extLst>
                </a:gridCol>
                <a:gridCol w="393684">
                  <a:extLst>
                    <a:ext uri="{9D8B030D-6E8A-4147-A177-3AD203B41FA5}">
                      <a16:colId xmlns:a16="http://schemas.microsoft.com/office/drawing/2014/main" val="1697365056"/>
                    </a:ext>
                  </a:extLst>
                </a:gridCol>
                <a:gridCol w="386114">
                  <a:extLst>
                    <a:ext uri="{9D8B030D-6E8A-4147-A177-3AD203B41FA5}">
                      <a16:colId xmlns:a16="http://schemas.microsoft.com/office/drawing/2014/main" val="2402366998"/>
                    </a:ext>
                  </a:extLst>
                </a:gridCol>
                <a:gridCol w="537530">
                  <a:extLst>
                    <a:ext uri="{9D8B030D-6E8A-4147-A177-3AD203B41FA5}">
                      <a16:colId xmlns:a16="http://schemas.microsoft.com/office/drawing/2014/main" val="919873178"/>
                    </a:ext>
                  </a:extLst>
                </a:gridCol>
                <a:gridCol w="1128057">
                  <a:extLst>
                    <a:ext uri="{9D8B030D-6E8A-4147-A177-3AD203B41FA5}">
                      <a16:colId xmlns:a16="http://schemas.microsoft.com/office/drawing/2014/main" val="3584327838"/>
                    </a:ext>
                  </a:extLst>
                </a:gridCol>
                <a:gridCol w="567815">
                  <a:extLst>
                    <a:ext uri="{9D8B030D-6E8A-4147-A177-3AD203B41FA5}">
                      <a16:colId xmlns:a16="http://schemas.microsoft.com/office/drawing/2014/main" val="4223346735"/>
                    </a:ext>
                  </a:extLst>
                </a:gridCol>
                <a:gridCol w="516711">
                  <a:extLst>
                    <a:ext uri="{9D8B030D-6E8A-4147-A177-3AD203B41FA5}">
                      <a16:colId xmlns:a16="http://schemas.microsoft.com/office/drawing/2014/main" val="1989546805"/>
                    </a:ext>
                  </a:extLst>
                </a:gridCol>
                <a:gridCol w="681376">
                  <a:extLst>
                    <a:ext uri="{9D8B030D-6E8A-4147-A177-3AD203B41FA5}">
                      <a16:colId xmlns:a16="http://schemas.microsoft.com/office/drawing/2014/main" val="3650607638"/>
                    </a:ext>
                  </a:extLst>
                </a:gridCol>
                <a:gridCol w="266873">
                  <a:extLst>
                    <a:ext uri="{9D8B030D-6E8A-4147-A177-3AD203B41FA5}">
                      <a16:colId xmlns:a16="http://schemas.microsoft.com/office/drawing/2014/main" val="1021991697"/>
                    </a:ext>
                  </a:extLst>
                </a:gridCol>
                <a:gridCol w="2924242">
                  <a:extLst>
                    <a:ext uri="{9D8B030D-6E8A-4147-A177-3AD203B41FA5}">
                      <a16:colId xmlns:a16="http://schemas.microsoft.com/office/drawing/2014/main" val="1994695144"/>
                    </a:ext>
                  </a:extLst>
                </a:gridCol>
              </a:tblGrid>
              <a:tr h="363413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611358733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18216896E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MATAS BAUZA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2807597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43047510C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BAUZA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MAS I NOGUERA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6356844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53217709X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BENTO RODRIGUEZ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L'ESCALETA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1323128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42986041F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BARCELO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5864095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78211829F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MATAS BAUZA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8771070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43001306T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ARBONA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BELLAVISTA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4690930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41516139N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MATAS JAUME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4925531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42991820J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COMPANY MATAS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0759467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18219967B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BOU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1503124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43020992K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ESCOBAR MORENO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7336792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18220019V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MATAS DALMAU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9704741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B57171738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EQUIPS DE SEGURETAT I PROTECCIO INDIVIDUAL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846462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B57171738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EQUIPS DE SEGURETAT I PROTECCIO INDIVIDUAL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3691260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B16752008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MERA TIERRA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0439716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E57691800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NA MIQUELONA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4648823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J57759441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GIMENEZ FIOL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624515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J57356396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VIVEROS MORA 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6030406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B07674609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MATERIALS DE CONSTRUCCIO BAIX DE LA VILA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9710994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B07674609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MATERIALS DE CONSTRUCCIO BAIX DE LA VILA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27/05/1994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8945558"/>
                  </a:ext>
                </a:extLst>
              </a:tr>
              <a:tr h="2441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E57786675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FLORISTERIA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02/01/2013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7399345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FDA54582-2274-540D-62D0-F3CAA751451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37823D29-D588-4CC5-868C-E8D8DD4F7D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496523"/>
      </p:ext>
    </p:extLst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2295119" y="5265425"/>
            <a:ext cx="759870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Sant Llorenç des </a:t>
            </a: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Cardassar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2290" name="Picture 2" descr="undefined">
            <a:extLst>
              <a:ext uri="{FF2B5EF4-FFF2-40B4-BE49-F238E27FC236}">
                <a16:creationId xmlns:a16="http://schemas.microsoft.com/office/drawing/2014/main" id="{31136C5F-28CE-3574-4EAF-74DBF5F128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7828" y="418810"/>
            <a:ext cx="3853287" cy="47411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ED44C91E-E9F4-675E-B1EF-A9AA7248E3D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3332962"/>
      </p:ext>
    </p:extLst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722D9427-2B68-ED07-E443-AF5E31CD9C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2211993"/>
              </p:ext>
            </p:extLst>
          </p:nvPr>
        </p:nvGraphicFramePr>
        <p:xfrm>
          <a:off x="1193861" y="381960"/>
          <a:ext cx="10109075" cy="59299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0781">
                  <a:extLst>
                    <a:ext uri="{9D8B030D-6E8A-4147-A177-3AD203B41FA5}">
                      <a16:colId xmlns:a16="http://schemas.microsoft.com/office/drawing/2014/main" val="249313856"/>
                    </a:ext>
                  </a:extLst>
                </a:gridCol>
                <a:gridCol w="1426567">
                  <a:extLst>
                    <a:ext uri="{9D8B030D-6E8A-4147-A177-3AD203B41FA5}">
                      <a16:colId xmlns:a16="http://schemas.microsoft.com/office/drawing/2014/main" val="2816171946"/>
                    </a:ext>
                  </a:extLst>
                </a:gridCol>
                <a:gridCol w="159312">
                  <a:extLst>
                    <a:ext uri="{9D8B030D-6E8A-4147-A177-3AD203B41FA5}">
                      <a16:colId xmlns:a16="http://schemas.microsoft.com/office/drawing/2014/main" val="1801212470"/>
                    </a:ext>
                  </a:extLst>
                </a:gridCol>
                <a:gridCol w="1037339">
                  <a:extLst>
                    <a:ext uri="{9D8B030D-6E8A-4147-A177-3AD203B41FA5}">
                      <a16:colId xmlns:a16="http://schemas.microsoft.com/office/drawing/2014/main" val="4274989348"/>
                    </a:ext>
                  </a:extLst>
                </a:gridCol>
                <a:gridCol w="376556">
                  <a:extLst>
                    <a:ext uri="{9D8B030D-6E8A-4147-A177-3AD203B41FA5}">
                      <a16:colId xmlns:a16="http://schemas.microsoft.com/office/drawing/2014/main" val="2837318235"/>
                    </a:ext>
                  </a:extLst>
                </a:gridCol>
                <a:gridCol w="369315">
                  <a:extLst>
                    <a:ext uri="{9D8B030D-6E8A-4147-A177-3AD203B41FA5}">
                      <a16:colId xmlns:a16="http://schemas.microsoft.com/office/drawing/2014/main" val="95454535"/>
                    </a:ext>
                  </a:extLst>
                </a:gridCol>
                <a:gridCol w="825526">
                  <a:extLst>
                    <a:ext uri="{9D8B030D-6E8A-4147-A177-3AD203B41FA5}">
                      <a16:colId xmlns:a16="http://schemas.microsoft.com/office/drawing/2014/main" val="2150774649"/>
                    </a:ext>
                  </a:extLst>
                </a:gridCol>
                <a:gridCol w="1078977">
                  <a:extLst>
                    <a:ext uri="{9D8B030D-6E8A-4147-A177-3AD203B41FA5}">
                      <a16:colId xmlns:a16="http://schemas.microsoft.com/office/drawing/2014/main" val="3001327685"/>
                    </a:ext>
                  </a:extLst>
                </a:gridCol>
                <a:gridCol w="543109">
                  <a:extLst>
                    <a:ext uri="{9D8B030D-6E8A-4147-A177-3AD203B41FA5}">
                      <a16:colId xmlns:a16="http://schemas.microsoft.com/office/drawing/2014/main" val="2089323899"/>
                    </a:ext>
                  </a:extLst>
                </a:gridCol>
                <a:gridCol w="494230">
                  <a:extLst>
                    <a:ext uri="{9D8B030D-6E8A-4147-A177-3AD203B41FA5}">
                      <a16:colId xmlns:a16="http://schemas.microsoft.com/office/drawing/2014/main" val="3484203169"/>
                    </a:ext>
                  </a:extLst>
                </a:gridCol>
                <a:gridCol w="651731">
                  <a:extLst>
                    <a:ext uri="{9D8B030D-6E8A-4147-A177-3AD203B41FA5}">
                      <a16:colId xmlns:a16="http://schemas.microsoft.com/office/drawing/2014/main" val="1069701075"/>
                    </a:ext>
                  </a:extLst>
                </a:gridCol>
                <a:gridCol w="255261">
                  <a:extLst>
                    <a:ext uri="{9D8B030D-6E8A-4147-A177-3AD203B41FA5}">
                      <a16:colId xmlns:a16="http://schemas.microsoft.com/office/drawing/2014/main" val="1370691304"/>
                    </a:ext>
                  </a:extLst>
                </a:gridCol>
                <a:gridCol w="2440371">
                  <a:extLst>
                    <a:ext uri="{9D8B030D-6E8A-4147-A177-3AD203B41FA5}">
                      <a16:colId xmlns:a16="http://schemas.microsoft.com/office/drawing/2014/main" val="3571590187"/>
                    </a:ext>
                  </a:extLst>
                </a:gridCol>
              </a:tblGrid>
              <a:tr h="339887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extLst>
                  <a:ext uri="{0D108BD9-81ED-4DB2-BD59-A6C34878D82A}">
                    <a16:rowId xmlns:a16="http://schemas.microsoft.com/office/drawing/2014/main" val="4018210838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41620263S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JACOME RIVAS ANGELA SOLEDAD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BRODADORES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37054310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41587614A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RODRIGO SERRANO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83499764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78200511M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ROSSELLO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01069429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18224703D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SERVERA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42030245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26727392N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SANCHIZ JUSTO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32270637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18219893Y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TUGORES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84292984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X9207848M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REINOSO NAVARRO LILIAN CECILIA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BALADRES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72762190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78193069S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 ROTGER MIQUELA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722963724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18221560V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NADAL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(SON CARRIO)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50412859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78193392Q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SANTANDREU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GREGAL (S'ILLOT)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15891968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B07821077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DETALLS PARK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S'ESTANYOL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60998968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78172256V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PONT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BALADRES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13856633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18214776H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SERVERA 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1304213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18215044X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SANSO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743679063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43027350P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RIBAS PEDRO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BALADRES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685185553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18216577W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MESQUIDA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60658548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18215773A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DOMENGE JAUME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ROTES NOVES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061872213"/>
                  </a:ext>
                </a:extLst>
              </a:tr>
              <a:tr h="3398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26818746X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SANTIAGO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GREGAL (SANT LORENÇ DES CARDASSAR)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81404670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Y8866250V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SIMEONOV RAYCHOV MILCHO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BALADRES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33829938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18220074A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RIERA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SOL (SANT LLORENÇ DES CARDASSAR)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98070689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Y4255163Q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MUHAMMAD TAHIR USMAN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SAVINES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666596143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41523744G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GOMILA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BRODADORES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30584944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41573014P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RIVERO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ORDINES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00153712"/>
                  </a:ext>
                </a:extLst>
              </a:tr>
              <a:tr h="22826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X5817485A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XUEHONG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4650335"/>
                  </a:ext>
                </a:extLst>
              </a:tr>
            </a:tbl>
          </a:graphicData>
        </a:graphic>
      </p:graphicFrame>
      <p:pic>
        <p:nvPicPr>
          <p:cNvPr id="8" name="Imagen 7">
            <a:extLst>
              <a:ext uri="{FF2B5EF4-FFF2-40B4-BE49-F238E27FC236}">
                <a16:creationId xmlns:a16="http://schemas.microsoft.com/office/drawing/2014/main" id="{81A7B95C-0E1B-A6FC-3EFB-CE8532FAF15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EF4857D7-25AE-C5FC-F89B-21ECAF1FA4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266622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000F736A-9607-FABA-FE8A-6ECFBC24047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390CF06-CFB7-23C6-3686-9EC8CAAA8C5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5994969"/>
              </p:ext>
            </p:extLst>
          </p:nvPr>
        </p:nvGraphicFramePr>
        <p:xfrm>
          <a:off x="1081050" y="626837"/>
          <a:ext cx="10029897" cy="56043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5256">
                  <a:extLst>
                    <a:ext uri="{9D8B030D-6E8A-4147-A177-3AD203B41FA5}">
                      <a16:colId xmlns:a16="http://schemas.microsoft.com/office/drawing/2014/main" val="30330136"/>
                    </a:ext>
                  </a:extLst>
                </a:gridCol>
                <a:gridCol w="1409085">
                  <a:extLst>
                    <a:ext uri="{9D8B030D-6E8A-4147-A177-3AD203B41FA5}">
                      <a16:colId xmlns:a16="http://schemas.microsoft.com/office/drawing/2014/main" val="2002488889"/>
                    </a:ext>
                  </a:extLst>
                </a:gridCol>
                <a:gridCol w="157359">
                  <a:extLst>
                    <a:ext uri="{9D8B030D-6E8A-4147-A177-3AD203B41FA5}">
                      <a16:colId xmlns:a16="http://schemas.microsoft.com/office/drawing/2014/main" val="2962317538"/>
                    </a:ext>
                  </a:extLst>
                </a:gridCol>
                <a:gridCol w="1024626">
                  <a:extLst>
                    <a:ext uri="{9D8B030D-6E8A-4147-A177-3AD203B41FA5}">
                      <a16:colId xmlns:a16="http://schemas.microsoft.com/office/drawing/2014/main" val="3360950028"/>
                    </a:ext>
                  </a:extLst>
                </a:gridCol>
                <a:gridCol w="371941">
                  <a:extLst>
                    <a:ext uri="{9D8B030D-6E8A-4147-A177-3AD203B41FA5}">
                      <a16:colId xmlns:a16="http://schemas.microsoft.com/office/drawing/2014/main" val="452055557"/>
                    </a:ext>
                  </a:extLst>
                </a:gridCol>
                <a:gridCol w="364789">
                  <a:extLst>
                    <a:ext uri="{9D8B030D-6E8A-4147-A177-3AD203B41FA5}">
                      <a16:colId xmlns:a16="http://schemas.microsoft.com/office/drawing/2014/main" val="1266070015"/>
                    </a:ext>
                  </a:extLst>
                </a:gridCol>
                <a:gridCol w="507843">
                  <a:extLst>
                    <a:ext uri="{9D8B030D-6E8A-4147-A177-3AD203B41FA5}">
                      <a16:colId xmlns:a16="http://schemas.microsoft.com/office/drawing/2014/main" val="882839143"/>
                    </a:ext>
                  </a:extLst>
                </a:gridCol>
                <a:gridCol w="1065755">
                  <a:extLst>
                    <a:ext uri="{9D8B030D-6E8A-4147-A177-3AD203B41FA5}">
                      <a16:colId xmlns:a16="http://schemas.microsoft.com/office/drawing/2014/main" val="1546439352"/>
                    </a:ext>
                  </a:extLst>
                </a:gridCol>
                <a:gridCol w="536455">
                  <a:extLst>
                    <a:ext uri="{9D8B030D-6E8A-4147-A177-3AD203B41FA5}">
                      <a16:colId xmlns:a16="http://schemas.microsoft.com/office/drawing/2014/main" val="952350629"/>
                    </a:ext>
                  </a:extLst>
                </a:gridCol>
                <a:gridCol w="488173">
                  <a:extLst>
                    <a:ext uri="{9D8B030D-6E8A-4147-A177-3AD203B41FA5}">
                      <a16:colId xmlns:a16="http://schemas.microsoft.com/office/drawing/2014/main" val="3099476703"/>
                    </a:ext>
                  </a:extLst>
                </a:gridCol>
                <a:gridCol w="643744">
                  <a:extLst>
                    <a:ext uri="{9D8B030D-6E8A-4147-A177-3AD203B41FA5}">
                      <a16:colId xmlns:a16="http://schemas.microsoft.com/office/drawing/2014/main" val="1139382373"/>
                    </a:ext>
                  </a:extLst>
                </a:gridCol>
                <a:gridCol w="252134">
                  <a:extLst>
                    <a:ext uri="{9D8B030D-6E8A-4147-A177-3AD203B41FA5}">
                      <a16:colId xmlns:a16="http://schemas.microsoft.com/office/drawing/2014/main" val="3628721606"/>
                    </a:ext>
                  </a:extLst>
                </a:gridCol>
                <a:gridCol w="2762737">
                  <a:extLst>
                    <a:ext uri="{9D8B030D-6E8A-4147-A177-3AD203B41FA5}">
                      <a16:colId xmlns:a16="http://schemas.microsoft.com/office/drawing/2014/main" val="4242487880"/>
                    </a:ext>
                  </a:extLst>
                </a:gridCol>
              </a:tblGrid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B57841629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CHOTRA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9983004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B57904583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CHRISSET INTERIORISMO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8396383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B57185225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COCONUT COMPANY PALMA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3590718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B57792244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COLOMBIA MODA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5152037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B09874728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EMBLEMATICO COLMADO COLOM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1743347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B57192239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CRISTALERIA NADIR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13/02/2003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5706414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B07327471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CRONOSON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MALAGA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29/05/1992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7932673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B06885883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CUROLLETES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283302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B16625527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DAKARAI JOIES 2000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0062509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B57752776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DEFCON INCA INFORMATICA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28/03/2012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6823345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B57228959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DIAMOND FACTORY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11/09/2003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934444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B57228959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DIAMOND FACTORY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4023624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B07223019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NAVARRO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04/12/1986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557960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B57959017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EATFIT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MANACOR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7590653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B57996803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ELCI BOUTIQUE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1610398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B57863326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EMELED INSTALADORES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5899121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B07837644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ENTORN BIOECONOMIC,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ALFRED BONET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09/07/1997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2815948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B57640047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EPAKTRON ELECTRONICA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FONT I MARTORELL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4568546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B57801748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ESENCIA DE NOVIA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FERRAN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27/03/2013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3733751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B57801748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ESENCIA DE NOVIA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3875107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B57801748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ESENCIA DE NOVIA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7111409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B57860298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EUROP INVERSIONES 2014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VINYASSA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2733987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B57013385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EXATEC SERVICIOS Y MANTENIMIENTOS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5160368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B57394686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FACTORY PHONE CARD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D'ALARO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7499359"/>
                  </a:ext>
                </a:extLst>
              </a:tr>
              <a:tr h="224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B16593543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FAMILIA FORTUNA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06/09/2018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9343579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89CDC80B-CBFB-91E4-2AA9-5B70B7565C0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3F94FBF-67B9-788E-B6F4-DD3EF083CA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8761019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C41E35CB-3AAC-FB13-918F-364D29981A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1578485"/>
              </p:ext>
            </p:extLst>
          </p:nvPr>
        </p:nvGraphicFramePr>
        <p:xfrm>
          <a:off x="1111536" y="467671"/>
          <a:ext cx="9968925" cy="57354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6720">
                  <a:extLst>
                    <a:ext uri="{9D8B030D-6E8A-4147-A177-3AD203B41FA5}">
                      <a16:colId xmlns:a16="http://schemas.microsoft.com/office/drawing/2014/main" val="12757806"/>
                    </a:ext>
                  </a:extLst>
                </a:gridCol>
                <a:gridCol w="1286350">
                  <a:extLst>
                    <a:ext uri="{9D8B030D-6E8A-4147-A177-3AD203B41FA5}">
                      <a16:colId xmlns:a16="http://schemas.microsoft.com/office/drawing/2014/main" val="3918031210"/>
                    </a:ext>
                  </a:extLst>
                </a:gridCol>
                <a:gridCol w="156403">
                  <a:extLst>
                    <a:ext uri="{9D8B030D-6E8A-4147-A177-3AD203B41FA5}">
                      <a16:colId xmlns:a16="http://schemas.microsoft.com/office/drawing/2014/main" val="696301634"/>
                    </a:ext>
                  </a:extLst>
                </a:gridCol>
                <a:gridCol w="1018397">
                  <a:extLst>
                    <a:ext uri="{9D8B030D-6E8A-4147-A177-3AD203B41FA5}">
                      <a16:colId xmlns:a16="http://schemas.microsoft.com/office/drawing/2014/main" val="1645793034"/>
                    </a:ext>
                  </a:extLst>
                </a:gridCol>
                <a:gridCol w="369680">
                  <a:extLst>
                    <a:ext uri="{9D8B030D-6E8A-4147-A177-3AD203B41FA5}">
                      <a16:colId xmlns:a16="http://schemas.microsoft.com/office/drawing/2014/main" val="2851268668"/>
                    </a:ext>
                  </a:extLst>
                </a:gridCol>
                <a:gridCol w="362571">
                  <a:extLst>
                    <a:ext uri="{9D8B030D-6E8A-4147-A177-3AD203B41FA5}">
                      <a16:colId xmlns:a16="http://schemas.microsoft.com/office/drawing/2014/main" val="1256791925"/>
                    </a:ext>
                  </a:extLst>
                </a:gridCol>
                <a:gridCol w="504756">
                  <a:extLst>
                    <a:ext uri="{9D8B030D-6E8A-4147-A177-3AD203B41FA5}">
                      <a16:colId xmlns:a16="http://schemas.microsoft.com/office/drawing/2014/main" val="3177090484"/>
                    </a:ext>
                  </a:extLst>
                </a:gridCol>
                <a:gridCol w="1059276">
                  <a:extLst>
                    <a:ext uri="{9D8B030D-6E8A-4147-A177-3AD203B41FA5}">
                      <a16:colId xmlns:a16="http://schemas.microsoft.com/office/drawing/2014/main" val="735200314"/>
                    </a:ext>
                  </a:extLst>
                </a:gridCol>
                <a:gridCol w="533193">
                  <a:extLst>
                    <a:ext uri="{9D8B030D-6E8A-4147-A177-3AD203B41FA5}">
                      <a16:colId xmlns:a16="http://schemas.microsoft.com/office/drawing/2014/main" val="16060177"/>
                    </a:ext>
                  </a:extLst>
                </a:gridCol>
                <a:gridCol w="485205">
                  <a:extLst>
                    <a:ext uri="{9D8B030D-6E8A-4147-A177-3AD203B41FA5}">
                      <a16:colId xmlns:a16="http://schemas.microsoft.com/office/drawing/2014/main" val="2866070897"/>
                    </a:ext>
                  </a:extLst>
                </a:gridCol>
                <a:gridCol w="639831">
                  <a:extLst>
                    <a:ext uri="{9D8B030D-6E8A-4147-A177-3AD203B41FA5}">
                      <a16:colId xmlns:a16="http://schemas.microsoft.com/office/drawing/2014/main" val="578001019"/>
                    </a:ext>
                  </a:extLst>
                </a:gridCol>
                <a:gridCol w="250601">
                  <a:extLst>
                    <a:ext uri="{9D8B030D-6E8A-4147-A177-3AD203B41FA5}">
                      <a16:colId xmlns:a16="http://schemas.microsoft.com/office/drawing/2014/main" val="614931986"/>
                    </a:ext>
                  </a:extLst>
                </a:gridCol>
                <a:gridCol w="2745942">
                  <a:extLst>
                    <a:ext uri="{9D8B030D-6E8A-4147-A177-3AD203B41FA5}">
                      <a16:colId xmlns:a16="http://schemas.microsoft.com/office/drawing/2014/main" val="1094218550"/>
                    </a:ext>
                  </a:extLst>
                </a:gridCol>
              </a:tblGrid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43167919R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CORTES FELICITACION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ISLA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08145506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43145175G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PALAZON ORTEGA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BERGA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83272534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X3229968D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GAFTON VASILE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SASTRE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68340637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X9272977K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ELAZZOUZI SAID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71350070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42998672B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FONS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FINESTRES VERDES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08909432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X5486718E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JIANLIANG XIA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8513164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43175761T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GARRIDO JONATAN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00539229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44327989C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ROVIRA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77170065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42988258Q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ROLDAN CASTRO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86205398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43099203D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FONT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4739754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X2509529E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KULLAKOVA LIVIA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06802844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X3070311H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WANG XIAOLI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10857131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Y4664780A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PI I MARGALL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85635194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43089857R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PASTOR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ADRIA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14248156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46392545G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GIMENEZ FERRIOL NAYARA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92991654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34067077Y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LARA QUEVEDO ESPERANZA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50409846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X6975457V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XIANGJIN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07729360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43138693P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FUENTES GONZALEZ FLORENCIO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40490908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43065729T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 ARIAS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38487634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Y9755389E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GOIS PAULO HELDER VITOR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LLITERES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969010632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34068829X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RIERA PEDRO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19350172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34065736E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BLANCO EVA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14903516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43053945S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SASTRE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99365605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43128765Q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REYNES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43037779"/>
                  </a:ext>
                </a:extLst>
              </a:tr>
              <a:tr h="22941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41696349V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VARGAS ARISPE CELIA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1777821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4701D422-FFAB-8CB3-9AA3-651EFD6A8E3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D3AC667-13EA-EE0F-74EC-E34C7C4827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5214462"/>
      </p:ext>
    </p:extLst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AEFDBF8D-4FFC-5F0F-0FCA-610BC43D2D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6559462"/>
              </p:ext>
            </p:extLst>
          </p:nvPr>
        </p:nvGraphicFramePr>
        <p:xfrm>
          <a:off x="844272" y="446729"/>
          <a:ext cx="10808254" cy="573186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1959">
                  <a:extLst>
                    <a:ext uri="{9D8B030D-6E8A-4147-A177-3AD203B41FA5}">
                      <a16:colId xmlns:a16="http://schemas.microsoft.com/office/drawing/2014/main" val="3586318181"/>
                    </a:ext>
                  </a:extLst>
                </a:gridCol>
                <a:gridCol w="1525233">
                  <a:extLst>
                    <a:ext uri="{9D8B030D-6E8A-4147-A177-3AD203B41FA5}">
                      <a16:colId xmlns:a16="http://schemas.microsoft.com/office/drawing/2014/main" val="1530685293"/>
                    </a:ext>
                  </a:extLst>
                </a:gridCol>
                <a:gridCol w="170331">
                  <a:extLst>
                    <a:ext uri="{9D8B030D-6E8A-4147-A177-3AD203B41FA5}">
                      <a16:colId xmlns:a16="http://schemas.microsoft.com/office/drawing/2014/main" val="731291577"/>
                    </a:ext>
                  </a:extLst>
                </a:gridCol>
                <a:gridCol w="1109085">
                  <a:extLst>
                    <a:ext uri="{9D8B030D-6E8A-4147-A177-3AD203B41FA5}">
                      <a16:colId xmlns:a16="http://schemas.microsoft.com/office/drawing/2014/main" val="3207155240"/>
                    </a:ext>
                  </a:extLst>
                </a:gridCol>
                <a:gridCol w="402600">
                  <a:extLst>
                    <a:ext uri="{9D8B030D-6E8A-4147-A177-3AD203B41FA5}">
                      <a16:colId xmlns:a16="http://schemas.microsoft.com/office/drawing/2014/main" val="420893877"/>
                    </a:ext>
                  </a:extLst>
                </a:gridCol>
                <a:gridCol w="394857">
                  <a:extLst>
                    <a:ext uri="{9D8B030D-6E8A-4147-A177-3AD203B41FA5}">
                      <a16:colId xmlns:a16="http://schemas.microsoft.com/office/drawing/2014/main" val="2835399316"/>
                    </a:ext>
                  </a:extLst>
                </a:gridCol>
                <a:gridCol w="882622">
                  <a:extLst>
                    <a:ext uri="{9D8B030D-6E8A-4147-A177-3AD203B41FA5}">
                      <a16:colId xmlns:a16="http://schemas.microsoft.com/office/drawing/2014/main" val="1114102293"/>
                    </a:ext>
                  </a:extLst>
                </a:gridCol>
                <a:gridCol w="1153603">
                  <a:extLst>
                    <a:ext uri="{9D8B030D-6E8A-4147-A177-3AD203B41FA5}">
                      <a16:colId xmlns:a16="http://schemas.microsoft.com/office/drawing/2014/main" val="3743596152"/>
                    </a:ext>
                  </a:extLst>
                </a:gridCol>
                <a:gridCol w="580672">
                  <a:extLst>
                    <a:ext uri="{9D8B030D-6E8A-4147-A177-3AD203B41FA5}">
                      <a16:colId xmlns:a16="http://schemas.microsoft.com/office/drawing/2014/main" val="797485066"/>
                    </a:ext>
                  </a:extLst>
                </a:gridCol>
                <a:gridCol w="528413">
                  <a:extLst>
                    <a:ext uri="{9D8B030D-6E8A-4147-A177-3AD203B41FA5}">
                      <a16:colId xmlns:a16="http://schemas.microsoft.com/office/drawing/2014/main" val="2528509149"/>
                    </a:ext>
                  </a:extLst>
                </a:gridCol>
                <a:gridCol w="696807">
                  <a:extLst>
                    <a:ext uri="{9D8B030D-6E8A-4147-A177-3AD203B41FA5}">
                      <a16:colId xmlns:a16="http://schemas.microsoft.com/office/drawing/2014/main" val="2664816407"/>
                    </a:ext>
                  </a:extLst>
                </a:gridCol>
                <a:gridCol w="272916">
                  <a:extLst>
                    <a:ext uri="{9D8B030D-6E8A-4147-A177-3AD203B41FA5}">
                      <a16:colId xmlns:a16="http://schemas.microsoft.com/office/drawing/2014/main" val="1323335232"/>
                    </a:ext>
                  </a:extLst>
                </a:gridCol>
                <a:gridCol w="2609156">
                  <a:extLst>
                    <a:ext uri="{9D8B030D-6E8A-4147-A177-3AD203B41FA5}">
                      <a16:colId xmlns:a16="http://schemas.microsoft.com/office/drawing/2014/main" val="1991687725"/>
                    </a:ext>
                  </a:extLst>
                </a:gridCol>
              </a:tblGrid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41517516D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GELABERT MASSANA MARGARITA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00018123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X6063583R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CAIHE SHAN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 LLORENÇ DES CARDASSAR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Autónomos extranjeros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430886766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37341006T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NEGRE GALMES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PARDINES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 LLORENÇ DES CARDASSAR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83968248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18219402K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BARCELO PEDRO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10072893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41336139X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GOMILA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CRISTOFOL COLOM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017720971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18219647J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ESTRANY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072923732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42984450A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GRIMALT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27681365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21983305C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CANTOS CHAFFANEL MARIA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SAVINAR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15928954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Y2970523H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AIXIAO WANG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32286558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X6329474N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LIANHE JIN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625230683"/>
                  </a:ext>
                </a:extLst>
              </a:tr>
              <a:tr h="310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41519573L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RIO ALVAREZ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CARAVEL·LES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09069358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Y7741225Z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WANG JIANWEI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007387513"/>
                  </a:ext>
                </a:extLst>
              </a:tr>
              <a:tr h="310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41516384G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SANSO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BON 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00746251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41304451Q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 VALCANERAS APOLONIA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65065557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43000588H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GALMES MOREY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SAVINES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87204730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41397164Q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 FERRER AINA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11366545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X3697688R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REN SHIJIE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36280763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41391691V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VALLS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91544604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18222013X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LLINAS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097869548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37337973A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GARCIA VANESA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LES PALMERES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22957152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Y9618588W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SASHOV DIMITROV HRISTO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876123692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11841130V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 GUO ZHEN GANG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LES PALMERES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57500690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X7142522X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HUA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94294955"/>
                  </a:ext>
                </a:extLst>
              </a:tr>
              <a:tr h="20868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42953570N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ALCOVER ROSSELLO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ATZEROLES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67759876"/>
                  </a:ext>
                </a:extLst>
              </a:tr>
              <a:tr h="31072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18218341H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BRUNET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SAVINES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12/10/1994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09557115"/>
                  </a:ext>
                </a:extLst>
              </a:tr>
            </a:tbl>
          </a:graphicData>
        </a:graphic>
      </p:graphicFrame>
      <p:pic>
        <p:nvPicPr>
          <p:cNvPr id="8" name="Imagen 7">
            <a:extLst>
              <a:ext uri="{FF2B5EF4-FFF2-40B4-BE49-F238E27FC236}">
                <a16:creationId xmlns:a16="http://schemas.microsoft.com/office/drawing/2014/main" id="{1420FB3B-2F10-AFB0-65DD-E91C5BDBE26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0FDD71D7-F396-59A6-4F62-A144B5EB45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5258595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4A99A7B-48A7-113F-CB3D-B1368C833F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2682062"/>
              </p:ext>
            </p:extLst>
          </p:nvPr>
        </p:nvGraphicFramePr>
        <p:xfrm>
          <a:off x="868703" y="329092"/>
          <a:ext cx="10759392" cy="57951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9780">
                  <a:extLst>
                    <a:ext uri="{9D8B030D-6E8A-4147-A177-3AD203B41FA5}">
                      <a16:colId xmlns:a16="http://schemas.microsoft.com/office/drawing/2014/main" val="2502762419"/>
                    </a:ext>
                  </a:extLst>
                </a:gridCol>
                <a:gridCol w="1518338">
                  <a:extLst>
                    <a:ext uri="{9D8B030D-6E8A-4147-A177-3AD203B41FA5}">
                      <a16:colId xmlns:a16="http://schemas.microsoft.com/office/drawing/2014/main" val="4002081743"/>
                    </a:ext>
                  </a:extLst>
                </a:gridCol>
                <a:gridCol w="169561">
                  <a:extLst>
                    <a:ext uri="{9D8B030D-6E8A-4147-A177-3AD203B41FA5}">
                      <a16:colId xmlns:a16="http://schemas.microsoft.com/office/drawing/2014/main" val="66177784"/>
                    </a:ext>
                  </a:extLst>
                </a:gridCol>
                <a:gridCol w="1104071">
                  <a:extLst>
                    <a:ext uri="{9D8B030D-6E8A-4147-A177-3AD203B41FA5}">
                      <a16:colId xmlns:a16="http://schemas.microsoft.com/office/drawing/2014/main" val="1820771241"/>
                    </a:ext>
                  </a:extLst>
                </a:gridCol>
                <a:gridCol w="400780">
                  <a:extLst>
                    <a:ext uri="{9D8B030D-6E8A-4147-A177-3AD203B41FA5}">
                      <a16:colId xmlns:a16="http://schemas.microsoft.com/office/drawing/2014/main" val="1732219780"/>
                    </a:ext>
                  </a:extLst>
                </a:gridCol>
                <a:gridCol w="393073">
                  <a:extLst>
                    <a:ext uri="{9D8B030D-6E8A-4147-A177-3AD203B41FA5}">
                      <a16:colId xmlns:a16="http://schemas.microsoft.com/office/drawing/2014/main" val="4161447264"/>
                    </a:ext>
                  </a:extLst>
                </a:gridCol>
                <a:gridCol w="878632">
                  <a:extLst>
                    <a:ext uri="{9D8B030D-6E8A-4147-A177-3AD203B41FA5}">
                      <a16:colId xmlns:a16="http://schemas.microsoft.com/office/drawing/2014/main" val="2481661550"/>
                    </a:ext>
                  </a:extLst>
                </a:gridCol>
                <a:gridCol w="1148387">
                  <a:extLst>
                    <a:ext uri="{9D8B030D-6E8A-4147-A177-3AD203B41FA5}">
                      <a16:colId xmlns:a16="http://schemas.microsoft.com/office/drawing/2014/main" val="131584909"/>
                    </a:ext>
                  </a:extLst>
                </a:gridCol>
                <a:gridCol w="578047">
                  <a:extLst>
                    <a:ext uri="{9D8B030D-6E8A-4147-A177-3AD203B41FA5}">
                      <a16:colId xmlns:a16="http://schemas.microsoft.com/office/drawing/2014/main" val="2859120978"/>
                    </a:ext>
                  </a:extLst>
                </a:gridCol>
                <a:gridCol w="526024">
                  <a:extLst>
                    <a:ext uri="{9D8B030D-6E8A-4147-A177-3AD203B41FA5}">
                      <a16:colId xmlns:a16="http://schemas.microsoft.com/office/drawing/2014/main" val="2302355013"/>
                    </a:ext>
                  </a:extLst>
                </a:gridCol>
                <a:gridCol w="693657">
                  <a:extLst>
                    <a:ext uri="{9D8B030D-6E8A-4147-A177-3AD203B41FA5}">
                      <a16:colId xmlns:a16="http://schemas.microsoft.com/office/drawing/2014/main" val="507785702"/>
                    </a:ext>
                  </a:extLst>
                </a:gridCol>
                <a:gridCol w="271682">
                  <a:extLst>
                    <a:ext uri="{9D8B030D-6E8A-4147-A177-3AD203B41FA5}">
                      <a16:colId xmlns:a16="http://schemas.microsoft.com/office/drawing/2014/main" val="2303943559"/>
                    </a:ext>
                  </a:extLst>
                </a:gridCol>
                <a:gridCol w="2597360">
                  <a:extLst>
                    <a:ext uri="{9D8B030D-6E8A-4147-A177-3AD203B41FA5}">
                      <a16:colId xmlns:a16="http://schemas.microsoft.com/office/drawing/2014/main" val="700391166"/>
                    </a:ext>
                  </a:extLst>
                </a:gridCol>
              </a:tblGrid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Y2122225Y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SYED NAZIM RIAZ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10016898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Y2524052T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SANTOS DA SILVA RAQUEL CRISTIANE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587060976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41617801Z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ESPINDOLA SANCHEZ ANABELLA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90202601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42985225L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VADELL GARCIA SALVADOR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575421374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42957126A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DIAZ MONTILLA JOSE ENRIQUE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589476098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X7677160J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GALVAN LEANDRO JAVIER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MIGJORN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48673625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B57576886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GOOD FEELING PRODUCTS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DEL BON TEMPS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275338158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B57380198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INSPROMON INFORMATIC PS 2005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ROMANI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54069882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B16568685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LEGUANO CALA MILLOR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DEL BON TEMPS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28/02/2018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79583552"/>
                  </a:ext>
                </a:extLst>
              </a:tr>
              <a:tr h="30890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N0049986C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GOOD FEELING PRODUCTS GMBH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S'ESTANYOL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Entidad extranjera no residente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17795077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A07262744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PERFUMS SIRER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0883610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A07262744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PERFUMS SIRER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 COMA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87369100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A07262744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PERFUMS SIRER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CRISTOFOL 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13721408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B06982888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RC CRAWLER ESPAÑA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ESTACIO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02/07/2021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39146263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B57889610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ROXYBIKE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TEIXOS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Alquiler de artículos de ocio y deportivos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15518503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B01755099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SMART HOME ELECTRIC MALLORCA SL.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CAS CANONGE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20/07/2020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75760358"/>
                  </a:ext>
                </a:extLst>
              </a:tr>
              <a:tr h="30890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B42882035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SUPERMERCAT SANT LLORENÇ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MIQUEL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09/02/2021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06445425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J57246316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JAIME FUSTERE. HIJAS S.C.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JUAN LLINAS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67954459"/>
                  </a:ext>
                </a:extLst>
              </a:tr>
              <a:tr h="30890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B16515041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BOTIGUERS SON CARRIO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MOSSEN ALCOVER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10/03/2017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35869789"/>
                  </a:ext>
                </a:extLst>
              </a:tr>
              <a:tr h="30890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B57215113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C'AN SOLLO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ALEGRIA (SANT LLORENÇ DES CARDASSAR)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16/06/2003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650694808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B42724070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COMMUNICAY MALLORCA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SON MORO VELL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18/12/2020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083215261"/>
                  </a:ext>
                </a:extLst>
              </a:tr>
              <a:tr h="30890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B07988843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DOGS &amp; DOGS BALEAR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LES PALMERES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643105182"/>
                  </a:ext>
                </a:extLst>
              </a:tr>
              <a:tr h="30890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E07438062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BARBARA FONT CANAVES Y CIA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01/07/1989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192253846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J07782626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ANTONIO MESQUIDA SOLER Y JUAN MESQUIDA SOLER SC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PUNTA DE N'AMER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01/06/1997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70297986"/>
                  </a:ext>
                </a:extLst>
              </a:tr>
              <a:tr h="20746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18219986F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SUREDA NADAL MARGARITA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01/01/1996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4752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6071358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F454EFD-858B-F186-4D3F-F4C6FA7BD31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2814E4D-42E2-E82D-70DE-69E4429044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9743097"/>
      </p:ext>
    </p:extLst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93A0502-B469-A288-0B79-0AE61C024D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2348980"/>
              </p:ext>
            </p:extLst>
          </p:nvPr>
        </p:nvGraphicFramePr>
        <p:xfrm>
          <a:off x="565393" y="418809"/>
          <a:ext cx="11168246" cy="56588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8012">
                  <a:extLst>
                    <a:ext uri="{9D8B030D-6E8A-4147-A177-3AD203B41FA5}">
                      <a16:colId xmlns:a16="http://schemas.microsoft.com/office/drawing/2014/main" val="816094077"/>
                    </a:ext>
                  </a:extLst>
                </a:gridCol>
                <a:gridCol w="1576034">
                  <a:extLst>
                    <a:ext uri="{9D8B030D-6E8A-4147-A177-3AD203B41FA5}">
                      <a16:colId xmlns:a16="http://schemas.microsoft.com/office/drawing/2014/main" val="1107459914"/>
                    </a:ext>
                  </a:extLst>
                </a:gridCol>
                <a:gridCol w="176003">
                  <a:extLst>
                    <a:ext uri="{9D8B030D-6E8A-4147-A177-3AD203B41FA5}">
                      <a16:colId xmlns:a16="http://schemas.microsoft.com/office/drawing/2014/main" val="3662739262"/>
                    </a:ext>
                  </a:extLst>
                </a:gridCol>
                <a:gridCol w="1146026">
                  <a:extLst>
                    <a:ext uri="{9D8B030D-6E8A-4147-A177-3AD203B41FA5}">
                      <a16:colId xmlns:a16="http://schemas.microsoft.com/office/drawing/2014/main" val="1667966323"/>
                    </a:ext>
                  </a:extLst>
                </a:gridCol>
                <a:gridCol w="416010">
                  <a:extLst>
                    <a:ext uri="{9D8B030D-6E8A-4147-A177-3AD203B41FA5}">
                      <a16:colId xmlns:a16="http://schemas.microsoft.com/office/drawing/2014/main" val="3415996650"/>
                    </a:ext>
                  </a:extLst>
                </a:gridCol>
                <a:gridCol w="408009">
                  <a:extLst>
                    <a:ext uri="{9D8B030D-6E8A-4147-A177-3AD203B41FA5}">
                      <a16:colId xmlns:a16="http://schemas.microsoft.com/office/drawing/2014/main" val="989014680"/>
                    </a:ext>
                  </a:extLst>
                </a:gridCol>
                <a:gridCol w="912019">
                  <a:extLst>
                    <a:ext uri="{9D8B030D-6E8A-4147-A177-3AD203B41FA5}">
                      <a16:colId xmlns:a16="http://schemas.microsoft.com/office/drawing/2014/main" val="2802253716"/>
                    </a:ext>
                  </a:extLst>
                </a:gridCol>
                <a:gridCol w="1192025">
                  <a:extLst>
                    <a:ext uri="{9D8B030D-6E8A-4147-A177-3AD203B41FA5}">
                      <a16:colId xmlns:a16="http://schemas.microsoft.com/office/drawing/2014/main" val="448456462"/>
                    </a:ext>
                  </a:extLst>
                </a:gridCol>
                <a:gridCol w="600013">
                  <a:extLst>
                    <a:ext uri="{9D8B030D-6E8A-4147-A177-3AD203B41FA5}">
                      <a16:colId xmlns:a16="http://schemas.microsoft.com/office/drawing/2014/main" val="1571008078"/>
                    </a:ext>
                  </a:extLst>
                </a:gridCol>
                <a:gridCol w="546013">
                  <a:extLst>
                    <a:ext uri="{9D8B030D-6E8A-4147-A177-3AD203B41FA5}">
                      <a16:colId xmlns:a16="http://schemas.microsoft.com/office/drawing/2014/main" val="2715468284"/>
                    </a:ext>
                  </a:extLst>
                </a:gridCol>
                <a:gridCol w="720016">
                  <a:extLst>
                    <a:ext uri="{9D8B030D-6E8A-4147-A177-3AD203B41FA5}">
                      <a16:colId xmlns:a16="http://schemas.microsoft.com/office/drawing/2014/main" val="2697559850"/>
                    </a:ext>
                  </a:extLst>
                </a:gridCol>
                <a:gridCol w="282007">
                  <a:extLst>
                    <a:ext uri="{9D8B030D-6E8A-4147-A177-3AD203B41FA5}">
                      <a16:colId xmlns:a16="http://schemas.microsoft.com/office/drawing/2014/main" val="1142360184"/>
                    </a:ext>
                  </a:extLst>
                </a:gridCol>
                <a:gridCol w="2696059">
                  <a:extLst>
                    <a:ext uri="{9D8B030D-6E8A-4147-A177-3AD203B41FA5}">
                      <a16:colId xmlns:a16="http://schemas.microsoft.com/office/drawing/2014/main" val="4224330724"/>
                    </a:ext>
                  </a:extLst>
                </a:gridCol>
              </a:tblGrid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J57955536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MESQUIDA-CALPE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MOSSEN GALMES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78627275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E57652356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EL POLLO LOCO DE MALLORCA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FERROCARRIL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40951993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E07710973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TROPICANA CENTER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CRISTOFOL 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161124197"/>
                  </a:ext>
                </a:extLst>
              </a:tr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A07242464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AJOMAR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ATZEROLES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941509382"/>
                  </a:ext>
                </a:extLst>
              </a:tr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A07242464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AJOMAR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PUNTA DE N'AMER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28494971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E57781098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ECODAGRA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PINS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32234329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E07459175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ROSSELLA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 COMA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18/01/1990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11061123"/>
                  </a:ext>
                </a:extLst>
              </a:tr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J57754871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650" u="none" strike="noStrike">
                          <a:effectLst/>
                        </a:rPr>
                        <a:t>ANBI CALA MILLOR S.C.</a:t>
                      </a:r>
                      <a:endParaRPr lang="it-IT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S'ESTANYOL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46347626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E57831067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H.ADROVER GRUP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LES PALMERES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048356430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E57602914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HERMANAS VADELL RIBOT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 COMA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41794646"/>
                  </a:ext>
                </a:extLst>
              </a:tr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E16635765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GUEMI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BELLA VISTA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50886146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B57996951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650" u="none" strike="noStrike">
                          <a:effectLst/>
                        </a:rPr>
                        <a:t>FRUITES I VERDURES SANCHO SL</a:t>
                      </a:r>
                      <a:endParaRPr lang="fr-F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20/12/2016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32285534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B16624595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GALA ETICS TOOL SYSTEMS SL.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DES PONT DEN FAVA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05/04/2019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37015865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E06813273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LEATHER PARADISE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50544766"/>
                  </a:ext>
                </a:extLst>
              </a:tr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E05362090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NOMURITA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ROSA DELS VENTS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07687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39282218"/>
                  </a:ext>
                </a:extLst>
              </a:tr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B07563083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JUAN ALCINA SANSO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12/02/1992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51275175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B07910110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SUPERFONIA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BRODADORES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25/09/1998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21561972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B57717068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TAMANI &amp; RAHAL DEPORTE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BELLA VISTA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16/06/2011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62285011"/>
                  </a:ext>
                </a:extLst>
              </a:tr>
              <a:tr h="276132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B57021586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ZAFIR TELECOM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S'ESTANYOL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14/06/2000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71916226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B07915374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ZONE SA COMA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53593999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E16575375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GERMANS ES PAGES AG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ORDINES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01/05/2018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35132059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B07642598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RUSTIC BEACH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LES SAVINES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05/11/1993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6196854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B07659519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SALVADOR GALMES E HIJOS S.L.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DES CAMP RODO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23/03/1994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57113819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B57597924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VIDRES I ALUMINIS SANT LLORENC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12/12/2008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68491124"/>
                  </a:ext>
                </a:extLst>
              </a:tr>
              <a:tr h="1860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B57017121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ARITMETICA BALEAR DE COMERCIO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CRISTOFOL 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LLORENÇ DES CARDASSAR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10/05/2000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4782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2222853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BE073D0-6B66-6FFC-A7ED-3233EDD9188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51FE67C-60F1-CB1E-31ED-90ABF7D794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4815908"/>
      </p:ext>
    </p:extLst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A56E8772-3644-152A-D666-76B5DB5844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5374594"/>
              </p:ext>
            </p:extLst>
          </p:nvPr>
        </p:nvGraphicFramePr>
        <p:xfrm>
          <a:off x="838200" y="472219"/>
          <a:ext cx="10515602" cy="163361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8908">
                  <a:extLst>
                    <a:ext uri="{9D8B030D-6E8A-4147-A177-3AD203B41FA5}">
                      <a16:colId xmlns:a16="http://schemas.microsoft.com/office/drawing/2014/main" val="1320647582"/>
                    </a:ext>
                  </a:extLst>
                </a:gridCol>
                <a:gridCol w="1483935">
                  <a:extLst>
                    <a:ext uri="{9D8B030D-6E8A-4147-A177-3AD203B41FA5}">
                      <a16:colId xmlns:a16="http://schemas.microsoft.com/office/drawing/2014/main" val="1880725118"/>
                    </a:ext>
                  </a:extLst>
                </a:gridCol>
                <a:gridCol w="165718">
                  <a:extLst>
                    <a:ext uri="{9D8B030D-6E8A-4147-A177-3AD203B41FA5}">
                      <a16:colId xmlns:a16="http://schemas.microsoft.com/office/drawing/2014/main" val="4170327321"/>
                    </a:ext>
                  </a:extLst>
                </a:gridCol>
                <a:gridCol w="1079055">
                  <a:extLst>
                    <a:ext uri="{9D8B030D-6E8A-4147-A177-3AD203B41FA5}">
                      <a16:colId xmlns:a16="http://schemas.microsoft.com/office/drawing/2014/main" val="2405547184"/>
                    </a:ext>
                  </a:extLst>
                </a:gridCol>
                <a:gridCol w="391699">
                  <a:extLst>
                    <a:ext uri="{9D8B030D-6E8A-4147-A177-3AD203B41FA5}">
                      <a16:colId xmlns:a16="http://schemas.microsoft.com/office/drawing/2014/main" val="560780241"/>
                    </a:ext>
                  </a:extLst>
                </a:gridCol>
                <a:gridCol w="384166">
                  <a:extLst>
                    <a:ext uri="{9D8B030D-6E8A-4147-A177-3AD203B41FA5}">
                      <a16:colId xmlns:a16="http://schemas.microsoft.com/office/drawing/2014/main" val="754262800"/>
                    </a:ext>
                  </a:extLst>
                </a:gridCol>
                <a:gridCol w="858724">
                  <a:extLst>
                    <a:ext uri="{9D8B030D-6E8A-4147-A177-3AD203B41FA5}">
                      <a16:colId xmlns:a16="http://schemas.microsoft.com/office/drawing/2014/main" val="4051259409"/>
                    </a:ext>
                  </a:extLst>
                </a:gridCol>
                <a:gridCol w="1122367">
                  <a:extLst>
                    <a:ext uri="{9D8B030D-6E8A-4147-A177-3AD203B41FA5}">
                      <a16:colId xmlns:a16="http://schemas.microsoft.com/office/drawing/2014/main" val="4007320171"/>
                    </a:ext>
                  </a:extLst>
                </a:gridCol>
                <a:gridCol w="564951">
                  <a:extLst>
                    <a:ext uri="{9D8B030D-6E8A-4147-A177-3AD203B41FA5}">
                      <a16:colId xmlns:a16="http://schemas.microsoft.com/office/drawing/2014/main" val="4264784933"/>
                    </a:ext>
                  </a:extLst>
                </a:gridCol>
                <a:gridCol w="514104">
                  <a:extLst>
                    <a:ext uri="{9D8B030D-6E8A-4147-A177-3AD203B41FA5}">
                      <a16:colId xmlns:a16="http://schemas.microsoft.com/office/drawing/2014/main" val="4002817660"/>
                    </a:ext>
                  </a:extLst>
                </a:gridCol>
                <a:gridCol w="677940">
                  <a:extLst>
                    <a:ext uri="{9D8B030D-6E8A-4147-A177-3AD203B41FA5}">
                      <a16:colId xmlns:a16="http://schemas.microsoft.com/office/drawing/2014/main" val="3312601242"/>
                    </a:ext>
                  </a:extLst>
                </a:gridCol>
                <a:gridCol w="265527">
                  <a:extLst>
                    <a:ext uri="{9D8B030D-6E8A-4147-A177-3AD203B41FA5}">
                      <a16:colId xmlns:a16="http://schemas.microsoft.com/office/drawing/2014/main" val="1362911373"/>
                    </a:ext>
                  </a:extLst>
                </a:gridCol>
                <a:gridCol w="2538508">
                  <a:extLst>
                    <a:ext uri="{9D8B030D-6E8A-4147-A177-3AD203B41FA5}">
                      <a16:colId xmlns:a16="http://schemas.microsoft.com/office/drawing/2014/main" val="3104902786"/>
                    </a:ext>
                  </a:extLst>
                </a:gridCol>
              </a:tblGrid>
              <a:tr h="217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B57573941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OPTICA NOVA VISIO I AUDIOPROTESIS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 LLORENÇ DES CARDASSAR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2480570249"/>
                  </a:ext>
                </a:extLst>
              </a:tr>
              <a:tr h="217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VARIOS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703475456"/>
                  </a:ext>
                </a:extLst>
              </a:tr>
              <a:tr h="217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PERFUMERIAS ASOCIADAS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 LLORENÇ DES CARDASSAR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812938375"/>
                  </a:ext>
                </a:extLst>
              </a:tr>
              <a:tr h="32325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B16580193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GOMEZ &amp; GARAVANO'S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ALEGRIA (SANT LLORENÇ DES CARDASSAR)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21/05/2018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749461353"/>
                  </a:ext>
                </a:extLst>
              </a:tr>
              <a:tr h="217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B57725335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POLO EQUIPMENT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08/09/2011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963244552"/>
                  </a:ext>
                </a:extLst>
              </a:tr>
              <a:tr h="217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B16509549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BO TENDES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816186206"/>
                  </a:ext>
                </a:extLst>
              </a:tr>
              <a:tr h="2171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B02962538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BIGGIS PASTELERIA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MORO VELL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78702909"/>
                  </a:ext>
                </a:extLst>
              </a:tr>
            </a:tbl>
          </a:graphicData>
        </a:graphic>
      </p:graphicFrame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E2E9CE91-072F-6147-8DE6-B88C2DF9F2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9E93DE68-1B2A-AA2F-520D-E76BE09001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396314"/>
              </p:ext>
            </p:extLst>
          </p:nvPr>
        </p:nvGraphicFramePr>
        <p:xfrm>
          <a:off x="838198" y="2105833"/>
          <a:ext cx="10515602" cy="227018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8908">
                  <a:extLst>
                    <a:ext uri="{9D8B030D-6E8A-4147-A177-3AD203B41FA5}">
                      <a16:colId xmlns:a16="http://schemas.microsoft.com/office/drawing/2014/main" val="2198279351"/>
                    </a:ext>
                  </a:extLst>
                </a:gridCol>
                <a:gridCol w="1483935">
                  <a:extLst>
                    <a:ext uri="{9D8B030D-6E8A-4147-A177-3AD203B41FA5}">
                      <a16:colId xmlns:a16="http://schemas.microsoft.com/office/drawing/2014/main" val="983418984"/>
                    </a:ext>
                  </a:extLst>
                </a:gridCol>
                <a:gridCol w="165718">
                  <a:extLst>
                    <a:ext uri="{9D8B030D-6E8A-4147-A177-3AD203B41FA5}">
                      <a16:colId xmlns:a16="http://schemas.microsoft.com/office/drawing/2014/main" val="1229734856"/>
                    </a:ext>
                  </a:extLst>
                </a:gridCol>
                <a:gridCol w="1079055">
                  <a:extLst>
                    <a:ext uri="{9D8B030D-6E8A-4147-A177-3AD203B41FA5}">
                      <a16:colId xmlns:a16="http://schemas.microsoft.com/office/drawing/2014/main" val="3232459689"/>
                    </a:ext>
                  </a:extLst>
                </a:gridCol>
                <a:gridCol w="391699">
                  <a:extLst>
                    <a:ext uri="{9D8B030D-6E8A-4147-A177-3AD203B41FA5}">
                      <a16:colId xmlns:a16="http://schemas.microsoft.com/office/drawing/2014/main" val="453692487"/>
                    </a:ext>
                  </a:extLst>
                </a:gridCol>
                <a:gridCol w="384166">
                  <a:extLst>
                    <a:ext uri="{9D8B030D-6E8A-4147-A177-3AD203B41FA5}">
                      <a16:colId xmlns:a16="http://schemas.microsoft.com/office/drawing/2014/main" val="1474770586"/>
                    </a:ext>
                  </a:extLst>
                </a:gridCol>
                <a:gridCol w="858724">
                  <a:extLst>
                    <a:ext uri="{9D8B030D-6E8A-4147-A177-3AD203B41FA5}">
                      <a16:colId xmlns:a16="http://schemas.microsoft.com/office/drawing/2014/main" val="917658681"/>
                    </a:ext>
                  </a:extLst>
                </a:gridCol>
                <a:gridCol w="1122367">
                  <a:extLst>
                    <a:ext uri="{9D8B030D-6E8A-4147-A177-3AD203B41FA5}">
                      <a16:colId xmlns:a16="http://schemas.microsoft.com/office/drawing/2014/main" val="4190174597"/>
                    </a:ext>
                  </a:extLst>
                </a:gridCol>
                <a:gridCol w="564951">
                  <a:extLst>
                    <a:ext uri="{9D8B030D-6E8A-4147-A177-3AD203B41FA5}">
                      <a16:colId xmlns:a16="http://schemas.microsoft.com/office/drawing/2014/main" val="2891730636"/>
                    </a:ext>
                  </a:extLst>
                </a:gridCol>
                <a:gridCol w="514104">
                  <a:extLst>
                    <a:ext uri="{9D8B030D-6E8A-4147-A177-3AD203B41FA5}">
                      <a16:colId xmlns:a16="http://schemas.microsoft.com/office/drawing/2014/main" val="380583485"/>
                    </a:ext>
                  </a:extLst>
                </a:gridCol>
                <a:gridCol w="677940">
                  <a:extLst>
                    <a:ext uri="{9D8B030D-6E8A-4147-A177-3AD203B41FA5}">
                      <a16:colId xmlns:a16="http://schemas.microsoft.com/office/drawing/2014/main" val="2407506414"/>
                    </a:ext>
                  </a:extLst>
                </a:gridCol>
                <a:gridCol w="265527">
                  <a:extLst>
                    <a:ext uri="{9D8B030D-6E8A-4147-A177-3AD203B41FA5}">
                      <a16:colId xmlns:a16="http://schemas.microsoft.com/office/drawing/2014/main" val="290666793"/>
                    </a:ext>
                  </a:extLst>
                </a:gridCol>
                <a:gridCol w="2538508">
                  <a:extLst>
                    <a:ext uri="{9D8B030D-6E8A-4147-A177-3AD203B41FA5}">
                      <a16:colId xmlns:a16="http://schemas.microsoft.com/office/drawing/2014/main" val="48610282"/>
                    </a:ext>
                  </a:extLst>
                </a:gridCol>
              </a:tblGrid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SANSO TENDES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SAVINES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 LLORENÇ DES CARDASSAR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12/07/1999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710896717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TENDES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LES PALMERES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707603288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TENDES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2221002828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B07554546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JOYERIAS CALA MILLOR KATIA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FLOR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494079898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B07554546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JOYERIAS CALA MILLOR KATIA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07560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790277130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B07854946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CA'N PARRINO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 VISTA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150023885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B07854946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CA'N PARRINO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434237624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B07854946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CA'N PARRINO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2147682797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674453290"/>
                  </a:ext>
                </a:extLst>
              </a:tr>
              <a:tr h="22701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NOVA AREA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2200169685"/>
                  </a:ext>
                </a:extLst>
              </a:tr>
            </a:tbl>
          </a:graphicData>
        </a:graphic>
      </p:graphicFrame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85C54591-8790-77A1-4C73-F6B0C06823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6902775"/>
              </p:ext>
            </p:extLst>
          </p:nvPr>
        </p:nvGraphicFramePr>
        <p:xfrm>
          <a:off x="838196" y="4378065"/>
          <a:ext cx="10515602" cy="6551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8908">
                  <a:extLst>
                    <a:ext uri="{9D8B030D-6E8A-4147-A177-3AD203B41FA5}">
                      <a16:colId xmlns:a16="http://schemas.microsoft.com/office/drawing/2014/main" val="3605053712"/>
                    </a:ext>
                  </a:extLst>
                </a:gridCol>
                <a:gridCol w="1483935">
                  <a:extLst>
                    <a:ext uri="{9D8B030D-6E8A-4147-A177-3AD203B41FA5}">
                      <a16:colId xmlns:a16="http://schemas.microsoft.com/office/drawing/2014/main" val="1353364897"/>
                    </a:ext>
                  </a:extLst>
                </a:gridCol>
                <a:gridCol w="165718">
                  <a:extLst>
                    <a:ext uri="{9D8B030D-6E8A-4147-A177-3AD203B41FA5}">
                      <a16:colId xmlns:a16="http://schemas.microsoft.com/office/drawing/2014/main" val="926167095"/>
                    </a:ext>
                  </a:extLst>
                </a:gridCol>
                <a:gridCol w="1079055">
                  <a:extLst>
                    <a:ext uri="{9D8B030D-6E8A-4147-A177-3AD203B41FA5}">
                      <a16:colId xmlns:a16="http://schemas.microsoft.com/office/drawing/2014/main" val="2459012348"/>
                    </a:ext>
                  </a:extLst>
                </a:gridCol>
                <a:gridCol w="391699">
                  <a:extLst>
                    <a:ext uri="{9D8B030D-6E8A-4147-A177-3AD203B41FA5}">
                      <a16:colId xmlns:a16="http://schemas.microsoft.com/office/drawing/2014/main" val="3726063147"/>
                    </a:ext>
                  </a:extLst>
                </a:gridCol>
                <a:gridCol w="384166">
                  <a:extLst>
                    <a:ext uri="{9D8B030D-6E8A-4147-A177-3AD203B41FA5}">
                      <a16:colId xmlns:a16="http://schemas.microsoft.com/office/drawing/2014/main" val="455353460"/>
                    </a:ext>
                  </a:extLst>
                </a:gridCol>
                <a:gridCol w="858724">
                  <a:extLst>
                    <a:ext uri="{9D8B030D-6E8A-4147-A177-3AD203B41FA5}">
                      <a16:colId xmlns:a16="http://schemas.microsoft.com/office/drawing/2014/main" val="1207521945"/>
                    </a:ext>
                  </a:extLst>
                </a:gridCol>
                <a:gridCol w="1122367">
                  <a:extLst>
                    <a:ext uri="{9D8B030D-6E8A-4147-A177-3AD203B41FA5}">
                      <a16:colId xmlns:a16="http://schemas.microsoft.com/office/drawing/2014/main" val="1067526405"/>
                    </a:ext>
                  </a:extLst>
                </a:gridCol>
                <a:gridCol w="564951">
                  <a:extLst>
                    <a:ext uri="{9D8B030D-6E8A-4147-A177-3AD203B41FA5}">
                      <a16:colId xmlns:a16="http://schemas.microsoft.com/office/drawing/2014/main" val="3453704085"/>
                    </a:ext>
                  </a:extLst>
                </a:gridCol>
                <a:gridCol w="514104">
                  <a:extLst>
                    <a:ext uri="{9D8B030D-6E8A-4147-A177-3AD203B41FA5}">
                      <a16:colId xmlns:a16="http://schemas.microsoft.com/office/drawing/2014/main" val="4098927733"/>
                    </a:ext>
                  </a:extLst>
                </a:gridCol>
                <a:gridCol w="677940">
                  <a:extLst>
                    <a:ext uri="{9D8B030D-6E8A-4147-A177-3AD203B41FA5}">
                      <a16:colId xmlns:a16="http://schemas.microsoft.com/office/drawing/2014/main" val="4179347823"/>
                    </a:ext>
                  </a:extLst>
                </a:gridCol>
                <a:gridCol w="265527">
                  <a:extLst>
                    <a:ext uri="{9D8B030D-6E8A-4147-A177-3AD203B41FA5}">
                      <a16:colId xmlns:a16="http://schemas.microsoft.com/office/drawing/2014/main" val="1244875694"/>
                    </a:ext>
                  </a:extLst>
                </a:gridCol>
                <a:gridCol w="2538508">
                  <a:extLst>
                    <a:ext uri="{9D8B030D-6E8A-4147-A177-3AD203B41FA5}">
                      <a16:colId xmlns:a16="http://schemas.microsoft.com/office/drawing/2014/main" val="3796472187"/>
                    </a:ext>
                  </a:extLst>
                </a:gridCol>
              </a:tblGrid>
              <a:tr h="182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A07170616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PERFUMERIA EDEN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SAVINES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2145144232"/>
                  </a:ext>
                </a:extLst>
              </a:tr>
              <a:tr h="182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NAIXENT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336915614"/>
                  </a:ext>
                </a:extLst>
              </a:tr>
              <a:tr h="182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333606287"/>
                  </a:ext>
                </a:extLst>
              </a:tr>
            </a:tbl>
          </a:graphicData>
        </a:graphic>
      </p:graphicFrame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ECDF7E2F-AC96-5D37-FC5C-B27BE36D60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2735706"/>
              </p:ext>
            </p:extLst>
          </p:nvPr>
        </p:nvGraphicFramePr>
        <p:xfrm>
          <a:off x="838196" y="5040778"/>
          <a:ext cx="10515602" cy="7457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8908">
                  <a:extLst>
                    <a:ext uri="{9D8B030D-6E8A-4147-A177-3AD203B41FA5}">
                      <a16:colId xmlns:a16="http://schemas.microsoft.com/office/drawing/2014/main" val="2128695449"/>
                    </a:ext>
                  </a:extLst>
                </a:gridCol>
                <a:gridCol w="1483935">
                  <a:extLst>
                    <a:ext uri="{9D8B030D-6E8A-4147-A177-3AD203B41FA5}">
                      <a16:colId xmlns:a16="http://schemas.microsoft.com/office/drawing/2014/main" val="1790439526"/>
                    </a:ext>
                  </a:extLst>
                </a:gridCol>
                <a:gridCol w="165718">
                  <a:extLst>
                    <a:ext uri="{9D8B030D-6E8A-4147-A177-3AD203B41FA5}">
                      <a16:colId xmlns:a16="http://schemas.microsoft.com/office/drawing/2014/main" val="4131515848"/>
                    </a:ext>
                  </a:extLst>
                </a:gridCol>
                <a:gridCol w="1079055">
                  <a:extLst>
                    <a:ext uri="{9D8B030D-6E8A-4147-A177-3AD203B41FA5}">
                      <a16:colId xmlns:a16="http://schemas.microsoft.com/office/drawing/2014/main" val="3878221731"/>
                    </a:ext>
                  </a:extLst>
                </a:gridCol>
                <a:gridCol w="391699">
                  <a:extLst>
                    <a:ext uri="{9D8B030D-6E8A-4147-A177-3AD203B41FA5}">
                      <a16:colId xmlns:a16="http://schemas.microsoft.com/office/drawing/2014/main" val="1614586795"/>
                    </a:ext>
                  </a:extLst>
                </a:gridCol>
                <a:gridCol w="384166">
                  <a:extLst>
                    <a:ext uri="{9D8B030D-6E8A-4147-A177-3AD203B41FA5}">
                      <a16:colId xmlns:a16="http://schemas.microsoft.com/office/drawing/2014/main" val="2795893125"/>
                    </a:ext>
                  </a:extLst>
                </a:gridCol>
                <a:gridCol w="858724">
                  <a:extLst>
                    <a:ext uri="{9D8B030D-6E8A-4147-A177-3AD203B41FA5}">
                      <a16:colId xmlns:a16="http://schemas.microsoft.com/office/drawing/2014/main" val="3808025678"/>
                    </a:ext>
                  </a:extLst>
                </a:gridCol>
                <a:gridCol w="1122367">
                  <a:extLst>
                    <a:ext uri="{9D8B030D-6E8A-4147-A177-3AD203B41FA5}">
                      <a16:colId xmlns:a16="http://schemas.microsoft.com/office/drawing/2014/main" val="2920416701"/>
                    </a:ext>
                  </a:extLst>
                </a:gridCol>
                <a:gridCol w="564951">
                  <a:extLst>
                    <a:ext uri="{9D8B030D-6E8A-4147-A177-3AD203B41FA5}">
                      <a16:colId xmlns:a16="http://schemas.microsoft.com/office/drawing/2014/main" val="819647495"/>
                    </a:ext>
                  </a:extLst>
                </a:gridCol>
                <a:gridCol w="514104">
                  <a:extLst>
                    <a:ext uri="{9D8B030D-6E8A-4147-A177-3AD203B41FA5}">
                      <a16:colId xmlns:a16="http://schemas.microsoft.com/office/drawing/2014/main" val="2922515267"/>
                    </a:ext>
                  </a:extLst>
                </a:gridCol>
                <a:gridCol w="677940">
                  <a:extLst>
                    <a:ext uri="{9D8B030D-6E8A-4147-A177-3AD203B41FA5}">
                      <a16:colId xmlns:a16="http://schemas.microsoft.com/office/drawing/2014/main" val="3762132476"/>
                    </a:ext>
                  </a:extLst>
                </a:gridCol>
                <a:gridCol w="265527">
                  <a:extLst>
                    <a:ext uri="{9D8B030D-6E8A-4147-A177-3AD203B41FA5}">
                      <a16:colId xmlns:a16="http://schemas.microsoft.com/office/drawing/2014/main" val="1779064385"/>
                    </a:ext>
                  </a:extLst>
                </a:gridCol>
                <a:gridCol w="2538508">
                  <a:extLst>
                    <a:ext uri="{9D8B030D-6E8A-4147-A177-3AD203B41FA5}">
                      <a16:colId xmlns:a16="http://schemas.microsoft.com/office/drawing/2014/main" val="3136109429"/>
                    </a:ext>
                  </a:extLst>
                </a:gridCol>
              </a:tblGrid>
              <a:tr h="2485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HIPER MANACOR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 DE BELLVER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4262192888"/>
                  </a:ext>
                </a:extLst>
              </a:tr>
              <a:tr h="2485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A07169287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MANACOR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BON 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07560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488106145"/>
                  </a:ext>
                </a:extLst>
              </a:tr>
              <a:tr h="2485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A07169287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HIPER MANACOR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 DES CARDASSAR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33" marR="5033" marT="5033" marB="0" anchor="b"/>
                </a:tc>
                <a:extLst>
                  <a:ext uri="{0D108BD9-81ED-4DB2-BD59-A6C34878D82A}">
                    <a16:rowId xmlns:a16="http://schemas.microsoft.com/office/drawing/2014/main" val="1163449297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41CB0F96-977E-9804-D190-44FA6D2A7A9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688662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2098020"/>
      </p:ext>
    </p:extLst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008607" y="5283719"/>
            <a:ext cx="417172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Santa </a:t>
            </a: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Eugènia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3314" name="Picture 2" descr="undefined">
            <a:extLst>
              <a:ext uri="{FF2B5EF4-FFF2-40B4-BE49-F238E27FC236}">
                <a16:creationId xmlns:a16="http://schemas.microsoft.com/office/drawing/2014/main" id="{DF550E10-D3EF-ACE3-DD7C-534BAE0B7F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7833" y="174333"/>
            <a:ext cx="3587632" cy="50222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1EC4E5DF-8DA2-B2EC-431E-05215ADCC1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3948019"/>
      </p:ext>
    </p:extLst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B4E96DA2-067A-C872-6B6C-D7A80755EF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6518625"/>
              </p:ext>
            </p:extLst>
          </p:nvPr>
        </p:nvGraphicFramePr>
        <p:xfrm>
          <a:off x="838202" y="2415133"/>
          <a:ext cx="10392864" cy="21946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369">
                  <a:extLst>
                    <a:ext uri="{9D8B030D-6E8A-4147-A177-3AD203B41FA5}">
                      <a16:colId xmlns:a16="http://schemas.microsoft.com/office/drawing/2014/main" val="1708119667"/>
                    </a:ext>
                  </a:extLst>
                </a:gridCol>
                <a:gridCol w="1460078">
                  <a:extLst>
                    <a:ext uri="{9D8B030D-6E8A-4147-A177-3AD203B41FA5}">
                      <a16:colId xmlns:a16="http://schemas.microsoft.com/office/drawing/2014/main" val="1153300050"/>
                    </a:ext>
                  </a:extLst>
                </a:gridCol>
                <a:gridCol w="163054">
                  <a:extLst>
                    <a:ext uri="{9D8B030D-6E8A-4147-A177-3AD203B41FA5}">
                      <a16:colId xmlns:a16="http://schemas.microsoft.com/office/drawing/2014/main" val="4047354024"/>
                    </a:ext>
                  </a:extLst>
                </a:gridCol>
                <a:gridCol w="1061706">
                  <a:extLst>
                    <a:ext uri="{9D8B030D-6E8A-4147-A177-3AD203B41FA5}">
                      <a16:colId xmlns:a16="http://schemas.microsoft.com/office/drawing/2014/main" val="3764547075"/>
                    </a:ext>
                  </a:extLst>
                </a:gridCol>
                <a:gridCol w="385401">
                  <a:extLst>
                    <a:ext uri="{9D8B030D-6E8A-4147-A177-3AD203B41FA5}">
                      <a16:colId xmlns:a16="http://schemas.microsoft.com/office/drawing/2014/main" val="2594674541"/>
                    </a:ext>
                  </a:extLst>
                </a:gridCol>
                <a:gridCol w="377991">
                  <a:extLst>
                    <a:ext uri="{9D8B030D-6E8A-4147-A177-3AD203B41FA5}">
                      <a16:colId xmlns:a16="http://schemas.microsoft.com/office/drawing/2014/main" val="3360306242"/>
                    </a:ext>
                  </a:extLst>
                </a:gridCol>
                <a:gridCol w="526221">
                  <a:extLst>
                    <a:ext uri="{9D8B030D-6E8A-4147-A177-3AD203B41FA5}">
                      <a16:colId xmlns:a16="http://schemas.microsoft.com/office/drawing/2014/main" val="909017003"/>
                    </a:ext>
                  </a:extLst>
                </a:gridCol>
                <a:gridCol w="1104323">
                  <a:extLst>
                    <a:ext uri="{9D8B030D-6E8A-4147-A177-3AD203B41FA5}">
                      <a16:colId xmlns:a16="http://schemas.microsoft.com/office/drawing/2014/main" val="1591087762"/>
                    </a:ext>
                  </a:extLst>
                </a:gridCol>
                <a:gridCol w="555868">
                  <a:extLst>
                    <a:ext uri="{9D8B030D-6E8A-4147-A177-3AD203B41FA5}">
                      <a16:colId xmlns:a16="http://schemas.microsoft.com/office/drawing/2014/main" val="922055065"/>
                    </a:ext>
                  </a:extLst>
                </a:gridCol>
                <a:gridCol w="505839">
                  <a:extLst>
                    <a:ext uri="{9D8B030D-6E8A-4147-A177-3AD203B41FA5}">
                      <a16:colId xmlns:a16="http://schemas.microsoft.com/office/drawing/2014/main" val="231188659"/>
                    </a:ext>
                  </a:extLst>
                </a:gridCol>
                <a:gridCol w="667040">
                  <a:extLst>
                    <a:ext uri="{9D8B030D-6E8A-4147-A177-3AD203B41FA5}">
                      <a16:colId xmlns:a16="http://schemas.microsoft.com/office/drawing/2014/main" val="194177590"/>
                    </a:ext>
                  </a:extLst>
                </a:gridCol>
                <a:gridCol w="261258">
                  <a:extLst>
                    <a:ext uri="{9D8B030D-6E8A-4147-A177-3AD203B41FA5}">
                      <a16:colId xmlns:a16="http://schemas.microsoft.com/office/drawing/2014/main" val="2356851418"/>
                    </a:ext>
                  </a:extLst>
                </a:gridCol>
                <a:gridCol w="2862716">
                  <a:extLst>
                    <a:ext uri="{9D8B030D-6E8A-4147-A177-3AD203B41FA5}">
                      <a16:colId xmlns:a16="http://schemas.microsoft.com/office/drawing/2014/main" val="3441827895"/>
                    </a:ext>
                  </a:extLst>
                </a:gridCol>
              </a:tblGrid>
              <a:tr h="344291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2215354746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42942807J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ROIG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7861603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43071970P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CRESPI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DE 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285799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43163191B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ANTEQUERA SMITH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SASTRE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8043825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01873160V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TAU GURY MARIANA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COLL BIBILONI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6308321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J07836729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MIRALLES SASTRE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ALQUERIES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8851986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E57981318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PONS-SEGURA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S'ALJUB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376320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B07835531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C'AN PUCETA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 A 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4948667"/>
                  </a:ext>
                </a:extLst>
              </a:tr>
              <a:tr h="2312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B57929663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SANGAR 2015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25/08/2015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8483453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54888842-F4F6-05FA-CEC7-EAE0C846CF9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37DBD6F9-6EEA-3367-6DE2-CE24D78D21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9388797"/>
      </p:ext>
    </p:extLst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3760608" y="5228072"/>
            <a:ext cx="46677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Santa Margalida</a:t>
            </a:r>
          </a:p>
        </p:txBody>
      </p:sp>
      <p:pic>
        <p:nvPicPr>
          <p:cNvPr id="14338" name="Picture 2" descr="undefined">
            <a:extLst>
              <a:ext uri="{FF2B5EF4-FFF2-40B4-BE49-F238E27FC236}">
                <a16:creationId xmlns:a16="http://schemas.microsoft.com/office/drawing/2014/main" id="{99CACB48-DCCF-FC6B-3BFB-C3A49BFDF9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6816" y="285626"/>
            <a:ext cx="3995305" cy="47917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741ADA34-8058-EFDE-D6B0-5E24D413F4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2635342"/>
      </p:ext>
    </p:extLst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FADD0CA-E905-F0EE-A5C2-2EAA68C6CB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9307736"/>
              </p:ext>
            </p:extLst>
          </p:nvPr>
        </p:nvGraphicFramePr>
        <p:xfrm>
          <a:off x="874792" y="798928"/>
          <a:ext cx="10442415" cy="52601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3569">
                  <a:extLst>
                    <a:ext uri="{9D8B030D-6E8A-4147-A177-3AD203B41FA5}">
                      <a16:colId xmlns:a16="http://schemas.microsoft.com/office/drawing/2014/main" val="1813409794"/>
                    </a:ext>
                  </a:extLst>
                </a:gridCol>
                <a:gridCol w="1467039">
                  <a:extLst>
                    <a:ext uri="{9D8B030D-6E8A-4147-A177-3AD203B41FA5}">
                      <a16:colId xmlns:a16="http://schemas.microsoft.com/office/drawing/2014/main" val="1329399594"/>
                    </a:ext>
                  </a:extLst>
                </a:gridCol>
                <a:gridCol w="163832">
                  <a:extLst>
                    <a:ext uri="{9D8B030D-6E8A-4147-A177-3AD203B41FA5}">
                      <a16:colId xmlns:a16="http://schemas.microsoft.com/office/drawing/2014/main" val="4248787587"/>
                    </a:ext>
                  </a:extLst>
                </a:gridCol>
                <a:gridCol w="1066768">
                  <a:extLst>
                    <a:ext uri="{9D8B030D-6E8A-4147-A177-3AD203B41FA5}">
                      <a16:colId xmlns:a16="http://schemas.microsoft.com/office/drawing/2014/main" val="3286837686"/>
                    </a:ext>
                  </a:extLst>
                </a:gridCol>
                <a:gridCol w="387239">
                  <a:extLst>
                    <a:ext uri="{9D8B030D-6E8A-4147-A177-3AD203B41FA5}">
                      <a16:colId xmlns:a16="http://schemas.microsoft.com/office/drawing/2014/main" val="3614053500"/>
                    </a:ext>
                  </a:extLst>
                </a:gridCol>
                <a:gridCol w="379792">
                  <a:extLst>
                    <a:ext uri="{9D8B030D-6E8A-4147-A177-3AD203B41FA5}">
                      <a16:colId xmlns:a16="http://schemas.microsoft.com/office/drawing/2014/main" val="2131472590"/>
                    </a:ext>
                  </a:extLst>
                </a:gridCol>
                <a:gridCol w="528730">
                  <a:extLst>
                    <a:ext uri="{9D8B030D-6E8A-4147-A177-3AD203B41FA5}">
                      <a16:colId xmlns:a16="http://schemas.microsoft.com/office/drawing/2014/main" val="2393094637"/>
                    </a:ext>
                  </a:extLst>
                </a:gridCol>
                <a:gridCol w="1109588">
                  <a:extLst>
                    <a:ext uri="{9D8B030D-6E8A-4147-A177-3AD203B41FA5}">
                      <a16:colId xmlns:a16="http://schemas.microsoft.com/office/drawing/2014/main" val="277367488"/>
                    </a:ext>
                  </a:extLst>
                </a:gridCol>
                <a:gridCol w="558517">
                  <a:extLst>
                    <a:ext uri="{9D8B030D-6E8A-4147-A177-3AD203B41FA5}">
                      <a16:colId xmlns:a16="http://schemas.microsoft.com/office/drawing/2014/main" val="3426733002"/>
                    </a:ext>
                  </a:extLst>
                </a:gridCol>
                <a:gridCol w="508252">
                  <a:extLst>
                    <a:ext uri="{9D8B030D-6E8A-4147-A177-3AD203B41FA5}">
                      <a16:colId xmlns:a16="http://schemas.microsoft.com/office/drawing/2014/main" val="1816779696"/>
                    </a:ext>
                  </a:extLst>
                </a:gridCol>
                <a:gridCol w="670221">
                  <a:extLst>
                    <a:ext uri="{9D8B030D-6E8A-4147-A177-3AD203B41FA5}">
                      <a16:colId xmlns:a16="http://schemas.microsoft.com/office/drawing/2014/main" val="4055550948"/>
                    </a:ext>
                  </a:extLst>
                </a:gridCol>
                <a:gridCol w="262504">
                  <a:extLst>
                    <a:ext uri="{9D8B030D-6E8A-4147-A177-3AD203B41FA5}">
                      <a16:colId xmlns:a16="http://schemas.microsoft.com/office/drawing/2014/main" val="4276991461"/>
                    </a:ext>
                  </a:extLst>
                </a:gridCol>
                <a:gridCol w="2876364">
                  <a:extLst>
                    <a:ext uri="{9D8B030D-6E8A-4147-A177-3AD203B41FA5}">
                      <a16:colId xmlns:a16="http://schemas.microsoft.com/office/drawing/2014/main" val="3535917110"/>
                    </a:ext>
                  </a:extLst>
                </a:gridCol>
              </a:tblGrid>
              <a:tr h="307119"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 dirty="0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extLst>
                  <a:ext uri="{0D108BD9-81ED-4DB2-BD59-A6C34878D82A}">
                    <a16:rowId xmlns:a16="http://schemas.microsoft.com/office/drawing/2014/main" val="3337855340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42998256D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MOREY FEBRER CATALINA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LA SALLE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09626410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42995542D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BESTARD PERELLO ANTONIA MARIA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ISABEL GARAU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65031311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43035237Y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MARCH MORANTA MARTIN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63994883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18225712Y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CALAFAT FERRER ANTONI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77935013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78215972X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SEGUI SALOM JORGE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MIQUEL ORDINAS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10568892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X1523517C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CARLS HEIKE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FONT I ROIG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03063373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41570712Y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GUAL CALVO GUILLERMO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POU DE SA GARRIGA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53485579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X7832407X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DOUDOUCH ABDELHAKIM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VINYES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92303288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Y7976027D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BAZZAOUI ABDELHAKIM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EUROPA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80258949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78211965M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AGUILO MOLINAS SANDRA MARGARITA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JOAN MONJO MARCH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0679510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41615009M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PEREZ ALOMAR JOSE MANUEL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HORTS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49684803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Y2781630R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ODOROG LAURENTIU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EUROPA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23494247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43062330M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GAYA AMENGUAL ANTONIA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POUAS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474695082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X1226981T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DOMSELAAR DAVID NELSON VAN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MIGJORN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49210268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39125839X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MAJORAL RIBALAIGA JOSE ORIOL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CONSTITUCIO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51795895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43059234Z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OLIVER MOLINAS RAFAELA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EUROPA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78061346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X3036331D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CHUNYUE WANG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30202420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43082317M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CLADERA RAMIS JUAN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POU DE SA GARRIGA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68022901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41319318W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AGUILO ROCA JAIME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JOAN MONJO MARCH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01/05/1984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36801031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41524510B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FERRER FORNES MIGUEL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EUROPA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58667454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X2414447E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AARAB ABDELAZIZ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LA SALLE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65335469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78199742H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MAS SIQUIER GUILLERMO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95143543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42977305B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VILLALONGA FERRAGUT JERONIMA MARGARITA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60915416"/>
                  </a:ext>
                </a:extLst>
              </a:tr>
              <a:tr h="20637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78205609C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MULET CASTELL PEDRO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09/10/1992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4719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4161035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66F2F361-8752-A485-9000-D59061D1D6A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5736BF6-C313-59A3-0527-2D08D2E9BF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7244098"/>
      </p:ext>
    </p:extLst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B1BA61B-5E35-0651-0B1A-1BADF342E1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4721917"/>
              </p:ext>
            </p:extLst>
          </p:nvPr>
        </p:nvGraphicFramePr>
        <p:xfrm>
          <a:off x="946047" y="701900"/>
          <a:ext cx="10299904" cy="54542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7243">
                  <a:extLst>
                    <a:ext uri="{9D8B030D-6E8A-4147-A177-3AD203B41FA5}">
                      <a16:colId xmlns:a16="http://schemas.microsoft.com/office/drawing/2014/main" val="588433837"/>
                    </a:ext>
                  </a:extLst>
                </a:gridCol>
                <a:gridCol w="1447018">
                  <a:extLst>
                    <a:ext uri="{9D8B030D-6E8A-4147-A177-3AD203B41FA5}">
                      <a16:colId xmlns:a16="http://schemas.microsoft.com/office/drawing/2014/main" val="327024004"/>
                    </a:ext>
                  </a:extLst>
                </a:gridCol>
                <a:gridCol w="161596">
                  <a:extLst>
                    <a:ext uri="{9D8B030D-6E8A-4147-A177-3AD203B41FA5}">
                      <a16:colId xmlns:a16="http://schemas.microsoft.com/office/drawing/2014/main" val="3398134947"/>
                    </a:ext>
                  </a:extLst>
                </a:gridCol>
                <a:gridCol w="1052209">
                  <a:extLst>
                    <a:ext uri="{9D8B030D-6E8A-4147-A177-3AD203B41FA5}">
                      <a16:colId xmlns:a16="http://schemas.microsoft.com/office/drawing/2014/main" val="1749557832"/>
                    </a:ext>
                  </a:extLst>
                </a:gridCol>
                <a:gridCol w="381955">
                  <a:extLst>
                    <a:ext uri="{9D8B030D-6E8A-4147-A177-3AD203B41FA5}">
                      <a16:colId xmlns:a16="http://schemas.microsoft.com/office/drawing/2014/main" val="2847335413"/>
                    </a:ext>
                  </a:extLst>
                </a:gridCol>
                <a:gridCol w="374609">
                  <a:extLst>
                    <a:ext uri="{9D8B030D-6E8A-4147-A177-3AD203B41FA5}">
                      <a16:colId xmlns:a16="http://schemas.microsoft.com/office/drawing/2014/main" val="2989387127"/>
                    </a:ext>
                  </a:extLst>
                </a:gridCol>
                <a:gridCol w="521514">
                  <a:extLst>
                    <a:ext uri="{9D8B030D-6E8A-4147-A177-3AD203B41FA5}">
                      <a16:colId xmlns:a16="http://schemas.microsoft.com/office/drawing/2014/main" val="3271215595"/>
                    </a:ext>
                  </a:extLst>
                </a:gridCol>
                <a:gridCol w="1094445">
                  <a:extLst>
                    <a:ext uri="{9D8B030D-6E8A-4147-A177-3AD203B41FA5}">
                      <a16:colId xmlns:a16="http://schemas.microsoft.com/office/drawing/2014/main" val="869364560"/>
                    </a:ext>
                  </a:extLst>
                </a:gridCol>
                <a:gridCol w="550895">
                  <a:extLst>
                    <a:ext uri="{9D8B030D-6E8A-4147-A177-3AD203B41FA5}">
                      <a16:colId xmlns:a16="http://schemas.microsoft.com/office/drawing/2014/main" val="1646087313"/>
                    </a:ext>
                  </a:extLst>
                </a:gridCol>
                <a:gridCol w="501315">
                  <a:extLst>
                    <a:ext uri="{9D8B030D-6E8A-4147-A177-3AD203B41FA5}">
                      <a16:colId xmlns:a16="http://schemas.microsoft.com/office/drawing/2014/main" val="1250204384"/>
                    </a:ext>
                  </a:extLst>
                </a:gridCol>
                <a:gridCol w="661074">
                  <a:extLst>
                    <a:ext uri="{9D8B030D-6E8A-4147-A177-3AD203B41FA5}">
                      <a16:colId xmlns:a16="http://schemas.microsoft.com/office/drawing/2014/main" val="2685179728"/>
                    </a:ext>
                  </a:extLst>
                </a:gridCol>
                <a:gridCol w="258921">
                  <a:extLst>
                    <a:ext uri="{9D8B030D-6E8A-4147-A177-3AD203B41FA5}">
                      <a16:colId xmlns:a16="http://schemas.microsoft.com/office/drawing/2014/main" val="1108136648"/>
                    </a:ext>
                  </a:extLst>
                </a:gridCol>
                <a:gridCol w="2837110">
                  <a:extLst>
                    <a:ext uri="{9D8B030D-6E8A-4147-A177-3AD203B41FA5}">
                      <a16:colId xmlns:a16="http://schemas.microsoft.com/office/drawing/2014/main" val="1191162848"/>
                    </a:ext>
                  </a:extLst>
                </a:gridCol>
              </a:tblGrid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41364657P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ESTELRICH ALOS SIMON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7349442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24111634K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MINGORANCE RUIZ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ISABEL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030975674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43010816B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RAYO POL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68220193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43003600V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VERA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TRIAS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91854173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42954716P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QUETGLAS SALAMANCA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653379470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41340265L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CAPO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93991902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X2705690Q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XIAOBO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644919820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X4270963R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BENDER GEB WIROW SUSANNE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CANARIES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54368458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18220952F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ROSSELLO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ROTA DEN GRI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16737460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Y1269034T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HAMZA BASHIR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70074654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41523016N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RASTRILLA PLAZA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 VISTA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445629528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18223494L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CASTELLO MAYOL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488011529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X6048979W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MAODONG YANG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70318821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41623737Q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TELLO DELVAS MARIA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28684074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30835729C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ALVAREZ BERLANGA RAFAEL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SUISSA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61092023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Y0943071Q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FILIPIC DINA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ARTEMISA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2087251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18218408Q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SASTRE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ISABEL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32964883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43005275J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CORREAS ANA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98133225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43014107J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NOCERAS FORNES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 D'AVALL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527631625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43017576D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TERRASA JUANA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77873159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X8779267Y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 XIAOPING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ARTA-ALCUDIA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22222713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42944796R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BUADES REYNES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ISABEL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26326068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41310082N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CANALS JOFRE FRANCISCA DEL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64495023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78209972J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MULET ANTICH MATIAS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ENGINYER ANTONI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97159866"/>
                  </a:ext>
                </a:extLst>
              </a:tr>
              <a:tr h="192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Y3633826R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HALADUS BARTOSZ KRZYSZTOF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821477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B997832-14CF-62C6-C0E8-B1CB698C18E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BA7B5EC-2C58-060C-7F3A-0D94E27464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5796661"/>
      </p:ext>
    </p:extLst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2B09810-BEA9-9482-7C27-443359AA59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6801422"/>
              </p:ext>
            </p:extLst>
          </p:nvPr>
        </p:nvGraphicFramePr>
        <p:xfrm>
          <a:off x="1046915" y="628213"/>
          <a:ext cx="10414497" cy="52207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2330">
                  <a:extLst>
                    <a:ext uri="{9D8B030D-6E8A-4147-A177-3AD203B41FA5}">
                      <a16:colId xmlns:a16="http://schemas.microsoft.com/office/drawing/2014/main" val="94887496"/>
                    </a:ext>
                  </a:extLst>
                </a:gridCol>
                <a:gridCol w="1463117">
                  <a:extLst>
                    <a:ext uri="{9D8B030D-6E8A-4147-A177-3AD203B41FA5}">
                      <a16:colId xmlns:a16="http://schemas.microsoft.com/office/drawing/2014/main" val="3811196924"/>
                    </a:ext>
                  </a:extLst>
                </a:gridCol>
                <a:gridCol w="163394">
                  <a:extLst>
                    <a:ext uri="{9D8B030D-6E8A-4147-A177-3AD203B41FA5}">
                      <a16:colId xmlns:a16="http://schemas.microsoft.com/office/drawing/2014/main" val="2998320123"/>
                    </a:ext>
                  </a:extLst>
                </a:gridCol>
                <a:gridCol w="1063916">
                  <a:extLst>
                    <a:ext uri="{9D8B030D-6E8A-4147-A177-3AD203B41FA5}">
                      <a16:colId xmlns:a16="http://schemas.microsoft.com/office/drawing/2014/main" val="3764863904"/>
                    </a:ext>
                  </a:extLst>
                </a:gridCol>
                <a:gridCol w="386204">
                  <a:extLst>
                    <a:ext uri="{9D8B030D-6E8A-4147-A177-3AD203B41FA5}">
                      <a16:colId xmlns:a16="http://schemas.microsoft.com/office/drawing/2014/main" val="1482442977"/>
                    </a:ext>
                  </a:extLst>
                </a:gridCol>
                <a:gridCol w="378777">
                  <a:extLst>
                    <a:ext uri="{9D8B030D-6E8A-4147-A177-3AD203B41FA5}">
                      <a16:colId xmlns:a16="http://schemas.microsoft.com/office/drawing/2014/main" val="3884219313"/>
                    </a:ext>
                  </a:extLst>
                </a:gridCol>
                <a:gridCol w="527316">
                  <a:extLst>
                    <a:ext uri="{9D8B030D-6E8A-4147-A177-3AD203B41FA5}">
                      <a16:colId xmlns:a16="http://schemas.microsoft.com/office/drawing/2014/main" val="804412648"/>
                    </a:ext>
                  </a:extLst>
                </a:gridCol>
                <a:gridCol w="1106621">
                  <a:extLst>
                    <a:ext uri="{9D8B030D-6E8A-4147-A177-3AD203B41FA5}">
                      <a16:colId xmlns:a16="http://schemas.microsoft.com/office/drawing/2014/main" val="1079529712"/>
                    </a:ext>
                  </a:extLst>
                </a:gridCol>
                <a:gridCol w="557024">
                  <a:extLst>
                    <a:ext uri="{9D8B030D-6E8A-4147-A177-3AD203B41FA5}">
                      <a16:colId xmlns:a16="http://schemas.microsoft.com/office/drawing/2014/main" val="553894826"/>
                    </a:ext>
                  </a:extLst>
                </a:gridCol>
                <a:gridCol w="506893">
                  <a:extLst>
                    <a:ext uri="{9D8B030D-6E8A-4147-A177-3AD203B41FA5}">
                      <a16:colId xmlns:a16="http://schemas.microsoft.com/office/drawing/2014/main" val="4255797070"/>
                    </a:ext>
                  </a:extLst>
                </a:gridCol>
                <a:gridCol w="668429">
                  <a:extLst>
                    <a:ext uri="{9D8B030D-6E8A-4147-A177-3AD203B41FA5}">
                      <a16:colId xmlns:a16="http://schemas.microsoft.com/office/drawing/2014/main" val="496343690"/>
                    </a:ext>
                  </a:extLst>
                </a:gridCol>
                <a:gridCol w="261802">
                  <a:extLst>
                    <a:ext uri="{9D8B030D-6E8A-4147-A177-3AD203B41FA5}">
                      <a16:colId xmlns:a16="http://schemas.microsoft.com/office/drawing/2014/main" val="2478017705"/>
                    </a:ext>
                  </a:extLst>
                </a:gridCol>
                <a:gridCol w="2868674">
                  <a:extLst>
                    <a:ext uri="{9D8B030D-6E8A-4147-A177-3AD203B41FA5}">
                      <a16:colId xmlns:a16="http://schemas.microsoft.com/office/drawing/2014/main" val="979419657"/>
                    </a:ext>
                  </a:extLst>
                </a:gridCol>
              </a:tblGrid>
              <a:tr h="24233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41710031Z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LUKIC COLIC SNEZANA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TAMARELL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5009599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41354187A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JUAN GALMES MAGDALENA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79198544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37338657C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SEGUI QUETGLAS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698915661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42946707A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ORTEGA MARTIN ROBERTO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46415224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43066976M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PERELLO SERRA LORENZO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JOSEP TRIAS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41145162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Y3376317T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FILIOL JEREMY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5687997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Y6726334K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KHAN ASAD ALI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CERVANTES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4549177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71948654P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CARO ZARZOSA PATRICIA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SAVINA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69318566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Y0904657N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ALI ABBAS SYED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836841610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18235567V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MENDEZ LLULL JUAN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DRAGONERA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26820867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50074868G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LA TORRE SALVADOR MARIA MERCEDES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ARTA-ALCUDIA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23311475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78203149K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MORAGUES MALONDRA BARBARA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64091989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53783847A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CIARRETA PASSINI SILVANA CAROLINA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ALBUFERA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86331966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43103825P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PAYERAS BISQUERRA JAIME JAVIER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RAN DE MAR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3558618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42968424P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CAPO RAMIS CATALINA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29119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78204782K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FONTCLARA ROSSELLO JAIME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ALEMANYA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569502981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43009924Q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OLIVER SACARES RAFAELA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09883538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Y0561767Y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BAI XUELI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ARTA-ALCUDIA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997872317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42998459M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CAPO PERELLO RAFAEL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ALMIRALL CERVERA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004028227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78212432N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BAUTISTA FERNANDEZ AURORA ANGELES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DIAGONAL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01/11/1996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93563833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45853400W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BUENO AYOTE DAWN SOFIA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ARTA-ALCUDIA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63096338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78182753A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DOMINGUEZ CRESPI PEDRO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45538480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07050636D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GIL VARGAS ANA TERESA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61496359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X6880894F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MEHDI ASJAD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07194184"/>
                  </a:ext>
                </a:extLst>
              </a:tr>
              <a:tr h="20743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18221466S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RAMIS SACARES ANTONIA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COSTA I LLOBERA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02/10/1992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4776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3222241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4117433-8DD4-49BB-A9BC-513189DE3A5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C32967C-A18A-6DE4-832E-A09F48BC84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896375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8F02A33-D5AC-F7D2-735A-61985DAFDA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9108758"/>
              </p:ext>
            </p:extLst>
          </p:nvPr>
        </p:nvGraphicFramePr>
        <p:xfrm>
          <a:off x="1015018" y="566123"/>
          <a:ext cx="10161961" cy="57457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5516">
                  <a:extLst>
                    <a:ext uri="{9D8B030D-6E8A-4147-A177-3AD203B41FA5}">
                      <a16:colId xmlns:a16="http://schemas.microsoft.com/office/drawing/2014/main" val="3134498730"/>
                    </a:ext>
                  </a:extLst>
                </a:gridCol>
                <a:gridCol w="1323242">
                  <a:extLst>
                    <a:ext uri="{9D8B030D-6E8A-4147-A177-3AD203B41FA5}">
                      <a16:colId xmlns:a16="http://schemas.microsoft.com/office/drawing/2014/main" val="1672989895"/>
                    </a:ext>
                  </a:extLst>
                </a:gridCol>
                <a:gridCol w="159431">
                  <a:extLst>
                    <a:ext uri="{9D8B030D-6E8A-4147-A177-3AD203B41FA5}">
                      <a16:colId xmlns:a16="http://schemas.microsoft.com/office/drawing/2014/main" val="1393205125"/>
                    </a:ext>
                  </a:extLst>
                </a:gridCol>
                <a:gridCol w="1038118">
                  <a:extLst>
                    <a:ext uri="{9D8B030D-6E8A-4147-A177-3AD203B41FA5}">
                      <a16:colId xmlns:a16="http://schemas.microsoft.com/office/drawing/2014/main" val="4188091509"/>
                    </a:ext>
                  </a:extLst>
                </a:gridCol>
                <a:gridCol w="376839">
                  <a:extLst>
                    <a:ext uri="{9D8B030D-6E8A-4147-A177-3AD203B41FA5}">
                      <a16:colId xmlns:a16="http://schemas.microsoft.com/office/drawing/2014/main" val="4246571631"/>
                    </a:ext>
                  </a:extLst>
                </a:gridCol>
                <a:gridCol w="369592">
                  <a:extLst>
                    <a:ext uri="{9D8B030D-6E8A-4147-A177-3AD203B41FA5}">
                      <a16:colId xmlns:a16="http://schemas.microsoft.com/office/drawing/2014/main" val="2316840583"/>
                    </a:ext>
                  </a:extLst>
                </a:gridCol>
                <a:gridCol w="514529">
                  <a:extLst>
                    <a:ext uri="{9D8B030D-6E8A-4147-A177-3AD203B41FA5}">
                      <a16:colId xmlns:a16="http://schemas.microsoft.com/office/drawing/2014/main" val="2519255326"/>
                    </a:ext>
                  </a:extLst>
                </a:gridCol>
                <a:gridCol w="1079787">
                  <a:extLst>
                    <a:ext uri="{9D8B030D-6E8A-4147-A177-3AD203B41FA5}">
                      <a16:colId xmlns:a16="http://schemas.microsoft.com/office/drawing/2014/main" val="3747657119"/>
                    </a:ext>
                  </a:extLst>
                </a:gridCol>
                <a:gridCol w="543518">
                  <a:extLst>
                    <a:ext uri="{9D8B030D-6E8A-4147-A177-3AD203B41FA5}">
                      <a16:colId xmlns:a16="http://schemas.microsoft.com/office/drawing/2014/main" val="2860521597"/>
                    </a:ext>
                  </a:extLst>
                </a:gridCol>
                <a:gridCol w="494601">
                  <a:extLst>
                    <a:ext uri="{9D8B030D-6E8A-4147-A177-3AD203B41FA5}">
                      <a16:colId xmlns:a16="http://schemas.microsoft.com/office/drawing/2014/main" val="376273119"/>
                    </a:ext>
                  </a:extLst>
                </a:gridCol>
                <a:gridCol w="652221">
                  <a:extLst>
                    <a:ext uri="{9D8B030D-6E8A-4147-A177-3AD203B41FA5}">
                      <a16:colId xmlns:a16="http://schemas.microsoft.com/office/drawing/2014/main" val="1413101661"/>
                    </a:ext>
                  </a:extLst>
                </a:gridCol>
                <a:gridCol w="255453">
                  <a:extLst>
                    <a:ext uri="{9D8B030D-6E8A-4147-A177-3AD203B41FA5}">
                      <a16:colId xmlns:a16="http://schemas.microsoft.com/office/drawing/2014/main" val="2093451073"/>
                    </a:ext>
                  </a:extLst>
                </a:gridCol>
                <a:gridCol w="2799114">
                  <a:extLst>
                    <a:ext uri="{9D8B030D-6E8A-4147-A177-3AD203B41FA5}">
                      <a16:colId xmlns:a16="http://schemas.microsoft.com/office/drawing/2014/main" val="1094057592"/>
                    </a:ext>
                  </a:extLst>
                </a:gridCol>
              </a:tblGrid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43093249N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PLOMER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00068639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23268758A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VARGAS MUÑOZ JUSTA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COSME ADROVER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54714789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X5314207B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 CHUNYAN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65010653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43118081G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GUIDOBONO ZABALA CARLOS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SANTA CATALINA DE SENA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63361841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43188027F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AIDA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27086921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Y3400222P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CHAPIN DESSENT BLAIRE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2048190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43211632Z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CRUZ ESCALONA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JOAN ALCINA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48846269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46388084M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LORENZO TAVAREZ JACQUELINE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GRIS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66064707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47898461H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I MORELL ADRIA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51824638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Y9372143W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SANCLEMENTE VIVEROS TATIANA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62143207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43091377A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CASTILLO JUAN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71960550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43122395V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ARGUELLES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TARONGER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0969400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X8881166S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KHARIZOVA EKATERINA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39223504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47870989P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NIETO BARRERA JOHN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62971435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11200360G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ABBOUYI CHAHBOUNI RACHID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4723569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43208370H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GIMENEZ VARGAS NOEMI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DE 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60943068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41392059V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CREUS VIDAL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39130402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Y3632042B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PROFIRAN IONUT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34253325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42990482D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ADELL GARAU ESTEBAN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76983689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43024758S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HIDALGO PASTOR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0769513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45699357J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CORDOBA OREJUELA NUBIA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PERE OLIVER DOMENGE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43324739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Y0754353J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HRISTOVA MITROPOLITSKA DENITSA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01955038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45696785V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HEREDIA MARTIN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ISLA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73557657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X8744782K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OLAF ELLEN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30405364"/>
                  </a:ext>
                </a:extLst>
              </a:tr>
              <a:tr h="2298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43059103K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 RIERA JUAN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ESTANCIA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30634774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3D21BC82-88EB-8D3F-790E-96FB2A62D22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EE32ABC-38DD-D084-8594-E8322E74BC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062775"/>
      </p:ext>
    </p:extLst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A2D7B5C-76C8-DAAE-7E87-D9CC4A85CF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965659"/>
              </p:ext>
            </p:extLst>
          </p:nvPr>
        </p:nvGraphicFramePr>
        <p:xfrm>
          <a:off x="1066748" y="727875"/>
          <a:ext cx="10058504" cy="54022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6526">
                  <a:extLst>
                    <a:ext uri="{9D8B030D-6E8A-4147-A177-3AD203B41FA5}">
                      <a16:colId xmlns:a16="http://schemas.microsoft.com/office/drawing/2014/main" val="372441389"/>
                    </a:ext>
                  </a:extLst>
                </a:gridCol>
                <a:gridCol w="1413104">
                  <a:extLst>
                    <a:ext uri="{9D8B030D-6E8A-4147-A177-3AD203B41FA5}">
                      <a16:colId xmlns:a16="http://schemas.microsoft.com/office/drawing/2014/main" val="1858489940"/>
                    </a:ext>
                  </a:extLst>
                </a:gridCol>
                <a:gridCol w="157808">
                  <a:extLst>
                    <a:ext uri="{9D8B030D-6E8A-4147-A177-3AD203B41FA5}">
                      <a16:colId xmlns:a16="http://schemas.microsoft.com/office/drawing/2014/main" val="1707139228"/>
                    </a:ext>
                  </a:extLst>
                </a:gridCol>
                <a:gridCol w="1027548">
                  <a:extLst>
                    <a:ext uri="{9D8B030D-6E8A-4147-A177-3AD203B41FA5}">
                      <a16:colId xmlns:a16="http://schemas.microsoft.com/office/drawing/2014/main" val="3821095925"/>
                    </a:ext>
                  </a:extLst>
                </a:gridCol>
                <a:gridCol w="373003">
                  <a:extLst>
                    <a:ext uri="{9D8B030D-6E8A-4147-A177-3AD203B41FA5}">
                      <a16:colId xmlns:a16="http://schemas.microsoft.com/office/drawing/2014/main" val="2625946046"/>
                    </a:ext>
                  </a:extLst>
                </a:gridCol>
                <a:gridCol w="365829">
                  <a:extLst>
                    <a:ext uri="{9D8B030D-6E8A-4147-A177-3AD203B41FA5}">
                      <a16:colId xmlns:a16="http://schemas.microsoft.com/office/drawing/2014/main" val="3350021445"/>
                    </a:ext>
                  </a:extLst>
                </a:gridCol>
                <a:gridCol w="509291">
                  <a:extLst>
                    <a:ext uri="{9D8B030D-6E8A-4147-A177-3AD203B41FA5}">
                      <a16:colId xmlns:a16="http://schemas.microsoft.com/office/drawing/2014/main" val="1612225931"/>
                    </a:ext>
                  </a:extLst>
                </a:gridCol>
                <a:gridCol w="1068794">
                  <a:extLst>
                    <a:ext uri="{9D8B030D-6E8A-4147-A177-3AD203B41FA5}">
                      <a16:colId xmlns:a16="http://schemas.microsoft.com/office/drawing/2014/main" val="719305058"/>
                    </a:ext>
                  </a:extLst>
                </a:gridCol>
                <a:gridCol w="537984">
                  <a:extLst>
                    <a:ext uri="{9D8B030D-6E8A-4147-A177-3AD203B41FA5}">
                      <a16:colId xmlns:a16="http://schemas.microsoft.com/office/drawing/2014/main" val="4030749053"/>
                    </a:ext>
                  </a:extLst>
                </a:gridCol>
                <a:gridCol w="489566">
                  <a:extLst>
                    <a:ext uri="{9D8B030D-6E8A-4147-A177-3AD203B41FA5}">
                      <a16:colId xmlns:a16="http://schemas.microsoft.com/office/drawing/2014/main" val="3684343164"/>
                    </a:ext>
                  </a:extLst>
                </a:gridCol>
                <a:gridCol w="645581">
                  <a:extLst>
                    <a:ext uri="{9D8B030D-6E8A-4147-A177-3AD203B41FA5}">
                      <a16:colId xmlns:a16="http://schemas.microsoft.com/office/drawing/2014/main" val="3312238091"/>
                    </a:ext>
                  </a:extLst>
                </a:gridCol>
                <a:gridCol w="252853">
                  <a:extLst>
                    <a:ext uri="{9D8B030D-6E8A-4147-A177-3AD203B41FA5}">
                      <a16:colId xmlns:a16="http://schemas.microsoft.com/office/drawing/2014/main" val="154712999"/>
                    </a:ext>
                  </a:extLst>
                </a:gridCol>
                <a:gridCol w="2770617">
                  <a:extLst>
                    <a:ext uri="{9D8B030D-6E8A-4147-A177-3AD203B41FA5}">
                      <a16:colId xmlns:a16="http://schemas.microsoft.com/office/drawing/2014/main" val="2669049079"/>
                    </a:ext>
                  </a:extLst>
                </a:gridCol>
              </a:tblGrid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43028997E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SERVERA SALETAS MARGARITA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DIAGONAL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71849872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43077278A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MENDEZ LLULL DOMINGO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DRAGONERA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291001192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42951500N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 FONT CATALINA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FRA JUNIPER SERRA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32189061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18225983R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SUREDA POU ANTONIA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LLUIS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48535280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43119674X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GUERRERO GOMEZ MARIA SOLEDAD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VERGE DE GRACIA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85061906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41691518Q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MAY GUERRERO LUANA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VERGE DE GRACIA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39774077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18220956B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NADAL ESTELRICH JOSE MIGUEL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LLUIS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51727152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Y1097203W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SCHEERER GEB ZOLLER MONIKA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MEXIC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68507412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B57063844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l-PL" sz="650" u="none" strike="noStrike">
                          <a:effectLst/>
                        </a:rPr>
                        <a:t>O BASKA BY BASKA SL</a:t>
                      </a:r>
                      <a:endParaRPr lang="pl-PL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21/02/2001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228021593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B44667780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GARIBIKES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ROMANI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07/02/2023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22331468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B44902351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IDEA SHOP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17/03/2023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422934814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B13716238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SUREDA FOOD &amp; DRINKS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SESTADOR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28/04/2023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96835211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B10797371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TEFRE PROPERTY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HORTS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09/06/2022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065658121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B57815052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APROP SA PLACA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12/06/2013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856437960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B07886922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CAPO2 BOTIGUES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DIAGONAL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76989011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B07429715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COMERCIAL CANTARELLAS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JOSEP TRIAS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28/04/1989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10819454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J57831703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FORN I BOTIGA CAN SALVADOR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POU DE SA GARRIGA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215949233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E09998428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FARMACIA PUJADAS - ESTELRICH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POUAS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31804735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E57108516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SOMART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MENDEZ NUÑEZ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60424948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E57125304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NADAL MORAGUES I FILLS C.B.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84998377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J57314627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PC ZONE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ISABEL GARAU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41429213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J16573198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PASTISSERIA GELABERT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122460176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E57491342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KUCADES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4396808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E57171241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650" u="none" strike="noStrike">
                          <a:effectLst/>
                        </a:rPr>
                        <a:t>A. B. R. IMMAGINATION C.B.</a:t>
                      </a:r>
                      <a:endParaRPr lang="fr-F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AUBA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19961899"/>
                  </a:ext>
                </a:extLst>
              </a:tr>
              <a:tr h="216090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J07751290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JERONIMO MORAGUES E. HIJA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07458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01/06/1997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4771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5858639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1AA5FC9-48BF-FAB2-45C5-13162B8E022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93EA777-4311-C420-C7BB-68C6166E14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833614"/>
      </p:ext>
    </p:extLst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731B4B40-9D49-2CCC-1B5B-8B0B8C5ECDE3}"/>
              </a:ext>
            </a:extLst>
          </p:cNvPr>
          <p:cNvGraphicFramePr>
            <a:graphicFrameLocks noGrp="1"/>
          </p:cNvGraphicFramePr>
          <p:nvPr/>
        </p:nvGraphicFramePr>
        <p:xfrm>
          <a:off x="1053896" y="1082900"/>
          <a:ext cx="10084206" cy="46922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98756">
                  <a:extLst>
                    <a:ext uri="{9D8B030D-6E8A-4147-A177-3AD203B41FA5}">
                      <a16:colId xmlns:a16="http://schemas.microsoft.com/office/drawing/2014/main" val="3362621416"/>
                    </a:ext>
                  </a:extLst>
                </a:gridCol>
                <a:gridCol w="1261927">
                  <a:extLst>
                    <a:ext uri="{9D8B030D-6E8A-4147-A177-3AD203B41FA5}">
                      <a16:colId xmlns:a16="http://schemas.microsoft.com/office/drawing/2014/main" val="408741289"/>
                    </a:ext>
                  </a:extLst>
                </a:gridCol>
                <a:gridCol w="140926">
                  <a:extLst>
                    <a:ext uri="{9D8B030D-6E8A-4147-A177-3AD203B41FA5}">
                      <a16:colId xmlns:a16="http://schemas.microsoft.com/office/drawing/2014/main" val="182446849"/>
                    </a:ext>
                  </a:extLst>
                </a:gridCol>
                <a:gridCol w="917619">
                  <a:extLst>
                    <a:ext uri="{9D8B030D-6E8A-4147-A177-3AD203B41FA5}">
                      <a16:colId xmlns:a16="http://schemas.microsoft.com/office/drawing/2014/main" val="856274257"/>
                    </a:ext>
                  </a:extLst>
                </a:gridCol>
                <a:gridCol w="333098">
                  <a:extLst>
                    <a:ext uri="{9D8B030D-6E8A-4147-A177-3AD203B41FA5}">
                      <a16:colId xmlns:a16="http://schemas.microsoft.com/office/drawing/2014/main" val="3702275065"/>
                    </a:ext>
                  </a:extLst>
                </a:gridCol>
                <a:gridCol w="326692">
                  <a:extLst>
                    <a:ext uri="{9D8B030D-6E8A-4147-A177-3AD203B41FA5}">
                      <a16:colId xmlns:a16="http://schemas.microsoft.com/office/drawing/2014/main" val="1870494512"/>
                    </a:ext>
                  </a:extLst>
                </a:gridCol>
                <a:gridCol w="454806">
                  <a:extLst>
                    <a:ext uri="{9D8B030D-6E8A-4147-A177-3AD203B41FA5}">
                      <a16:colId xmlns:a16="http://schemas.microsoft.com/office/drawing/2014/main" val="3657140122"/>
                    </a:ext>
                  </a:extLst>
                </a:gridCol>
                <a:gridCol w="954452">
                  <a:extLst>
                    <a:ext uri="{9D8B030D-6E8A-4147-A177-3AD203B41FA5}">
                      <a16:colId xmlns:a16="http://schemas.microsoft.com/office/drawing/2014/main" val="50397549"/>
                    </a:ext>
                  </a:extLst>
                </a:gridCol>
                <a:gridCol w="480429">
                  <a:extLst>
                    <a:ext uri="{9D8B030D-6E8A-4147-A177-3AD203B41FA5}">
                      <a16:colId xmlns:a16="http://schemas.microsoft.com/office/drawing/2014/main" val="3794998902"/>
                    </a:ext>
                  </a:extLst>
                </a:gridCol>
                <a:gridCol w="437191">
                  <a:extLst>
                    <a:ext uri="{9D8B030D-6E8A-4147-A177-3AD203B41FA5}">
                      <a16:colId xmlns:a16="http://schemas.microsoft.com/office/drawing/2014/main" val="789451922"/>
                    </a:ext>
                  </a:extLst>
                </a:gridCol>
                <a:gridCol w="531675">
                  <a:extLst>
                    <a:ext uri="{9D8B030D-6E8A-4147-A177-3AD203B41FA5}">
                      <a16:colId xmlns:a16="http://schemas.microsoft.com/office/drawing/2014/main" val="1742790485"/>
                    </a:ext>
                  </a:extLst>
                </a:gridCol>
                <a:gridCol w="570109">
                  <a:extLst>
                    <a:ext uri="{9D8B030D-6E8A-4147-A177-3AD203B41FA5}">
                      <a16:colId xmlns:a16="http://schemas.microsoft.com/office/drawing/2014/main" val="3504902204"/>
                    </a:ext>
                  </a:extLst>
                </a:gridCol>
                <a:gridCol w="576515">
                  <a:extLst>
                    <a:ext uri="{9D8B030D-6E8A-4147-A177-3AD203B41FA5}">
                      <a16:colId xmlns:a16="http://schemas.microsoft.com/office/drawing/2014/main" val="4219312902"/>
                    </a:ext>
                  </a:extLst>
                </a:gridCol>
                <a:gridCol w="225802">
                  <a:extLst>
                    <a:ext uri="{9D8B030D-6E8A-4147-A177-3AD203B41FA5}">
                      <a16:colId xmlns:a16="http://schemas.microsoft.com/office/drawing/2014/main" val="2497309223"/>
                    </a:ext>
                  </a:extLst>
                </a:gridCol>
                <a:gridCol w="2474209">
                  <a:extLst>
                    <a:ext uri="{9D8B030D-6E8A-4147-A177-3AD203B41FA5}">
                      <a16:colId xmlns:a16="http://schemas.microsoft.com/office/drawing/2014/main" val="1987901286"/>
                    </a:ext>
                  </a:extLst>
                </a:gridCol>
              </a:tblGrid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E57509853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FARMACIA M.JUAN-HEKKING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COLOM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73206026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37338302X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MASSANET LLULL MARGARITA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ARTA-ALCUDIA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42592643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45263393Z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00" u="none" strike="noStrike">
                          <a:effectLst/>
                        </a:rPr>
                        <a:t>ANTONIA ELETA NARVAEZ MARIA PAZ</a:t>
                      </a:r>
                      <a:endParaRPr lang="pt-BR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COLOM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09/10/1992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17855842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E57552671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00" u="none" strike="noStrike">
                          <a:effectLst/>
                        </a:rPr>
                        <a:t>LLUCIA FORTEZA BONNIN Y PEDRO FUSTER FORTEZA C.B.</a:t>
                      </a:r>
                      <a:endParaRPr lang="pt-BR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COLOM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756013523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78208299L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ALORDA BOSCANA MIGUEL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RD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TORRENT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01/06/1998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463969206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E57641128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NUMERO UNO DE CAN PICAFORT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JOSEP TRIAS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22768487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J57540007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RODRIGUEZ FORTEZA S.C.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COLOM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02221871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E57647927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GERMANES PLOMER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ARTA-ALCUDIA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66936516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J01620202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FUN SOUVENIR S.C.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JOSEP TRIAS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civil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01/01/2020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58026878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B57916769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PASTOR CAN PICAFORT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PEDRERES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S/N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257.879 €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257.879 €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07/05/2015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07141520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B57999641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TOP PREMIUM OUTLET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COLOM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140.090 €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140.090 €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13/12/2016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1670491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E07227986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TRAMPS MERMELADA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COLOM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250.000 €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15/01/1987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23260007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B07697816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PARFUMS VENUS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AV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JOSEP TRIAS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371.773 €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86.498 €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21/12/1994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24573574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B57009482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PRESENTS GREGAL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600" u="none" strike="noStrike">
                          <a:effectLst/>
                        </a:rPr>
                        <a:t>ENGINYER ANTONI GARAU (CA'N PICAFOR)</a:t>
                      </a:r>
                      <a:endParaRPr lang="it-IT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431.644 €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179.735 €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30/03/2000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4776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71693627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B16563009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NEWPROJECT COSTA NORD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ORELLANA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68.362 €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68.362 €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07/02/2018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67375200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B07454259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ROASPA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ISAAC PERAL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337.928 €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145.217 €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18/12/1989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504743011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B57344418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SKAT LA VILA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JOAN MONJO MARCH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72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925.908 €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925.908 €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04/05/2005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621102788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B57825275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SUMIVINS 2013 SL.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VIA SUISSA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184.839 €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184.839 €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20/09/2013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4781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62356878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E07300494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PAYERAS C.B.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VIA SUISSA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Comunidad de bienes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200.000 €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200.000 €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23/08/1988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679468171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78185652G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CAMPOMAR LUIS MAGADALENA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RAN DE MAR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Personas físicas o autónomos con DNI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200.000 €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200.000 €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01/05/1975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30509013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B57891012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b-NO" sz="600" u="none" strike="noStrike">
                          <a:effectLst/>
                        </a:rPr>
                        <a:t>NOU STIL PLOMER 2015 SL.</a:t>
                      </a:r>
                      <a:endParaRPr lang="nb-NO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ARTA-ALCUDIA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30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1.176.487 €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1.176.487 €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11/12/2014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4759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19049404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B57581423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GARAU CAPO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PG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S/N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1.029.565 €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294.161 €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16984837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B57581423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GARAU CAPO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PZ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ABEURADOR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1.029.565 €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441.242 €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05/08/2008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82937372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B57581423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GARAU CAPO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ISABEL GARAU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27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1.029.565 €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294.161 €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4752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820305250"/>
                  </a:ext>
                </a:extLst>
              </a:tr>
              <a:tr h="174054"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B16564700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PICABLAU SHOPPING CENTER SL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CL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VIA SUISSA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2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07458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SANTA MARGALIDA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Sociedad limitada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6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516.858 €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516.858 €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07/02/2018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00" u="none" strike="noStrike">
                          <a:effectLst/>
                        </a:rPr>
                        <a:t>4711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06101190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90CC6641-A055-6278-9141-C44E456FCBE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72157A6-B725-2791-DD97-433213235B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0774594"/>
      </p:ext>
    </p:extLst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8BF31548-225D-76DD-AF9E-5A7135840B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6855899"/>
              </p:ext>
            </p:extLst>
          </p:nvPr>
        </p:nvGraphicFramePr>
        <p:xfrm>
          <a:off x="760236" y="1137765"/>
          <a:ext cx="10394047" cy="9935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3533">
                  <a:extLst>
                    <a:ext uri="{9D8B030D-6E8A-4147-A177-3AD203B41FA5}">
                      <a16:colId xmlns:a16="http://schemas.microsoft.com/office/drawing/2014/main" val="3208247152"/>
                    </a:ext>
                  </a:extLst>
                </a:gridCol>
                <a:gridCol w="1466924">
                  <a:extLst>
                    <a:ext uri="{9D8B030D-6E8A-4147-A177-3AD203B41FA5}">
                      <a16:colId xmlns:a16="http://schemas.microsoft.com/office/drawing/2014/main" val="2509534939"/>
                    </a:ext>
                  </a:extLst>
                </a:gridCol>
                <a:gridCol w="163818">
                  <a:extLst>
                    <a:ext uri="{9D8B030D-6E8A-4147-A177-3AD203B41FA5}">
                      <a16:colId xmlns:a16="http://schemas.microsoft.com/office/drawing/2014/main" val="3553567475"/>
                    </a:ext>
                  </a:extLst>
                </a:gridCol>
                <a:gridCol w="1066684">
                  <a:extLst>
                    <a:ext uri="{9D8B030D-6E8A-4147-A177-3AD203B41FA5}">
                      <a16:colId xmlns:a16="http://schemas.microsoft.com/office/drawing/2014/main" val="349612390"/>
                    </a:ext>
                  </a:extLst>
                </a:gridCol>
                <a:gridCol w="387208">
                  <a:extLst>
                    <a:ext uri="{9D8B030D-6E8A-4147-A177-3AD203B41FA5}">
                      <a16:colId xmlns:a16="http://schemas.microsoft.com/office/drawing/2014/main" val="1021592029"/>
                    </a:ext>
                  </a:extLst>
                </a:gridCol>
                <a:gridCol w="379763">
                  <a:extLst>
                    <a:ext uri="{9D8B030D-6E8A-4147-A177-3AD203B41FA5}">
                      <a16:colId xmlns:a16="http://schemas.microsoft.com/office/drawing/2014/main" val="2612951385"/>
                    </a:ext>
                  </a:extLst>
                </a:gridCol>
                <a:gridCol w="528688">
                  <a:extLst>
                    <a:ext uri="{9D8B030D-6E8A-4147-A177-3AD203B41FA5}">
                      <a16:colId xmlns:a16="http://schemas.microsoft.com/office/drawing/2014/main" val="2008347933"/>
                    </a:ext>
                  </a:extLst>
                </a:gridCol>
                <a:gridCol w="1106283">
                  <a:extLst>
                    <a:ext uri="{9D8B030D-6E8A-4147-A177-3AD203B41FA5}">
                      <a16:colId xmlns:a16="http://schemas.microsoft.com/office/drawing/2014/main" val="3173911382"/>
                    </a:ext>
                  </a:extLst>
                </a:gridCol>
                <a:gridCol w="561693">
                  <a:extLst>
                    <a:ext uri="{9D8B030D-6E8A-4147-A177-3AD203B41FA5}">
                      <a16:colId xmlns:a16="http://schemas.microsoft.com/office/drawing/2014/main" val="1938236292"/>
                    </a:ext>
                  </a:extLst>
                </a:gridCol>
                <a:gridCol w="460661">
                  <a:extLst>
                    <a:ext uri="{9D8B030D-6E8A-4147-A177-3AD203B41FA5}">
                      <a16:colId xmlns:a16="http://schemas.microsoft.com/office/drawing/2014/main" val="2492483305"/>
                    </a:ext>
                  </a:extLst>
                </a:gridCol>
                <a:gridCol w="670168">
                  <a:extLst>
                    <a:ext uri="{9D8B030D-6E8A-4147-A177-3AD203B41FA5}">
                      <a16:colId xmlns:a16="http://schemas.microsoft.com/office/drawing/2014/main" val="2250705274"/>
                    </a:ext>
                  </a:extLst>
                </a:gridCol>
                <a:gridCol w="262484">
                  <a:extLst>
                    <a:ext uri="{9D8B030D-6E8A-4147-A177-3AD203B41FA5}">
                      <a16:colId xmlns:a16="http://schemas.microsoft.com/office/drawing/2014/main" val="1965827653"/>
                    </a:ext>
                  </a:extLst>
                </a:gridCol>
                <a:gridCol w="2876140">
                  <a:extLst>
                    <a:ext uri="{9D8B030D-6E8A-4147-A177-3AD203B41FA5}">
                      <a16:colId xmlns:a16="http://schemas.microsoft.com/office/drawing/2014/main" val="2221480756"/>
                    </a:ext>
                  </a:extLst>
                </a:gridCol>
              </a:tblGrid>
              <a:tr h="33118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B07881170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MIGUELANJELO RAC &amp;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502210"/>
                  </a:ext>
                </a:extLst>
              </a:tr>
              <a:tr h="33118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B57758534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MIRALL-FERRA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4187012"/>
                  </a:ext>
                </a:extLst>
              </a:tr>
              <a:tr h="33118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B57984874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AIDASANI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730450"/>
                  </a:ext>
                </a:extLst>
              </a:tr>
            </a:tbl>
          </a:graphicData>
        </a:graphic>
      </p:graphicFrame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DF2DDD46-E942-7BAA-03F0-69F46E6E5C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9743A4A0-0AA6-CFEF-4403-C84B88E97D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9153984"/>
              </p:ext>
            </p:extLst>
          </p:nvPr>
        </p:nvGraphicFramePr>
        <p:xfrm>
          <a:off x="760236" y="2116849"/>
          <a:ext cx="10394047" cy="14840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421">
                  <a:extLst>
                    <a:ext uri="{9D8B030D-6E8A-4147-A177-3AD203B41FA5}">
                      <a16:colId xmlns:a16="http://schemas.microsoft.com/office/drawing/2014/main" val="998101452"/>
                    </a:ext>
                  </a:extLst>
                </a:gridCol>
                <a:gridCol w="1460244">
                  <a:extLst>
                    <a:ext uri="{9D8B030D-6E8A-4147-A177-3AD203B41FA5}">
                      <a16:colId xmlns:a16="http://schemas.microsoft.com/office/drawing/2014/main" val="4020076187"/>
                    </a:ext>
                  </a:extLst>
                </a:gridCol>
                <a:gridCol w="163073">
                  <a:extLst>
                    <a:ext uri="{9D8B030D-6E8A-4147-A177-3AD203B41FA5}">
                      <a16:colId xmlns:a16="http://schemas.microsoft.com/office/drawing/2014/main" val="412835206"/>
                    </a:ext>
                  </a:extLst>
                </a:gridCol>
                <a:gridCol w="1061826">
                  <a:extLst>
                    <a:ext uri="{9D8B030D-6E8A-4147-A177-3AD203B41FA5}">
                      <a16:colId xmlns:a16="http://schemas.microsoft.com/office/drawing/2014/main" val="1381115678"/>
                    </a:ext>
                  </a:extLst>
                </a:gridCol>
                <a:gridCol w="385445">
                  <a:extLst>
                    <a:ext uri="{9D8B030D-6E8A-4147-A177-3AD203B41FA5}">
                      <a16:colId xmlns:a16="http://schemas.microsoft.com/office/drawing/2014/main" val="2162856047"/>
                    </a:ext>
                  </a:extLst>
                </a:gridCol>
                <a:gridCol w="378034">
                  <a:extLst>
                    <a:ext uri="{9D8B030D-6E8A-4147-A177-3AD203B41FA5}">
                      <a16:colId xmlns:a16="http://schemas.microsoft.com/office/drawing/2014/main" val="3952208858"/>
                    </a:ext>
                  </a:extLst>
                </a:gridCol>
                <a:gridCol w="550875">
                  <a:extLst>
                    <a:ext uri="{9D8B030D-6E8A-4147-A177-3AD203B41FA5}">
                      <a16:colId xmlns:a16="http://schemas.microsoft.com/office/drawing/2014/main" val="3847477407"/>
                    </a:ext>
                  </a:extLst>
                </a:gridCol>
                <a:gridCol w="1102864">
                  <a:extLst>
                    <a:ext uri="{9D8B030D-6E8A-4147-A177-3AD203B41FA5}">
                      <a16:colId xmlns:a16="http://schemas.microsoft.com/office/drawing/2014/main" val="1034990997"/>
                    </a:ext>
                  </a:extLst>
                </a:gridCol>
                <a:gridCol w="565393">
                  <a:extLst>
                    <a:ext uri="{9D8B030D-6E8A-4147-A177-3AD203B41FA5}">
                      <a16:colId xmlns:a16="http://schemas.microsoft.com/office/drawing/2014/main" val="2906632187"/>
                    </a:ext>
                  </a:extLst>
                </a:gridCol>
                <a:gridCol w="446729">
                  <a:extLst>
                    <a:ext uri="{9D8B030D-6E8A-4147-A177-3AD203B41FA5}">
                      <a16:colId xmlns:a16="http://schemas.microsoft.com/office/drawing/2014/main" val="4274961898"/>
                    </a:ext>
                  </a:extLst>
                </a:gridCol>
                <a:gridCol w="684055">
                  <a:extLst>
                    <a:ext uri="{9D8B030D-6E8A-4147-A177-3AD203B41FA5}">
                      <a16:colId xmlns:a16="http://schemas.microsoft.com/office/drawing/2014/main" val="3785107572"/>
                    </a:ext>
                  </a:extLst>
                </a:gridCol>
                <a:gridCol w="271046">
                  <a:extLst>
                    <a:ext uri="{9D8B030D-6E8A-4147-A177-3AD203B41FA5}">
                      <a16:colId xmlns:a16="http://schemas.microsoft.com/office/drawing/2014/main" val="2580896606"/>
                    </a:ext>
                  </a:extLst>
                </a:gridCol>
                <a:gridCol w="2863042">
                  <a:extLst>
                    <a:ext uri="{9D8B030D-6E8A-4147-A177-3AD203B41FA5}">
                      <a16:colId xmlns:a16="http://schemas.microsoft.com/office/drawing/2014/main" val="951565411"/>
                    </a:ext>
                  </a:extLst>
                </a:gridCol>
              </a:tblGrid>
              <a:tr h="3710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B07564610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SUPER-BALEAR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SANTA MARGALIDA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25/02/1992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9341612"/>
                  </a:ext>
                </a:extLst>
              </a:tr>
              <a:tr h="3710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TENDES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DIAGONAL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2713969"/>
                  </a:ext>
                </a:extLst>
              </a:tr>
              <a:tr h="3710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TENDES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4045660"/>
                  </a:ext>
                </a:extLst>
              </a:tr>
              <a:tr h="3710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B07965544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TENDES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TRIAS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7426626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5D49664A-4FEF-C17F-66E3-78ECAFC71B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3606125"/>
              </p:ext>
            </p:extLst>
          </p:nvPr>
        </p:nvGraphicFramePr>
        <p:xfrm>
          <a:off x="760236" y="3600895"/>
          <a:ext cx="10394047" cy="3904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422">
                  <a:extLst>
                    <a:ext uri="{9D8B030D-6E8A-4147-A177-3AD203B41FA5}">
                      <a16:colId xmlns:a16="http://schemas.microsoft.com/office/drawing/2014/main" val="1452495588"/>
                    </a:ext>
                  </a:extLst>
                </a:gridCol>
                <a:gridCol w="1460244">
                  <a:extLst>
                    <a:ext uri="{9D8B030D-6E8A-4147-A177-3AD203B41FA5}">
                      <a16:colId xmlns:a16="http://schemas.microsoft.com/office/drawing/2014/main" val="3292491244"/>
                    </a:ext>
                  </a:extLst>
                </a:gridCol>
                <a:gridCol w="163072">
                  <a:extLst>
                    <a:ext uri="{9D8B030D-6E8A-4147-A177-3AD203B41FA5}">
                      <a16:colId xmlns:a16="http://schemas.microsoft.com/office/drawing/2014/main" val="3589583624"/>
                    </a:ext>
                  </a:extLst>
                </a:gridCol>
                <a:gridCol w="1061827">
                  <a:extLst>
                    <a:ext uri="{9D8B030D-6E8A-4147-A177-3AD203B41FA5}">
                      <a16:colId xmlns:a16="http://schemas.microsoft.com/office/drawing/2014/main" val="1849997776"/>
                    </a:ext>
                  </a:extLst>
                </a:gridCol>
                <a:gridCol w="385445">
                  <a:extLst>
                    <a:ext uri="{9D8B030D-6E8A-4147-A177-3AD203B41FA5}">
                      <a16:colId xmlns:a16="http://schemas.microsoft.com/office/drawing/2014/main" val="4243093307"/>
                    </a:ext>
                  </a:extLst>
                </a:gridCol>
                <a:gridCol w="378034">
                  <a:extLst>
                    <a:ext uri="{9D8B030D-6E8A-4147-A177-3AD203B41FA5}">
                      <a16:colId xmlns:a16="http://schemas.microsoft.com/office/drawing/2014/main" val="1921046530"/>
                    </a:ext>
                  </a:extLst>
                </a:gridCol>
                <a:gridCol w="526280">
                  <a:extLst>
                    <a:ext uri="{9D8B030D-6E8A-4147-A177-3AD203B41FA5}">
                      <a16:colId xmlns:a16="http://schemas.microsoft.com/office/drawing/2014/main" val="2340546232"/>
                    </a:ext>
                  </a:extLst>
                </a:gridCol>
                <a:gridCol w="1134438">
                  <a:extLst>
                    <a:ext uri="{9D8B030D-6E8A-4147-A177-3AD203B41FA5}">
                      <a16:colId xmlns:a16="http://schemas.microsoft.com/office/drawing/2014/main" val="2886692553"/>
                    </a:ext>
                  </a:extLst>
                </a:gridCol>
                <a:gridCol w="565393">
                  <a:extLst>
                    <a:ext uri="{9D8B030D-6E8A-4147-A177-3AD203B41FA5}">
                      <a16:colId xmlns:a16="http://schemas.microsoft.com/office/drawing/2014/main" val="121954258"/>
                    </a:ext>
                  </a:extLst>
                </a:gridCol>
                <a:gridCol w="446730">
                  <a:extLst>
                    <a:ext uri="{9D8B030D-6E8A-4147-A177-3AD203B41FA5}">
                      <a16:colId xmlns:a16="http://schemas.microsoft.com/office/drawing/2014/main" val="3530620912"/>
                    </a:ext>
                  </a:extLst>
                </a:gridCol>
                <a:gridCol w="686832">
                  <a:extLst>
                    <a:ext uri="{9D8B030D-6E8A-4147-A177-3AD203B41FA5}">
                      <a16:colId xmlns:a16="http://schemas.microsoft.com/office/drawing/2014/main" val="613507240"/>
                    </a:ext>
                  </a:extLst>
                </a:gridCol>
                <a:gridCol w="261288">
                  <a:extLst>
                    <a:ext uri="{9D8B030D-6E8A-4147-A177-3AD203B41FA5}">
                      <a16:colId xmlns:a16="http://schemas.microsoft.com/office/drawing/2014/main" val="2476456921"/>
                    </a:ext>
                  </a:extLst>
                </a:gridCol>
                <a:gridCol w="2863042">
                  <a:extLst>
                    <a:ext uri="{9D8B030D-6E8A-4147-A177-3AD203B41FA5}">
                      <a16:colId xmlns:a16="http://schemas.microsoft.com/office/drawing/2014/main" val="4184825935"/>
                    </a:ext>
                  </a:extLst>
                </a:gridCol>
              </a:tblGrid>
              <a:tr h="3904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AIMA AS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COLOM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1734407"/>
                  </a:ext>
                </a:extLst>
              </a:tr>
            </a:tbl>
          </a:graphicData>
        </a:graphic>
      </p:graphicFrame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41C78080-CEF3-11A5-BD98-989F11CAAF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4438221"/>
              </p:ext>
            </p:extLst>
          </p:nvPr>
        </p:nvGraphicFramePr>
        <p:xfrm>
          <a:off x="760236" y="3991366"/>
          <a:ext cx="10394047" cy="3904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422">
                  <a:extLst>
                    <a:ext uri="{9D8B030D-6E8A-4147-A177-3AD203B41FA5}">
                      <a16:colId xmlns:a16="http://schemas.microsoft.com/office/drawing/2014/main" val="3180378444"/>
                    </a:ext>
                  </a:extLst>
                </a:gridCol>
                <a:gridCol w="1460244">
                  <a:extLst>
                    <a:ext uri="{9D8B030D-6E8A-4147-A177-3AD203B41FA5}">
                      <a16:colId xmlns:a16="http://schemas.microsoft.com/office/drawing/2014/main" val="3786171956"/>
                    </a:ext>
                  </a:extLst>
                </a:gridCol>
                <a:gridCol w="163072">
                  <a:extLst>
                    <a:ext uri="{9D8B030D-6E8A-4147-A177-3AD203B41FA5}">
                      <a16:colId xmlns:a16="http://schemas.microsoft.com/office/drawing/2014/main" val="3589840743"/>
                    </a:ext>
                  </a:extLst>
                </a:gridCol>
                <a:gridCol w="1061827">
                  <a:extLst>
                    <a:ext uri="{9D8B030D-6E8A-4147-A177-3AD203B41FA5}">
                      <a16:colId xmlns:a16="http://schemas.microsoft.com/office/drawing/2014/main" val="4058607041"/>
                    </a:ext>
                  </a:extLst>
                </a:gridCol>
                <a:gridCol w="385445">
                  <a:extLst>
                    <a:ext uri="{9D8B030D-6E8A-4147-A177-3AD203B41FA5}">
                      <a16:colId xmlns:a16="http://schemas.microsoft.com/office/drawing/2014/main" val="3019817309"/>
                    </a:ext>
                  </a:extLst>
                </a:gridCol>
                <a:gridCol w="378034">
                  <a:extLst>
                    <a:ext uri="{9D8B030D-6E8A-4147-A177-3AD203B41FA5}">
                      <a16:colId xmlns:a16="http://schemas.microsoft.com/office/drawing/2014/main" val="100439684"/>
                    </a:ext>
                  </a:extLst>
                </a:gridCol>
                <a:gridCol w="526280">
                  <a:extLst>
                    <a:ext uri="{9D8B030D-6E8A-4147-A177-3AD203B41FA5}">
                      <a16:colId xmlns:a16="http://schemas.microsoft.com/office/drawing/2014/main" val="3915444472"/>
                    </a:ext>
                  </a:extLst>
                </a:gridCol>
                <a:gridCol w="1134438">
                  <a:extLst>
                    <a:ext uri="{9D8B030D-6E8A-4147-A177-3AD203B41FA5}">
                      <a16:colId xmlns:a16="http://schemas.microsoft.com/office/drawing/2014/main" val="1866074761"/>
                    </a:ext>
                  </a:extLst>
                </a:gridCol>
                <a:gridCol w="565393">
                  <a:extLst>
                    <a:ext uri="{9D8B030D-6E8A-4147-A177-3AD203B41FA5}">
                      <a16:colId xmlns:a16="http://schemas.microsoft.com/office/drawing/2014/main" val="2903727663"/>
                    </a:ext>
                  </a:extLst>
                </a:gridCol>
                <a:gridCol w="453710">
                  <a:extLst>
                    <a:ext uri="{9D8B030D-6E8A-4147-A177-3AD203B41FA5}">
                      <a16:colId xmlns:a16="http://schemas.microsoft.com/office/drawing/2014/main" val="3375946739"/>
                    </a:ext>
                  </a:extLst>
                </a:gridCol>
                <a:gridCol w="679852">
                  <a:extLst>
                    <a:ext uri="{9D8B030D-6E8A-4147-A177-3AD203B41FA5}">
                      <a16:colId xmlns:a16="http://schemas.microsoft.com/office/drawing/2014/main" val="1094125471"/>
                    </a:ext>
                  </a:extLst>
                </a:gridCol>
                <a:gridCol w="261288">
                  <a:extLst>
                    <a:ext uri="{9D8B030D-6E8A-4147-A177-3AD203B41FA5}">
                      <a16:colId xmlns:a16="http://schemas.microsoft.com/office/drawing/2014/main" val="246855980"/>
                    </a:ext>
                  </a:extLst>
                </a:gridCol>
                <a:gridCol w="2863042">
                  <a:extLst>
                    <a:ext uri="{9D8B030D-6E8A-4147-A177-3AD203B41FA5}">
                      <a16:colId xmlns:a16="http://schemas.microsoft.com/office/drawing/2014/main" val="211796239"/>
                    </a:ext>
                  </a:extLst>
                </a:gridCol>
              </a:tblGrid>
              <a:tr h="3904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ARTA-ALCUDIA (PG SON BAULO - CAN PICAFORT - CR)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07450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8405111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11E938AC-6BD2-83FA-0739-6500F277336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7633" y="2312086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14899243"/>
      </p:ext>
    </p:extLst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2902896" y="5085259"/>
            <a:ext cx="628542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Santa Maria del Camí</a:t>
            </a:r>
          </a:p>
        </p:txBody>
      </p:sp>
      <p:pic>
        <p:nvPicPr>
          <p:cNvPr id="15362" name="Picture 2" descr="undefined">
            <a:extLst>
              <a:ext uri="{FF2B5EF4-FFF2-40B4-BE49-F238E27FC236}">
                <a16:creationId xmlns:a16="http://schemas.microsoft.com/office/drawing/2014/main" id="{1BFD621B-AADA-D085-8294-8F16FCA0C5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07005" y="106031"/>
            <a:ext cx="3654925" cy="46936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619A532E-0886-8C22-6F92-9464B76958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93068626"/>
      </p:ext>
    </p:extLst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3" name="Tabla 12">
            <a:extLst>
              <a:ext uri="{FF2B5EF4-FFF2-40B4-BE49-F238E27FC236}">
                <a16:creationId xmlns:a16="http://schemas.microsoft.com/office/drawing/2014/main" id="{B30FB568-F2B0-705D-FFD9-C90042052D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8711887"/>
              </p:ext>
            </p:extLst>
          </p:nvPr>
        </p:nvGraphicFramePr>
        <p:xfrm>
          <a:off x="691035" y="537472"/>
          <a:ext cx="10979778" cy="54880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8636">
                  <a:extLst>
                    <a:ext uri="{9D8B030D-6E8A-4147-A177-3AD203B41FA5}">
                      <a16:colId xmlns:a16="http://schemas.microsoft.com/office/drawing/2014/main" val="565388379"/>
                    </a:ext>
                  </a:extLst>
                </a:gridCol>
                <a:gridCol w="1380832">
                  <a:extLst>
                    <a:ext uri="{9D8B030D-6E8A-4147-A177-3AD203B41FA5}">
                      <a16:colId xmlns:a16="http://schemas.microsoft.com/office/drawing/2014/main" val="3238384481"/>
                    </a:ext>
                  </a:extLst>
                </a:gridCol>
                <a:gridCol w="189865">
                  <a:extLst>
                    <a:ext uri="{9D8B030D-6E8A-4147-A177-3AD203B41FA5}">
                      <a16:colId xmlns:a16="http://schemas.microsoft.com/office/drawing/2014/main" val="3487416709"/>
                    </a:ext>
                  </a:extLst>
                </a:gridCol>
                <a:gridCol w="1236276">
                  <a:extLst>
                    <a:ext uri="{9D8B030D-6E8A-4147-A177-3AD203B41FA5}">
                      <a16:colId xmlns:a16="http://schemas.microsoft.com/office/drawing/2014/main" val="3834916601"/>
                    </a:ext>
                  </a:extLst>
                </a:gridCol>
                <a:gridCol w="362468">
                  <a:extLst>
                    <a:ext uri="{9D8B030D-6E8A-4147-A177-3AD203B41FA5}">
                      <a16:colId xmlns:a16="http://schemas.microsoft.com/office/drawing/2014/main" val="2817791732"/>
                    </a:ext>
                  </a:extLst>
                </a:gridCol>
                <a:gridCol w="304216">
                  <a:extLst>
                    <a:ext uri="{9D8B030D-6E8A-4147-A177-3AD203B41FA5}">
                      <a16:colId xmlns:a16="http://schemas.microsoft.com/office/drawing/2014/main" val="740551798"/>
                    </a:ext>
                  </a:extLst>
                </a:gridCol>
                <a:gridCol w="897540">
                  <a:extLst>
                    <a:ext uri="{9D8B030D-6E8A-4147-A177-3AD203B41FA5}">
                      <a16:colId xmlns:a16="http://schemas.microsoft.com/office/drawing/2014/main" val="2072823398"/>
                    </a:ext>
                  </a:extLst>
                </a:gridCol>
                <a:gridCol w="1285901">
                  <a:extLst>
                    <a:ext uri="{9D8B030D-6E8A-4147-A177-3AD203B41FA5}">
                      <a16:colId xmlns:a16="http://schemas.microsoft.com/office/drawing/2014/main" val="509859490"/>
                    </a:ext>
                  </a:extLst>
                </a:gridCol>
                <a:gridCol w="647265">
                  <a:extLst>
                    <a:ext uri="{9D8B030D-6E8A-4147-A177-3AD203B41FA5}">
                      <a16:colId xmlns:a16="http://schemas.microsoft.com/office/drawing/2014/main" val="3656223237"/>
                    </a:ext>
                  </a:extLst>
                </a:gridCol>
                <a:gridCol w="589011">
                  <a:extLst>
                    <a:ext uri="{9D8B030D-6E8A-4147-A177-3AD203B41FA5}">
                      <a16:colId xmlns:a16="http://schemas.microsoft.com/office/drawing/2014/main" val="2116868201"/>
                    </a:ext>
                  </a:extLst>
                </a:gridCol>
                <a:gridCol w="612745">
                  <a:extLst>
                    <a:ext uri="{9D8B030D-6E8A-4147-A177-3AD203B41FA5}">
                      <a16:colId xmlns:a16="http://schemas.microsoft.com/office/drawing/2014/main" val="1193610043"/>
                    </a:ext>
                  </a:extLst>
                </a:gridCol>
                <a:gridCol w="304216">
                  <a:extLst>
                    <a:ext uri="{9D8B030D-6E8A-4147-A177-3AD203B41FA5}">
                      <a16:colId xmlns:a16="http://schemas.microsoft.com/office/drawing/2014/main" val="3955970049"/>
                    </a:ext>
                  </a:extLst>
                </a:gridCol>
                <a:gridCol w="2530807">
                  <a:extLst>
                    <a:ext uri="{9D8B030D-6E8A-4147-A177-3AD203B41FA5}">
                      <a16:colId xmlns:a16="http://schemas.microsoft.com/office/drawing/2014/main" val="2576911046"/>
                    </a:ext>
                  </a:extLst>
                </a:gridCol>
              </a:tblGrid>
              <a:tr h="303016"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ctr"/>
                </a:tc>
                <a:extLst>
                  <a:ext uri="{0D108BD9-81ED-4DB2-BD59-A6C34878D82A}">
                    <a16:rowId xmlns:a16="http://schemas.microsoft.com/office/drawing/2014/main" val="378991646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43047279L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FRONTERA SERRA ANTONIO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LLARG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8126952"/>
                  </a:ext>
                </a:extLst>
              </a:tr>
              <a:tr h="30301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43020065Z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MARTORELL DOLS CATALINA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LLARG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12/10/1994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17105388"/>
                  </a:ext>
                </a:extLst>
              </a:tr>
              <a:tr h="30301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43092866C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MORRO CAPO MARGARITA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QUARTER 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01/06/1996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34153267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43068998A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PELLICER RAMIS PEDRO DANIEL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504145561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34069549V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RODRIGUEZ LOPEZ ANA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73149036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43078589A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ARROYO SANCHEZ GONZALO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UR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SON BIELO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97529341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43103286K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RAMIS SANCHEZ MIGUEL ANGEL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JOSEP CAPO JUAN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83513122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X9664524Q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XU XIXI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8060970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43045981D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MORA VIDAL CATALINA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ANTONI GELABERT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757918958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Y5563455E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650" u="none" strike="noStrike">
                          <a:effectLst/>
                        </a:rPr>
                        <a:t>VON BAUM GEB PUCHER ALICE</a:t>
                      </a:r>
                      <a:endParaRPr lang="de-DE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228448226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42980871N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LLODRA MARTINEZ ANTONIA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MIQUEL DOLÇ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74729884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78219375D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MARCH RAMOS ROSA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DE SANTA EUGENIA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10954700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43096069A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FRONTERA MORRO MARGARITA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ANTONI GELABERT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553479511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43142350P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ROMANO SEGURA ANTONIO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DE SANTA EUGENIA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01/02/2018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23815028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Y5282116L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MONSON CARL CHRISTIAN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FRANCESC DE BORJA MOLL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54713091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43002446J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DOLS CREUS AGUEDA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ANDREU TORRENS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86430594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42966642C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MARTI PERELLO MARGARITA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NOVA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01/10/2005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753584271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42995121W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ROTGER PEDRO ANTONIO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 MATANÇA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373520239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X5258621Q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JIAOJIAO 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NOVA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637369145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43146932J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FERNANDEZ QUINTERO INMACULADA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MARQUES DE LA FONTSANTA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01/04/2022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303241721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Y0863270W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GARCIA DE CAPO NANCY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158252026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42990401C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PERELLO GARAU MARIA ANTONIA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56100651"/>
                  </a:ext>
                </a:extLst>
              </a:tr>
              <a:tr h="30301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78203455M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GELABERT MOYA MIGUEL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60780937"/>
                  </a:ext>
                </a:extLst>
              </a:tr>
              <a:tr h="20361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B57896193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SERVEIS DE BODEGUES DE SANTA MARIA SL.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21/01/2015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4725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bebidas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615389429"/>
                  </a:ext>
                </a:extLst>
              </a:tr>
            </a:tbl>
          </a:graphicData>
        </a:graphic>
      </p:graphicFrame>
      <p:pic>
        <p:nvPicPr>
          <p:cNvPr id="14" name="Imagen 13">
            <a:extLst>
              <a:ext uri="{FF2B5EF4-FFF2-40B4-BE49-F238E27FC236}">
                <a16:creationId xmlns:a16="http://schemas.microsoft.com/office/drawing/2014/main" id="{D3F2DB6C-3D60-902B-84A4-7A29DAB6DD7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84635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4889435C-F71E-C144-B847-40BEF2088C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2306553"/>
      </p:ext>
    </p:extLst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FFB9F80-91A0-0297-87C2-3BC0020964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7525645"/>
              </p:ext>
            </p:extLst>
          </p:nvPr>
        </p:nvGraphicFramePr>
        <p:xfrm>
          <a:off x="1053429" y="561756"/>
          <a:ext cx="10085140" cy="57344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6599">
                  <a:extLst>
                    <a:ext uri="{9D8B030D-6E8A-4147-A177-3AD203B41FA5}">
                      <a16:colId xmlns:a16="http://schemas.microsoft.com/office/drawing/2014/main" val="59022594"/>
                    </a:ext>
                  </a:extLst>
                </a:gridCol>
                <a:gridCol w="1268322">
                  <a:extLst>
                    <a:ext uri="{9D8B030D-6E8A-4147-A177-3AD203B41FA5}">
                      <a16:colId xmlns:a16="http://schemas.microsoft.com/office/drawing/2014/main" val="58020764"/>
                    </a:ext>
                  </a:extLst>
                </a:gridCol>
                <a:gridCol w="174394">
                  <a:extLst>
                    <a:ext uri="{9D8B030D-6E8A-4147-A177-3AD203B41FA5}">
                      <a16:colId xmlns:a16="http://schemas.microsoft.com/office/drawing/2014/main" val="872720066"/>
                    </a:ext>
                  </a:extLst>
                </a:gridCol>
                <a:gridCol w="1135544">
                  <a:extLst>
                    <a:ext uri="{9D8B030D-6E8A-4147-A177-3AD203B41FA5}">
                      <a16:colId xmlns:a16="http://schemas.microsoft.com/office/drawing/2014/main" val="3514278862"/>
                    </a:ext>
                  </a:extLst>
                </a:gridCol>
                <a:gridCol w="332934">
                  <a:extLst>
                    <a:ext uri="{9D8B030D-6E8A-4147-A177-3AD203B41FA5}">
                      <a16:colId xmlns:a16="http://schemas.microsoft.com/office/drawing/2014/main" val="3948403758"/>
                    </a:ext>
                  </a:extLst>
                </a:gridCol>
                <a:gridCol w="279428">
                  <a:extLst>
                    <a:ext uri="{9D8B030D-6E8A-4147-A177-3AD203B41FA5}">
                      <a16:colId xmlns:a16="http://schemas.microsoft.com/office/drawing/2014/main" val="3476434452"/>
                    </a:ext>
                  </a:extLst>
                </a:gridCol>
                <a:gridCol w="824409">
                  <a:extLst>
                    <a:ext uri="{9D8B030D-6E8A-4147-A177-3AD203B41FA5}">
                      <a16:colId xmlns:a16="http://schemas.microsoft.com/office/drawing/2014/main" val="2848263746"/>
                    </a:ext>
                  </a:extLst>
                </a:gridCol>
                <a:gridCol w="1181124">
                  <a:extLst>
                    <a:ext uri="{9D8B030D-6E8A-4147-A177-3AD203B41FA5}">
                      <a16:colId xmlns:a16="http://schemas.microsoft.com/office/drawing/2014/main" val="973532203"/>
                    </a:ext>
                  </a:extLst>
                </a:gridCol>
                <a:gridCol w="532361">
                  <a:extLst>
                    <a:ext uri="{9D8B030D-6E8A-4147-A177-3AD203B41FA5}">
                      <a16:colId xmlns:a16="http://schemas.microsoft.com/office/drawing/2014/main" val="2095153267"/>
                    </a:ext>
                  </a:extLst>
                </a:gridCol>
                <a:gridCol w="603183">
                  <a:extLst>
                    <a:ext uri="{9D8B030D-6E8A-4147-A177-3AD203B41FA5}">
                      <a16:colId xmlns:a16="http://schemas.microsoft.com/office/drawing/2014/main" val="2545157871"/>
                    </a:ext>
                  </a:extLst>
                </a:gridCol>
                <a:gridCol w="562819">
                  <a:extLst>
                    <a:ext uri="{9D8B030D-6E8A-4147-A177-3AD203B41FA5}">
                      <a16:colId xmlns:a16="http://schemas.microsoft.com/office/drawing/2014/main" val="1781847129"/>
                    </a:ext>
                  </a:extLst>
                </a:gridCol>
                <a:gridCol w="279428">
                  <a:extLst>
                    <a:ext uri="{9D8B030D-6E8A-4147-A177-3AD203B41FA5}">
                      <a16:colId xmlns:a16="http://schemas.microsoft.com/office/drawing/2014/main" val="886676232"/>
                    </a:ext>
                  </a:extLst>
                </a:gridCol>
                <a:gridCol w="2324595">
                  <a:extLst>
                    <a:ext uri="{9D8B030D-6E8A-4147-A177-3AD203B41FA5}">
                      <a16:colId xmlns:a16="http://schemas.microsoft.com/office/drawing/2014/main" val="4127659797"/>
                    </a:ext>
                  </a:extLst>
                </a:gridCol>
              </a:tblGrid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B16634776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SOMOS DE OTRA PASTA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18/06/2019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521635249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B06883565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ISLANDSOULLIFESTYLE SL.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08/06/2021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248470066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B09850645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PLUMA DE PALMA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ARQUITECTE GUILLEM FORTEZA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07320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03/03/2022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464530479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B57459026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BONAFOUX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DE SANTA EUGENIA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SANTA MARIA DEL CAMI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15/11/2006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820600670"/>
                  </a:ext>
                </a:extLst>
              </a:tr>
              <a:tr h="27993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E07774094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JOSE SUAU Y OTROS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Comunidad de bienes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01/06/1996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573635260"/>
                  </a:ext>
                </a:extLst>
              </a:tr>
              <a:tr h="27993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J07836729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MIRALLES SASTRE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NOVA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01/07/1997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278618831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E57680936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S.A. BOTIGA DE SANTA MARIA C.B.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NOVA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34702129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E57688152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PREIQU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DE SANTA EUGENIA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182924823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E57871055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T- 510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01/01/2015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007844743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J57013955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RUSTIC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DE SANTA EUGENIA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4752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972402307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J57813024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CIGARROS ELECTRONICOS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4726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729272851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E57672677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LORENZO Y BARTOLOME RUBI BARCELO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NOVA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bebidas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741331553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E57667156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CAN CASES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LLARG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4246597346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E57476541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TONI SASTRE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INDUSTRIAL SON LLAUT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978608178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E42735373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ALICE &amp; MEL E S P J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SANTA MARIA DEL CAMI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825916188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E57124562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GALDOS Y MARTINEZ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ANDRIA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1194701140"/>
                  </a:ext>
                </a:extLst>
              </a:tr>
              <a:tr h="27993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E16526303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BB HOME ESPJ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QUARTER 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70773615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E16654576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650" u="none" strike="noStrike">
                          <a:effectLst/>
                        </a:rPr>
                        <a:t>CA SES GERMANES 2019 ESPJ</a:t>
                      </a:r>
                      <a:endParaRPr lang="fr-F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LLARG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973422473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B57250631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CIAL HNOS SUAREZ ART DE PLAYA 2013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INDUSTRIAL SON LLAÜT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22/01/2004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artículos deportivos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691229082"/>
                  </a:ext>
                </a:extLst>
              </a:tr>
              <a:tr h="27993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B07754179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GERMANS VERDERA OLIVER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DE SANTA EUGENIA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609836000"/>
                  </a:ext>
                </a:extLst>
              </a:tr>
              <a:tr h="27993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B57903197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50" u="none" strike="noStrike">
                          <a:effectLst/>
                        </a:rPr>
                        <a:t>ODER LIVING DREAMS MALLORCA SL.</a:t>
                      </a:r>
                      <a:endParaRPr lang="en-U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HOSTALS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05/03/2015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229325941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B57381014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650" u="none" strike="noStrike">
                          <a:effectLst/>
                        </a:rPr>
                        <a:t>TENIM TOT PER AL VI SL</a:t>
                      </a:r>
                      <a:endParaRPr lang="it-IT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18/11/2005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3443174045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B07877392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FERRETERIA CA'N XIC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III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26/03/1998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333981311"/>
                  </a:ext>
                </a:extLst>
              </a:tr>
              <a:tr h="27993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B57693665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INSTALACIONES DEPORTIVAS DEL CARIBE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CASESNOVES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27/12/2010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2706284067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B57077703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JEFIMI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INDUSTRIAL SON LLAUT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907692081"/>
                  </a:ext>
                </a:extLst>
              </a:tr>
              <a:tr h="188055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B57077703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JEFIMI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07320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MARIA DEL CAMI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4777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623" marR="4623" marT="4623" marB="0" anchor="b"/>
                </a:tc>
                <a:extLst>
                  <a:ext uri="{0D108BD9-81ED-4DB2-BD59-A6C34878D82A}">
                    <a16:rowId xmlns:a16="http://schemas.microsoft.com/office/drawing/2014/main" val="4004225136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349B8454-1C6C-5F88-6333-5CD6F889822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84635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7C60E8F3-717E-8B93-D225-2E848C8380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8596651"/>
      </p:ext>
    </p:extLst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2823236D-1DB8-871F-7D4B-3D6A80D1B9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9416218"/>
              </p:ext>
            </p:extLst>
          </p:nvPr>
        </p:nvGraphicFramePr>
        <p:xfrm>
          <a:off x="932308" y="2803688"/>
          <a:ext cx="10421490" cy="4376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163">
                  <a:extLst>
                    <a:ext uri="{9D8B030D-6E8A-4147-A177-3AD203B41FA5}">
                      <a16:colId xmlns:a16="http://schemas.microsoft.com/office/drawing/2014/main" val="3957337453"/>
                    </a:ext>
                  </a:extLst>
                </a:gridCol>
                <a:gridCol w="1310621">
                  <a:extLst>
                    <a:ext uri="{9D8B030D-6E8A-4147-A177-3AD203B41FA5}">
                      <a16:colId xmlns:a16="http://schemas.microsoft.com/office/drawing/2014/main" val="268853102"/>
                    </a:ext>
                  </a:extLst>
                </a:gridCol>
                <a:gridCol w="180210">
                  <a:extLst>
                    <a:ext uri="{9D8B030D-6E8A-4147-A177-3AD203B41FA5}">
                      <a16:colId xmlns:a16="http://schemas.microsoft.com/office/drawing/2014/main" val="2410918475"/>
                    </a:ext>
                  </a:extLst>
                </a:gridCol>
                <a:gridCol w="1173415">
                  <a:extLst>
                    <a:ext uri="{9D8B030D-6E8A-4147-A177-3AD203B41FA5}">
                      <a16:colId xmlns:a16="http://schemas.microsoft.com/office/drawing/2014/main" val="4093786707"/>
                    </a:ext>
                  </a:extLst>
                </a:gridCol>
                <a:gridCol w="344038">
                  <a:extLst>
                    <a:ext uri="{9D8B030D-6E8A-4147-A177-3AD203B41FA5}">
                      <a16:colId xmlns:a16="http://schemas.microsoft.com/office/drawing/2014/main" val="2717422652"/>
                    </a:ext>
                  </a:extLst>
                </a:gridCol>
                <a:gridCol w="288747">
                  <a:extLst>
                    <a:ext uri="{9D8B030D-6E8A-4147-A177-3AD203B41FA5}">
                      <a16:colId xmlns:a16="http://schemas.microsoft.com/office/drawing/2014/main" val="1808644651"/>
                    </a:ext>
                  </a:extLst>
                </a:gridCol>
                <a:gridCol w="851904">
                  <a:extLst>
                    <a:ext uri="{9D8B030D-6E8A-4147-A177-3AD203B41FA5}">
                      <a16:colId xmlns:a16="http://schemas.microsoft.com/office/drawing/2014/main" val="535398901"/>
                    </a:ext>
                  </a:extLst>
                </a:gridCol>
                <a:gridCol w="1220516">
                  <a:extLst>
                    <a:ext uri="{9D8B030D-6E8A-4147-A177-3AD203B41FA5}">
                      <a16:colId xmlns:a16="http://schemas.microsoft.com/office/drawing/2014/main" val="294026237"/>
                    </a:ext>
                  </a:extLst>
                </a:gridCol>
                <a:gridCol w="614354">
                  <a:extLst>
                    <a:ext uri="{9D8B030D-6E8A-4147-A177-3AD203B41FA5}">
                      <a16:colId xmlns:a16="http://schemas.microsoft.com/office/drawing/2014/main" val="3881215297"/>
                    </a:ext>
                  </a:extLst>
                </a:gridCol>
                <a:gridCol w="559062">
                  <a:extLst>
                    <a:ext uri="{9D8B030D-6E8A-4147-A177-3AD203B41FA5}">
                      <a16:colId xmlns:a16="http://schemas.microsoft.com/office/drawing/2014/main" val="1539030199"/>
                    </a:ext>
                  </a:extLst>
                </a:gridCol>
                <a:gridCol w="581589">
                  <a:extLst>
                    <a:ext uri="{9D8B030D-6E8A-4147-A177-3AD203B41FA5}">
                      <a16:colId xmlns:a16="http://schemas.microsoft.com/office/drawing/2014/main" val="2563873348"/>
                    </a:ext>
                  </a:extLst>
                </a:gridCol>
                <a:gridCol w="288747">
                  <a:extLst>
                    <a:ext uri="{9D8B030D-6E8A-4147-A177-3AD203B41FA5}">
                      <a16:colId xmlns:a16="http://schemas.microsoft.com/office/drawing/2014/main" val="2179312007"/>
                    </a:ext>
                  </a:extLst>
                </a:gridCol>
                <a:gridCol w="2402124">
                  <a:extLst>
                    <a:ext uri="{9D8B030D-6E8A-4147-A177-3AD203B41FA5}">
                      <a16:colId xmlns:a16="http://schemas.microsoft.com/office/drawing/2014/main" val="554758537"/>
                    </a:ext>
                  </a:extLst>
                </a:gridCol>
              </a:tblGrid>
              <a:tr h="2173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B57856965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VILLA WESCO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DE SANTA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SANTA MARIA DEL CAMI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07/04/2014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extLst>
                  <a:ext uri="{0D108BD9-81ED-4DB2-BD59-A6C34878D82A}">
                    <a16:rowId xmlns:a16="http://schemas.microsoft.com/office/drawing/2014/main" val="2113306261"/>
                  </a:ext>
                </a:extLst>
              </a:tr>
              <a:tr h="2173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B07056047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LLODRA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 DEL CAMI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13/12/1983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extLst>
                  <a:ext uri="{0D108BD9-81ED-4DB2-BD59-A6C34878D82A}">
                    <a16:rowId xmlns:a16="http://schemas.microsoft.com/office/drawing/2014/main" val="112553019"/>
                  </a:ext>
                </a:extLst>
              </a:tr>
            </a:tbl>
          </a:graphicData>
        </a:graphic>
      </p:graphicFrame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07CD331F-0EE1-1932-94CA-19540A2FDF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F7D9EDFC-F0A4-6DBF-5405-9A41D8AC6D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3848245"/>
              </p:ext>
            </p:extLst>
          </p:nvPr>
        </p:nvGraphicFramePr>
        <p:xfrm>
          <a:off x="932308" y="3236103"/>
          <a:ext cx="10421490" cy="5443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163">
                  <a:extLst>
                    <a:ext uri="{9D8B030D-6E8A-4147-A177-3AD203B41FA5}">
                      <a16:colId xmlns:a16="http://schemas.microsoft.com/office/drawing/2014/main" val="3784421723"/>
                    </a:ext>
                  </a:extLst>
                </a:gridCol>
                <a:gridCol w="1310621">
                  <a:extLst>
                    <a:ext uri="{9D8B030D-6E8A-4147-A177-3AD203B41FA5}">
                      <a16:colId xmlns:a16="http://schemas.microsoft.com/office/drawing/2014/main" val="1663881560"/>
                    </a:ext>
                  </a:extLst>
                </a:gridCol>
                <a:gridCol w="180210">
                  <a:extLst>
                    <a:ext uri="{9D8B030D-6E8A-4147-A177-3AD203B41FA5}">
                      <a16:colId xmlns:a16="http://schemas.microsoft.com/office/drawing/2014/main" val="2254724176"/>
                    </a:ext>
                  </a:extLst>
                </a:gridCol>
                <a:gridCol w="1173415">
                  <a:extLst>
                    <a:ext uri="{9D8B030D-6E8A-4147-A177-3AD203B41FA5}">
                      <a16:colId xmlns:a16="http://schemas.microsoft.com/office/drawing/2014/main" val="325759540"/>
                    </a:ext>
                  </a:extLst>
                </a:gridCol>
                <a:gridCol w="344038">
                  <a:extLst>
                    <a:ext uri="{9D8B030D-6E8A-4147-A177-3AD203B41FA5}">
                      <a16:colId xmlns:a16="http://schemas.microsoft.com/office/drawing/2014/main" val="1344029188"/>
                    </a:ext>
                  </a:extLst>
                </a:gridCol>
                <a:gridCol w="288747">
                  <a:extLst>
                    <a:ext uri="{9D8B030D-6E8A-4147-A177-3AD203B41FA5}">
                      <a16:colId xmlns:a16="http://schemas.microsoft.com/office/drawing/2014/main" val="3773205056"/>
                    </a:ext>
                  </a:extLst>
                </a:gridCol>
                <a:gridCol w="851904">
                  <a:extLst>
                    <a:ext uri="{9D8B030D-6E8A-4147-A177-3AD203B41FA5}">
                      <a16:colId xmlns:a16="http://schemas.microsoft.com/office/drawing/2014/main" val="2079783897"/>
                    </a:ext>
                  </a:extLst>
                </a:gridCol>
                <a:gridCol w="1220516">
                  <a:extLst>
                    <a:ext uri="{9D8B030D-6E8A-4147-A177-3AD203B41FA5}">
                      <a16:colId xmlns:a16="http://schemas.microsoft.com/office/drawing/2014/main" val="3382845852"/>
                    </a:ext>
                  </a:extLst>
                </a:gridCol>
                <a:gridCol w="614354">
                  <a:extLst>
                    <a:ext uri="{9D8B030D-6E8A-4147-A177-3AD203B41FA5}">
                      <a16:colId xmlns:a16="http://schemas.microsoft.com/office/drawing/2014/main" val="3800603033"/>
                    </a:ext>
                  </a:extLst>
                </a:gridCol>
                <a:gridCol w="559062">
                  <a:extLst>
                    <a:ext uri="{9D8B030D-6E8A-4147-A177-3AD203B41FA5}">
                      <a16:colId xmlns:a16="http://schemas.microsoft.com/office/drawing/2014/main" val="770031743"/>
                    </a:ext>
                  </a:extLst>
                </a:gridCol>
                <a:gridCol w="581589">
                  <a:extLst>
                    <a:ext uri="{9D8B030D-6E8A-4147-A177-3AD203B41FA5}">
                      <a16:colId xmlns:a16="http://schemas.microsoft.com/office/drawing/2014/main" val="2974054672"/>
                    </a:ext>
                  </a:extLst>
                </a:gridCol>
                <a:gridCol w="288747">
                  <a:extLst>
                    <a:ext uri="{9D8B030D-6E8A-4147-A177-3AD203B41FA5}">
                      <a16:colId xmlns:a16="http://schemas.microsoft.com/office/drawing/2014/main" val="3552226039"/>
                    </a:ext>
                  </a:extLst>
                </a:gridCol>
                <a:gridCol w="2402124">
                  <a:extLst>
                    <a:ext uri="{9D8B030D-6E8A-4147-A177-3AD203B41FA5}">
                      <a16:colId xmlns:a16="http://schemas.microsoft.com/office/drawing/2014/main" val="2525212359"/>
                    </a:ext>
                  </a:extLst>
                </a:gridCol>
              </a:tblGrid>
              <a:tr h="1460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B08378911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DISTRIBUIDORES AUTOMATICOS VENDING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INDUSTRIAL SON LLAUT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SANTA MARIA DEL CAMI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extLst>
                  <a:ext uri="{0D108BD9-81ED-4DB2-BD59-A6C34878D82A}">
                    <a16:rowId xmlns:a16="http://schemas.microsoft.com/office/drawing/2014/main" val="1299936375"/>
                  </a:ext>
                </a:extLst>
              </a:tr>
              <a:tr h="2617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HOSTALS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MARIA DEL CAMI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465" marR="5465" marT="5465" marB="0" anchor="b"/>
                </a:tc>
                <a:extLst>
                  <a:ext uri="{0D108BD9-81ED-4DB2-BD59-A6C34878D82A}">
                    <a16:rowId xmlns:a16="http://schemas.microsoft.com/office/drawing/2014/main" val="3295368096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189AC95D-B346-5D0A-BC30-9F47C644D48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3427" y="2568314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89361414"/>
      </p:ext>
    </p:extLst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781780" y="5244879"/>
            <a:ext cx="262538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Santanyí</a:t>
            </a:r>
          </a:p>
        </p:txBody>
      </p:sp>
      <p:pic>
        <p:nvPicPr>
          <p:cNvPr id="16386" name="Picture 2" descr="undefined">
            <a:extLst>
              <a:ext uri="{FF2B5EF4-FFF2-40B4-BE49-F238E27FC236}">
                <a16:creationId xmlns:a16="http://schemas.microsoft.com/office/drawing/2014/main" id="{8A26C6D9-8CF0-369F-8C72-9FE57464E1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77848" y="285626"/>
            <a:ext cx="4833247" cy="48332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42248146-F07B-17FD-C223-EE7E65BC5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93947044"/>
      </p:ext>
    </p:extLst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FA07106-6D23-0CB1-5915-ADA8DF32E8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8577988"/>
              </p:ext>
            </p:extLst>
          </p:nvPr>
        </p:nvGraphicFramePr>
        <p:xfrm>
          <a:off x="900095" y="558695"/>
          <a:ext cx="10391807" cy="574060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323">
                  <a:extLst>
                    <a:ext uri="{9D8B030D-6E8A-4147-A177-3AD203B41FA5}">
                      <a16:colId xmlns:a16="http://schemas.microsoft.com/office/drawing/2014/main" val="4278135870"/>
                    </a:ext>
                  </a:extLst>
                </a:gridCol>
                <a:gridCol w="1459929">
                  <a:extLst>
                    <a:ext uri="{9D8B030D-6E8A-4147-A177-3AD203B41FA5}">
                      <a16:colId xmlns:a16="http://schemas.microsoft.com/office/drawing/2014/main" val="246273642"/>
                    </a:ext>
                  </a:extLst>
                </a:gridCol>
                <a:gridCol w="163037">
                  <a:extLst>
                    <a:ext uri="{9D8B030D-6E8A-4147-A177-3AD203B41FA5}">
                      <a16:colId xmlns:a16="http://schemas.microsoft.com/office/drawing/2014/main" val="2642898009"/>
                    </a:ext>
                  </a:extLst>
                </a:gridCol>
                <a:gridCol w="1057755">
                  <a:extLst>
                    <a:ext uri="{9D8B030D-6E8A-4147-A177-3AD203B41FA5}">
                      <a16:colId xmlns:a16="http://schemas.microsoft.com/office/drawing/2014/main" val="3650621273"/>
                    </a:ext>
                  </a:extLst>
                </a:gridCol>
                <a:gridCol w="389205">
                  <a:extLst>
                    <a:ext uri="{9D8B030D-6E8A-4147-A177-3AD203B41FA5}">
                      <a16:colId xmlns:a16="http://schemas.microsoft.com/office/drawing/2014/main" val="655865081"/>
                    </a:ext>
                  </a:extLst>
                </a:gridCol>
                <a:gridCol w="377951">
                  <a:extLst>
                    <a:ext uri="{9D8B030D-6E8A-4147-A177-3AD203B41FA5}">
                      <a16:colId xmlns:a16="http://schemas.microsoft.com/office/drawing/2014/main" val="582005546"/>
                    </a:ext>
                  </a:extLst>
                </a:gridCol>
                <a:gridCol w="526168">
                  <a:extLst>
                    <a:ext uri="{9D8B030D-6E8A-4147-A177-3AD203B41FA5}">
                      <a16:colId xmlns:a16="http://schemas.microsoft.com/office/drawing/2014/main" val="1289494990"/>
                    </a:ext>
                  </a:extLst>
                </a:gridCol>
                <a:gridCol w="1104211">
                  <a:extLst>
                    <a:ext uri="{9D8B030D-6E8A-4147-A177-3AD203B41FA5}">
                      <a16:colId xmlns:a16="http://schemas.microsoft.com/office/drawing/2014/main" val="3801434442"/>
                    </a:ext>
                  </a:extLst>
                </a:gridCol>
                <a:gridCol w="555811">
                  <a:extLst>
                    <a:ext uri="{9D8B030D-6E8A-4147-A177-3AD203B41FA5}">
                      <a16:colId xmlns:a16="http://schemas.microsoft.com/office/drawing/2014/main" val="1841100289"/>
                    </a:ext>
                  </a:extLst>
                </a:gridCol>
                <a:gridCol w="505788">
                  <a:extLst>
                    <a:ext uri="{9D8B030D-6E8A-4147-A177-3AD203B41FA5}">
                      <a16:colId xmlns:a16="http://schemas.microsoft.com/office/drawing/2014/main" val="1951815024"/>
                    </a:ext>
                  </a:extLst>
                </a:gridCol>
                <a:gridCol w="666973">
                  <a:extLst>
                    <a:ext uri="{9D8B030D-6E8A-4147-A177-3AD203B41FA5}">
                      <a16:colId xmlns:a16="http://schemas.microsoft.com/office/drawing/2014/main" val="1037811777"/>
                    </a:ext>
                  </a:extLst>
                </a:gridCol>
                <a:gridCol w="261232">
                  <a:extLst>
                    <a:ext uri="{9D8B030D-6E8A-4147-A177-3AD203B41FA5}">
                      <a16:colId xmlns:a16="http://schemas.microsoft.com/office/drawing/2014/main" val="2265481232"/>
                    </a:ext>
                  </a:extLst>
                </a:gridCol>
                <a:gridCol w="2862424">
                  <a:extLst>
                    <a:ext uri="{9D8B030D-6E8A-4147-A177-3AD203B41FA5}">
                      <a16:colId xmlns:a16="http://schemas.microsoft.com/office/drawing/2014/main" val="2437040800"/>
                    </a:ext>
                  </a:extLst>
                </a:gridCol>
              </a:tblGrid>
              <a:tr h="335305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extLst>
                  <a:ext uri="{0D108BD9-81ED-4DB2-BD59-A6C34878D82A}">
                    <a16:rowId xmlns:a16="http://schemas.microsoft.com/office/drawing/2014/main" val="2810087915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B57941940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CAMALU SHOPS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46691800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B57941940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CAMALU SHOPS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83992413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B57941940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CAMALU SHOPS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86700146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B07666175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CHRISDANY CALA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28/04/1994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31605368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B07549090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CHRISDANY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76100799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B10634871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CUISINALE ESPACIO COCINA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CENTRO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29225210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B07699374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 SANTO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VELAR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19480960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B07699374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ELECTRO SANTO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36005598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78184071X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VIDAL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GUARDIA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0991677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42969337R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MARIMON FERRANDO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FERRERETA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13823335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42985371G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JAUME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57751766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18223651S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BARCELO MATEO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LLANERAS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45352276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36475744K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VERGER CLAR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55140235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18220585P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NICOLAU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 RAVANDELLA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98892302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78190015C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RIGO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COVA FIGUERA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11122106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42991775Z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VILA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27144714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X2835094E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SCHROOTEN ASTRID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GUARDIA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2084286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42978199P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BURGUERA VIDAL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RAFALET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21180464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38484556J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CASALS PLA GEMMA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GUARDIA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95874194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37336386A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FERRER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92779116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78209124Q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LLADO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FERRERETA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84690831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43049757J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MAÑAS XAMENA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57655267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43147179F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NTIFI KOUDIA FATIMA SOHRA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FERRERETA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37878666"/>
                  </a:ext>
                </a:extLst>
              </a:tr>
              <a:tr h="22522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X6000591Y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SOUSA LOURENCO TANJA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D'ES SOL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51530037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61E7D10D-66B1-D42C-FBFE-080AD7051EC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F867F27-2B33-65CE-E23E-DA5607B5969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09601092"/>
      </p:ext>
    </p:extLst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8CC66C7-E0B6-BEB7-2E9A-38902221AB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8103643"/>
              </p:ext>
            </p:extLst>
          </p:nvPr>
        </p:nvGraphicFramePr>
        <p:xfrm>
          <a:off x="1069418" y="632850"/>
          <a:ext cx="10357962" cy="55923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9820">
                  <a:extLst>
                    <a:ext uri="{9D8B030D-6E8A-4147-A177-3AD203B41FA5}">
                      <a16:colId xmlns:a16="http://schemas.microsoft.com/office/drawing/2014/main" val="375690701"/>
                    </a:ext>
                  </a:extLst>
                </a:gridCol>
                <a:gridCol w="1455175">
                  <a:extLst>
                    <a:ext uri="{9D8B030D-6E8A-4147-A177-3AD203B41FA5}">
                      <a16:colId xmlns:a16="http://schemas.microsoft.com/office/drawing/2014/main" val="988673871"/>
                    </a:ext>
                  </a:extLst>
                </a:gridCol>
                <a:gridCol w="162506">
                  <a:extLst>
                    <a:ext uri="{9D8B030D-6E8A-4147-A177-3AD203B41FA5}">
                      <a16:colId xmlns:a16="http://schemas.microsoft.com/office/drawing/2014/main" val="2269367728"/>
                    </a:ext>
                  </a:extLst>
                </a:gridCol>
                <a:gridCol w="1058141">
                  <a:extLst>
                    <a:ext uri="{9D8B030D-6E8A-4147-A177-3AD203B41FA5}">
                      <a16:colId xmlns:a16="http://schemas.microsoft.com/office/drawing/2014/main" val="3093678342"/>
                    </a:ext>
                  </a:extLst>
                </a:gridCol>
                <a:gridCol w="384107">
                  <a:extLst>
                    <a:ext uri="{9D8B030D-6E8A-4147-A177-3AD203B41FA5}">
                      <a16:colId xmlns:a16="http://schemas.microsoft.com/office/drawing/2014/main" val="2626760353"/>
                    </a:ext>
                  </a:extLst>
                </a:gridCol>
                <a:gridCol w="376721">
                  <a:extLst>
                    <a:ext uri="{9D8B030D-6E8A-4147-A177-3AD203B41FA5}">
                      <a16:colId xmlns:a16="http://schemas.microsoft.com/office/drawing/2014/main" val="713855161"/>
                    </a:ext>
                  </a:extLst>
                </a:gridCol>
                <a:gridCol w="524453">
                  <a:extLst>
                    <a:ext uri="{9D8B030D-6E8A-4147-A177-3AD203B41FA5}">
                      <a16:colId xmlns:a16="http://schemas.microsoft.com/office/drawing/2014/main" val="1623033972"/>
                    </a:ext>
                  </a:extLst>
                </a:gridCol>
                <a:gridCol w="1100614">
                  <a:extLst>
                    <a:ext uri="{9D8B030D-6E8A-4147-A177-3AD203B41FA5}">
                      <a16:colId xmlns:a16="http://schemas.microsoft.com/office/drawing/2014/main" val="3586851924"/>
                    </a:ext>
                  </a:extLst>
                </a:gridCol>
                <a:gridCol w="554001">
                  <a:extLst>
                    <a:ext uri="{9D8B030D-6E8A-4147-A177-3AD203B41FA5}">
                      <a16:colId xmlns:a16="http://schemas.microsoft.com/office/drawing/2014/main" val="147246723"/>
                    </a:ext>
                  </a:extLst>
                </a:gridCol>
                <a:gridCol w="504140">
                  <a:extLst>
                    <a:ext uri="{9D8B030D-6E8A-4147-A177-3AD203B41FA5}">
                      <a16:colId xmlns:a16="http://schemas.microsoft.com/office/drawing/2014/main" val="2769542402"/>
                    </a:ext>
                  </a:extLst>
                </a:gridCol>
                <a:gridCol w="664800">
                  <a:extLst>
                    <a:ext uri="{9D8B030D-6E8A-4147-A177-3AD203B41FA5}">
                      <a16:colId xmlns:a16="http://schemas.microsoft.com/office/drawing/2014/main" val="1993392976"/>
                    </a:ext>
                  </a:extLst>
                </a:gridCol>
                <a:gridCol w="260381">
                  <a:extLst>
                    <a:ext uri="{9D8B030D-6E8A-4147-A177-3AD203B41FA5}">
                      <a16:colId xmlns:a16="http://schemas.microsoft.com/office/drawing/2014/main" val="2488648419"/>
                    </a:ext>
                  </a:extLst>
                </a:gridCol>
                <a:gridCol w="2853103">
                  <a:extLst>
                    <a:ext uri="{9D8B030D-6E8A-4147-A177-3AD203B41FA5}">
                      <a16:colId xmlns:a16="http://schemas.microsoft.com/office/drawing/2014/main" val="2437310812"/>
                    </a:ext>
                  </a:extLst>
                </a:gridCol>
              </a:tblGrid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37342254Y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TOMAS 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4664908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43016454Z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SANCHEZ AGUSTIN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3251739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Y0377041Q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TOBOLL GEB WESTPHAL BIRGIT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CENTRO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2348541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47653888G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RULL BOLDU 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S'ESTACIO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7519276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41571554C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FORTEZA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1304195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37342049P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OLIVER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0491995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X3153958Z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NEUSCHLOVA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7063010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43057026Z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 BARCELO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GUARDIA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3101950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X3677675K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SPROET KIRSTEN ADELHEID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VERGER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8699002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18226167R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JIMENEZ MARIA CONSOLACION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GUARDIA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1040725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78209908H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CANAVES FERRER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FERRERETA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9975558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18218317V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MARIANO MICAELA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NUNO SANZ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9757643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E57488686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C'AL REIET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5072716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X1809565V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SCHMIDT GABRIELE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CENTRO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1379623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X8482085F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SCHNEIDER GEB GEYER BARBARA GABRIELE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LLOMBARDS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6325776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2647958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X3504778S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FERNANDEZ EP BASTIANELLI NANCI LILIANA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CELLER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306426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Y3094904S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SCHOLL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S'ESTRET D'ES 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3655366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43006246H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HOMAR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5603706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X9812666S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JERABEK KAREL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6320326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Y7962938F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HOWARD FABRICE JACQUES PIERRE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VIDAL I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9979277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X5128865A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BEKIROVIC GEB STANEK DIANA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661299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41518243T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DAMIAN JAIME ANDREU RAMIS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13596883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78209914R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LLANERAS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CENTRO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8248769"/>
                  </a:ext>
                </a:extLst>
              </a:tr>
              <a:tr h="22369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Y6135402M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PIERACH VERA MAGDALENE ELISABETH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6313342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1F2042E0-A896-D089-F01B-838E878E0AD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4F3E258-039F-C0FF-CB2D-0CAA4F8E0B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6197576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B59945A-25D3-FB02-F0EE-E9D5DD3981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0025172"/>
              </p:ext>
            </p:extLst>
          </p:nvPr>
        </p:nvGraphicFramePr>
        <p:xfrm>
          <a:off x="1249447" y="407974"/>
          <a:ext cx="10104354" cy="58183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0293">
                  <a:extLst>
                    <a:ext uri="{9D8B030D-6E8A-4147-A177-3AD203B41FA5}">
                      <a16:colId xmlns:a16="http://schemas.microsoft.com/office/drawing/2014/main" val="705106943"/>
                    </a:ext>
                  </a:extLst>
                </a:gridCol>
                <a:gridCol w="1267815">
                  <a:extLst>
                    <a:ext uri="{9D8B030D-6E8A-4147-A177-3AD203B41FA5}">
                      <a16:colId xmlns:a16="http://schemas.microsoft.com/office/drawing/2014/main" val="795625635"/>
                    </a:ext>
                  </a:extLst>
                </a:gridCol>
                <a:gridCol w="158527">
                  <a:extLst>
                    <a:ext uri="{9D8B030D-6E8A-4147-A177-3AD203B41FA5}">
                      <a16:colId xmlns:a16="http://schemas.microsoft.com/office/drawing/2014/main" val="1110437860"/>
                    </a:ext>
                  </a:extLst>
                </a:gridCol>
                <a:gridCol w="1032232">
                  <a:extLst>
                    <a:ext uri="{9D8B030D-6E8A-4147-A177-3AD203B41FA5}">
                      <a16:colId xmlns:a16="http://schemas.microsoft.com/office/drawing/2014/main" val="2659300049"/>
                    </a:ext>
                  </a:extLst>
                </a:gridCol>
                <a:gridCol w="374703">
                  <a:extLst>
                    <a:ext uri="{9D8B030D-6E8A-4147-A177-3AD203B41FA5}">
                      <a16:colId xmlns:a16="http://schemas.microsoft.com/office/drawing/2014/main" val="3911301760"/>
                    </a:ext>
                  </a:extLst>
                </a:gridCol>
                <a:gridCol w="367498">
                  <a:extLst>
                    <a:ext uri="{9D8B030D-6E8A-4147-A177-3AD203B41FA5}">
                      <a16:colId xmlns:a16="http://schemas.microsoft.com/office/drawing/2014/main" val="4148623994"/>
                    </a:ext>
                  </a:extLst>
                </a:gridCol>
                <a:gridCol w="511612">
                  <a:extLst>
                    <a:ext uri="{9D8B030D-6E8A-4147-A177-3AD203B41FA5}">
                      <a16:colId xmlns:a16="http://schemas.microsoft.com/office/drawing/2014/main" val="3447887844"/>
                    </a:ext>
                  </a:extLst>
                </a:gridCol>
                <a:gridCol w="1073667">
                  <a:extLst>
                    <a:ext uri="{9D8B030D-6E8A-4147-A177-3AD203B41FA5}">
                      <a16:colId xmlns:a16="http://schemas.microsoft.com/office/drawing/2014/main" val="156308115"/>
                    </a:ext>
                  </a:extLst>
                </a:gridCol>
                <a:gridCol w="540436">
                  <a:extLst>
                    <a:ext uri="{9D8B030D-6E8A-4147-A177-3AD203B41FA5}">
                      <a16:colId xmlns:a16="http://schemas.microsoft.com/office/drawing/2014/main" val="3122941100"/>
                    </a:ext>
                  </a:extLst>
                </a:gridCol>
                <a:gridCol w="491797">
                  <a:extLst>
                    <a:ext uri="{9D8B030D-6E8A-4147-A177-3AD203B41FA5}">
                      <a16:colId xmlns:a16="http://schemas.microsoft.com/office/drawing/2014/main" val="3693739916"/>
                    </a:ext>
                  </a:extLst>
                </a:gridCol>
                <a:gridCol w="648523">
                  <a:extLst>
                    <a:ext uri="{9D8B030D-6E8A-4147-A177-3AD203B41FA5}">
                      <a16:colId xmlns:a16="http://schemas.microsoft.com/office/drawing/2014/main" val="3945586489"/>
                    </a:ext>
                  </a:extLst>
                </a:gridCol>
                <a:gridCol w="254005">
                  <a:extLst>
                    <a:ext uri="{9D8B030D-6E8A-4147-A177-3AD203B41FA5}">
                      <a16:colId xmlns:a16="http://schemas.microsoft.com/office/drawing/2014/main" val="2018755608"/>
                    </a:ext>
                  </a:extLst>
                </a:gridCol>
                <a:gridCol w="2783246">
                  <a:extLst>
                    <a:ext uri="{9D8B030D-6E8A-4147-A177-3AD203B41FA5}">
                      <a16:colId xmlns:a16="http://schemas.microsoft.com/office/drawing/2014/main" val="2503959577"/>
                    </a:ext>
                  </a:extLst>
                </a:gridCol>
              </a:tblGrid>
              <a:tr h="3399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43093663N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BAREA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197546003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43039427X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COLLADO FERNANDEZ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467978982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X5451405Z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EUVREMER ESTELLE ELEONORE ALICE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2050515471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43046917W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INIESTA NAVARRO EMILIA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CASTELL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160827643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43110186K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SINTES ADROVER EUSEBIO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1785881670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43119166P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ESTARELLAS JOSE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ANNA BONAFE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237114070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43061840K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CALDES CATALINA INMACULADA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931793680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43127921T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TERRASA RIGO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3082410874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54631726X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VIULI FERNANDEZ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1815544775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42977991F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LUZON TRAVE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573294835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X7920055M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STEFANELLI MARGHERITA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2998676439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Y0279307D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XUYI JIANG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VIRGILI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3814570638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43040759P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CARDONA SUREDA MARIA EULALIA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1091918228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42994912T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POU RICARDO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4286891880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49867923J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MILENI BARRAZA ANDREA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3383292771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43039555T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ROLDAN CABALLERO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LLITERES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2100764910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Y8667528S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ALISA AUGUSTIN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4240279616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Y1968235R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JASWINDER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DEL RACO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4292922752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42962226C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 VILA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3025578238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42962562B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BATISTA AMADOR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DEL PINAR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3847025644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43009178Y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CANOVAS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1654749678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42974581R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 COSTA GARCIA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ESPARTERO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2060349345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41697922A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PARVASE NESSA MASUM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4039101283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42985094A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BONET MARI VICTOR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AMENGUAL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1896853162"/>
                  </a:ext>
                </a:extLst>
              </a:tr>
              <a:tr h="2282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43083935J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CASTILLA RUESCAS EMILIO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CASTELL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27" marR="5027" marT="5027" marB="0" anchor="b"/>
                </a:tc>
                <a:extLst>
                  <a:ext uri="{0D108BD9-81ED-4DB2-BD59-A6C34878D82A}">
                    <a16:rowId xmlns:a16="http://schemas.microsoft.com/office/drawing/2014/main" val="2588179882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2593CBB9-5811-D47C-3E16-E38BF62BBC8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BBD3F96-2453-4EC5-1EAF-0684AF98F8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4220713"/>
      </p:ext>
    </p:extLst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E6262A0-B696-DCE5-7C55-03555B4A93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8637215"/>
              </p:ext>
            </p:extLst>
          </p:nvPr>
        </p:nvGraphicFramePr>
        <p:xfrm>
          <a:off x="831222" y="432770"/>
          <a:ext cx="10867514" cy="5552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2440">
                  <a:extLst>
                    <a:ext uri="{9D8B030D-6E8A-4147-A177-3AD203B41FA5}">
                      <a16:colId xmlns:a16="http://schemas.microsoft.com/office/drawing/2014/main" val="3932103639"/>
                    </a:ext>
                  </a:extLst>
                </a:gridCol>
                <a:gridCol w="1526762">
                  <a:extLst>
                    <a:ext uri="{9D8B030D-6E8A-4147-A177-3AD203B41FA5}">
                      <a16:colId xmlns:a16="http://schemas.microsoft.com/office/drawing/2014/main" val="4191777421"/>
                    </a:ext>
                  </a:extLst>
                </a:gridCol>
                <a:gridCol w="170500">
                  <a:extLst>
                    <a:ext uri="{9D8B030D-6E8A-4147-A177-3AD203B41FA5}">
                      <a16:colId xmlns:a16="http://schemas.microsoft.com/office/drawing/2014/main" val="111572975"/>
                    </a:ext>
                  </a:extLst>
                </a:gridCol>
                <a:gridCol w="1110195">
                  <a:extLst>
                    <a:ext uri="{9D8B030D-6E8A-4147-A177-3AD203B41FA5}">
                      <a16:colId xmlns:a16="http://schemas.microsoft.com/office/drawing/2014/main" val="3666050676"/>
                    </a:ext>
                  </a:extLst>
                </a:gridCol>
                <a:gridCol w="403003">
                  <a:extLst>
                    <a:ext uri="{9D8B030D-6E8A-4147-A177-3AD203B41FA5}">
                      <a16:colId xmlns:a16="http://schemas.microsoft.com/office/drawing/2014/main" val="1385085665"/>
                    </a:ext>
                  </a:extLst>
                </a:gridCol>
                <a:gridCol w="395253">
                  <a:extLst>
                    <a:ext uri="{9D8B030D-6E8A-4147-A177-3AD203B41FA5}">
                      <a16:colId xmlns:a16="http://schemas.microsoft.com/office/drawing/2014/main" val="2472486729"/>
                    </a:ext>
                  </a:extLst>
                </a:gridCol>
                <a:gridCol w="550253">
                  <a:extLst>
                    <a:ext uri="{9D8B030D-6E8A-4147-A177-3AD203B41FA5}">
                      <a16:colId xmlns:a16="http://schemas.microsoft.com/office/drawing/2014/main" val="1166282255"/>
                    </a:ext>
                  </a:extLst>
                </a:gridCol>
                <a:gridCol w="1154758">
                  <a:extLst>
                    <a:ext uri="{9D8B030D-6E8A-4147-A177-3AD203B41FA5}">
                      <a16:colId xmlns:a16="http://schemas.microsoft.com/office/drawing/2014/main" val="2249845371"/>
                    </a:ext>
                  </a:extLst>
                </a:gridCol>
                <a:gridCol w="581255">
                  <a:extLst>
                    <a:ext uri="{9D8B030D-6E8A-4147-A177-3AD203B41FA5}">
                      <a16:colId xmlns:a16="http://schemas.microsoft.com/office/drawing/2014/main" val="3909198536"/>
                    </a:ext>
                  </a:extLst>
                </a:gridCol>
                <a:gridCol w="528941">
                  <a:extLst>
                    <a:ext uri="{9D8B030D-6E8A-4147-A177-3AD203B41FA5}">
                      <a16:colId xmlns:a16="http://schemas.microsoft.com/office/drawing/2014/main" val="2298178642"/>
                    </a:ext>
                  </a:extLst>
                </a:gridCol>
                <a:gridCol w="697504">
                  <a:extLst>
                    <a:ext uri="{9D8B030D-6E8A-4147-A177-3AD203B41FA5}">
                      <a16:colId xmlns:a16="http://schemas.microsoft.com/office/drawing/2014/main" val="443730556"/>
                    </a:ext>
                  </a:extLst>
                </a:gridCol>
                <a:gridCol w="273191">
                  <a:extLst>
                    <a:ext uri="{9D8B030D-6E8A-4147-A177-3AD203B41FA5}">
                      <a16:colId xmlns:a16="http://schemas.microsoft.com/office/drawing/2014/main" val="1486192740"/>
                    </a:ext>
                  </a:extLst>
                </a:gridCol>
                <a:gridCol w="2993459">
                  <a:extLst>
                    <a:ext uri="{9D8B030D-6E8A-4147-A177-3AD203B41FA5}">
                      <a16:colId xmlns:a16="http://schemas.microsoft.com/office/drawing/2014/main" val="557727789"/>
                    </a:ext>
                  </a:extLst>
                </a:gridCol>
              </a:tblGrid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43003578H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CAPO ARTIGUES JAIME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4115667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Y3282837S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KONAU JOERG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MESTRA DAMIANA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1180850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Y3633324M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FEDDERSEN MENCK GEB FEDDERSEN KERSTIN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CAS MAJORAL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3348468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42972707J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ROSER VIDAL MUNAR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0441239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37342976S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LLANERAS GUILLEM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VERGER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3733389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43071407C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RAMIS MARIA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5337638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Y3727092W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URMSTON DARREN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SA VINYA (CALA D'OR)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1649317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X6919145D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MEZIANE DALILA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VERGER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644868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55234282N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NDIAYE MEISSA DIOP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NUNO SANZ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4923959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48629831B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PARDO FERNANDEZ DIEGO HERNAN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JORDI BOSCH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1888106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Y8720787Y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SCHYMA CORVIN NIKLAS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CENTRO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6050097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Y2844872Q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TYURKMEN DIANA IVANOVA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2784660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05913266N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SOTO SALOM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RAFALET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2170179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X2481291M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SCHAEFER CHRISTA HANNELORE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 DE LA CONSOLACIO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8458663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78209926J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CAMPINS VIDAL MARGARITA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CENTRO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4082390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Y3024318Q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ENZENBACH GEB SCHUBERT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GUARDIA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2470857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43112361B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GAITAN FORTEZA MARIA NIEVES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FERRERETA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20/10/2008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94353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Y3992882G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ORON EPOUSE GARCIA LAURENCE MARLENE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VIRGEN DEL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4905660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Y6049115Z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SUAREZ TAIS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SEBASTIAN ELCANO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7660416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78192118F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PONS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SA COVA D'ES DRAC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7143935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43014315Z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OLIVER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BERNAREGGI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3643901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Y8998343K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MINRATH HEINZ JOERG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VIRGEN DEL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391799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E07694037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FRANCISCO SIRER Y OTRO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1696946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18222411V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ALCALDE ADROVER GUILLEM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BENVINGUTS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8058900"/>
                  </a:ext>
                </a:extLst>
              </a:tr>
              <a:tr h="2220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42957139Q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BINIMELIS ROIG FRANCISCA MARIA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 DEL PI-GROS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591498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C8A48AC-9CA7-88A9-C6B7-3D4002008AC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828253E-E4A2-A359-9754-DD3740F9E7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9864986"/>
      </p:ext>
    </p:extLst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AC75283-C7D0-04DA-081B-855CD2867F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8116328"/>
              </p:ext>
            </p:extLst>
          </p:nvPr>
        </p:nvGraphicFramePr>
        <p:xfrm>
          <a:off x="955407" y="604444"/>
          <a:ext cx="10281183" cy="5352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6411">
                  <a:extLst>
                    <a:ext uri="{9D8B030D-6E8A-4147-A177-3AD203B41FA5}">
                      <a16:colId xmlns:a16="http://schemas.microsoft.com/office/drawing/2014/main" val="3823546672"/>
                    </a:ext>
                  </a:extLst>
                </a:gridCol>
                <a:gridCol w="1444388">
                  <a:extLst>
                    <a:ext uri="{9D8B030D-6E8A-4147-A177-3AD203B41FA5}">
                      <a16:colId xmlns:a16="http://schemas.microsoft.com/office/drawing/2014/main" val="4197285160"/>
                    </a:ext>
                  </a:extLst>
                </a:gridCol>
                <a:gridCol w="161302">
                  <a:extLst>
                    <a:ext uri="{9D8B030D-6E8A-4147-A177-3AD203B41FA5}">
                      <a16:colId xmlns:a16="http://schemas.microsoft.com/office/drawing/2014/main" val="1944809714"/>
                    </a:ext>
                  </a:extLst>
                </a:gridCol>
                <a:gridCol w="1050297">
                  <a:extLst>
                    <a:ext uri="{9D8B030D-6E8A-4147-A177-3AD203B41FA5}">
                      <a16:colId xmlns:a16="http://schemas.microsoft.com/office/drawing/2014/main" val="2748509027"/>
                    </a:ext>
                  </a:extLst>
                </a:gridCol>
                <a:gridCol w="381260">
                  <a:extLst>
                    <a:ext uri="{9D8B030D-6E8A-4147-A177-3AD203B41FA5}">
                      <a16:colId xmlns:a16="http://schemas.microsoft.com/office/drawing/2014/main" val="2442092501"/>
                    </a:ext>
                  </a:extLst>
                </a:gridCol>
                <a:gridCol w="373929">
                  <a:extLst>
                    <a:ext uri="{9D8B030D-6E8A-4147-A177-3AD203B41FA5}">
                      <a16:colId xmlns:a16="http://schemas.microsoft.com/office/drawing/2014/main" val="2657385685"/>
                    </a:ext>
                  </a:extLst>
                </a:gridCol>
                <a:gridCol w="520566">
                  <a:extLst>
                    <a:ext uri="{9D8B030D-6E8A-4147-A177-3AD203B41FA5}">
                      <a16:colId xmlns:a16="http://schemas.microsoft.com/office/drawing/2014/main" val="3137164089"/>
                    </a:ext>
                  </a:extLst>
                </a:gridCol>
                <a:gridCol w="1092456">
                  <a:extLst>
                    <a:ext uri="{9D8B030D-6E8A-4147-A177-3AD203B41FA5}">
                      <a16:colId xmlns:a16="http://schemas.microsoft.com/office/drawing/2014/main" val="1383354797"/>
                    </a:ext>
                  </a:extLst>
                </a:gridCol>
                <a:gridCol w="549895">
                  <a:extLst>
                    <a:ext uri="{9D8B030D-6E8A-4147-A177-3AD203B41FA5}">
                      <a16:colId xmlns:a16="http://schemas.microsoft.com/office/drawing/2014/main" val="1933279791"/>
                    </a:ext>
                  </a:extLst>
                </a:gridCol>
                <a:gridCol w="500403">
                  <a:extLst>
                    <a:ext uri="{9D8B030D-6E8A-4147-A177-3AD203B41FA5}">
                      <a16:colId xmlns:a16="http://schemas.microsoft.com/office/drawing/2014/main" val="2353485996"/>
                    </a:ext>
                  </a:extLst>
                </a:gridCol>
                <a:gridCol w="659872">
                  <a:extLst>
                    <a:ext uri="{9D8B030D-6E8A-4147-A177-3AD203B41FA5}">
                      <a16:colId xmlns:a16="http://schemas.microsoft.com/office/drawing/2014/main" val="1761282246"/>
                    </a:ext>
                  </a:extLst>
                </a:gridCol>
                <a:gridCol w="258451">
                  <a:extLst>
                    <a:ext uri="{9D8B030D-6E8A-4147-A177-3AD203B41FA5}">
                      <a16:colId xmlns:a16="http://schemas.microsoft.com/office/drawing/2014/main" val="1350375019"/>
                    </a:ext>
                  </a:extLst>
                </a:gridCol>
                <a:gridCol w="2831953">
                  <a:extLst>
                    <a:ext uri="{9D8B030D-6E8A-4147-A177-3AD203B41FA5}">
                      <a16:colId xmlns:a16="http://schemas.microsoft.com/office/drawing/2014/main" val="431827323"/>
                    </a:ext>
                  </a:extLst>
                </a:gridCol>
              </a:tblGrid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41395548X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CORTES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8263861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41515656N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ARROYO JAKOBS ADRIAN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1468417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78186602B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MAIMO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S'OLLA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2306252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33981735V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HABA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FERNANDO TARRAGO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9420429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Y5287058Q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HEUVERLING DANNY LEONARDUS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S'ESTEL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096315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43050339C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SERVERA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7278028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37341425M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PORTELA RAYO JAVIER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9333869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X0218435G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POLZIN BRACHMANN HILDE KATE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 COMILLAS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3372018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Y4261758X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ELLIOTT GEB KETTLITZ NATASCHA PAMELA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CALA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6485105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42963600Z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GRIMALT JUANA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3845272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42979977S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SUÑER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4708037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42970069C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COVAS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CALONGE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8719678"/>
                  </a:ext>
                </a:extLst>
              </a:tr>
              <a:tr h="999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X2149298V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QINGSONG ZHOU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CALONGE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4159306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X5224594Y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QIAOMIAO ZHOU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BOULEVARD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0349537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35578526X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MENDEZ GONZALEZ ENMANUEL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8575589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X6057848Q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JOZEFCZYK PAWEL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1743119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41523343V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nb-NO" sz="700" u="none" strike="noStrike">
                          <a:effectLst/>
                        </a:rPr>
                        <a:t>ORELL O. BRIEN MELANIE ANNE</a:t>
                      </a:r>
                      <a:endParaRPr lang="nb-NO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FORTI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3233286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X5491086C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SACK CHRISTIAN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PERICO POMAR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1627737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Y1146129F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DA SILVA GAMA NATALIA MONIQUE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FERNANDO TARRAGO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9224918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35557790C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ALFAYA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8921655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Y2761501C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BASSIROU NDIAYE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ANDREU 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2865159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X5757311C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ABAYOMI MAJEKODUNMI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TONI COSTA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7334351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37335872H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MANRESA COMPANY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FARINERA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906328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43019771L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BINIMELIS ADROVER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LLONGA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9883520"/>
                  </a:ext>
                </a:extLst>
              </a:tr>
              <a:tr h="1873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78206542X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OBRADOR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816923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EECAA83-2945-9A3A-9CE3-0E8528A2E13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25D75B9-C466-6D63-6D52-55B02987B6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9382865"/>
      </p:ext>
    </p:extLst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3FD4439-9899-6801-15A9-0D07EB2EB6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4837795"/>
              </p:ext>
            </p:extLst>
          </p:nvPr>
        </p:nvGraphicFramePr>
        <p:xfrm>
          <a:off x="972859" y="593313"/>
          <a:ext cx="10767757" cy="55135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9994">
                  <a:extLst>
                    <a:ext uri="{9D8B030D-6E8A-4147-A177-3AD203B41FA5}">
                      <a16:colId xmlns:a16="http://schemas.microsoft.com/office/drawing/2014/main" val="2002147827"/>
                    </a:ext>
                  </a:extLst>
                </a:gridCol>
                <a:gridCol w="1500694">
                  <a:extLst>
                    <a:ext uri="{9D8B030D-6E8A-4147-A177-3AD203B41FA5}">
                      <a16:colId xmlns:a16="http://schemas.microsoft.com/office/drawing/2014/main" val="2445673770"/>
                    </a:ext>
                  </a:extLst>
                </a:gridCol>
                <a:gridCol w="167589">
                  <a:extLst>
                    <a:ext uri="{9D8B030D-6E8A-4147-A177-3AD203B41FA5}">
                      <a16:colId xmlns:a16="http://schemas.microsoft.com/office/drawing/2014/main" val="725126375"/>
                    </a:ext>
                  </a:extLst>
                </a:gridCol>
                <a:gridCol w="1091240">
                  <a:extLst>
                    <a:ext uri="{9D8B030D-6E8A-4147-A177-3AD203B41FA5}">
                      <a16:colId xmlns:a16="http://schemas.microsoft.com/office/drawing/2014/main" val="1569413973"/>
                    </a:ext>
                  </a:extLst>
                </a:gridCol>
                <a:gridCol w="396122">
                  <a:extLst>
                    <a:ext uri="{9D8B030D-6E8A-4147-A177-3AD203B41FA5}">
                      <a16:colId xmlns:a16="http://schemas.microsoft.com/office/drawing/2014/main" val="4134216307"/>
                    </a:ext>
                  </a:extLst>
                </a:gridCol>
                <a:gridCol w="388505">
                  <a:extLst>
                    <a:ext uri="{9D8B030D-6E8A-4147-A177-3AD203B41FA5}">
                      <a16:colId xmlns:a16="http://schemas.microsoft.com/office/drawing/2014/main" val="2869820671"/>
                    </a:ext>
                  </a:extLst>
                </a:gridCol>
                <a:gridCol w="540859">
                  <a:extLst>
                    <a:ext uri="{9D8B030D-6E8A-4147-A177-3AD203B41FA5}">
                      <a16:colId xmlns:a16="http://schemas.microsoft.com/office/drawing/2014/main" val="3218198525"/>
                    </a:ext>
                  </a:extLst>
                </a:gridCol>
                <a:gridCol w="1135043">
                  <a:extLst>
                    <a:ext uri="{9D8B030D-6E8A-4147-A177-3AD203B41FA5}">
                      <a16:colId xmlns:a16="http://schemas.microsoft.com/office/drawing/2014/main" val="4283753064"/>
                    </a:ext>
                  </a:extLst>
                </a:gridCol>
                <a:gridCol w="571330">
                  <a:extLst>
                    <a:ext uri="{9D8B030D-6E8A-4147-A177-3AD203B41FA5}">
                      <a16:colId xmlns:a16="http://schemas.microsoft.com/office/drawing/2014/main" val="2693747138"/>
                    </a:ext>
                  </a:extLst>
                </a:gridCol>
                <a:gridCol w="519910">
                  <a:extLst>
                    <a:ext uri="{9D8B030D-6E8A-4147-A177-3AD203B41FA5}">
                      <a16:colId xmlns:a16="http://schemas.microsoft.com/office/drawing/2014/main" val="980215266"/>
                    </a:ext>
                  </a:extLst>
                </a:gridCol>
                <a:gridCol w="685595">
                  <a:extLst>
                    <a:ext uri="{9D8B030D-6E8A-4147-A177-3AD203B41FA5}">
                      <a16:colId xmlns:a16="http://schemas.microsoft.com/office/drawing/2014/main" val="2170125682"/>
                    </a:ext>
                  </a:extLst>
                </a:gridCol>
                <a:gridCol w="268526">
                  <a:extLst>
                    <a:ext uri="{9D8B030D-6E8A-4147-A177-3AD203B41FA5}">
                      <a16:colId xmlns:a16="http://schemas.microsoft.com/office/drawing/2014/main" val="4208356888"/>
                    </a:ext>
                  </a:extLst>
                </a:gridCol>
                <a:gridCol w="2942350">
                  <a:extLst>
                    <a:ext uri="{9D8B030D-6E8A-4147-A177-3AD203B41FA5}">
                      <a16:colId xmlns:a16="http://schemas.microsoft.com/office/drawing/2014/main" val="2474103055"/>
                    </a:ext>
                  </a:extLst>
                </a:gridCol>
              </a:tblGrid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20810858K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 CASADO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VADELL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7389757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X1648549R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MEUNIE ADRIANA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9794161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37340681C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2473029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37339132N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VENY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2207436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78210012F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MAIMO MARGALIDA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 ROQUE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9837988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41708195H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SANTOS DA ROCHA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TORRE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1467800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52510274D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CHECA GALLARDO ASUNCION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CALO D'ES MOIX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6159473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E57488686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ALEY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47094509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41516471E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ROTGER GARCIA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789028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78210940S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OBRADOR MARGARITA GLORIA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0247957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43168549X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FULLANA BARCELO MARIA COLOMA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CRISTOFOR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7557687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Y1326095K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IOUAZZINEN MALIKA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PATRONS MARTINA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303167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42997111Z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VALERA GIMENEZ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TALAIA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7230015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B57790552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GOLDEN CALA D'OR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GROSSA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4420611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B57533101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IMATGE D'OR 2008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3772033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B16574378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JOSENA ALIMENTACION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TRENCAPINYES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13/04/2018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311489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B57067571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MONDEX FENSTER UND TUREN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BENVINGUTS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340302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B57944340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CA'N GUST UND LEBENSFREUDE SL.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383107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B56380819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EMR E-COMMERCE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BARDISSA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11/09/2023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5757253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N0068992G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B. A. PETERS PLC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PETIT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Entidad extranjera no residente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1107034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A07047830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CIPUREC IBERICA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CALA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21/04/1976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503950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9834394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B13862214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EMPRESARIAL TT 1303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7676308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B16519720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IRIA DEGEN INTERIORS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VERGER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2566948"/>
                  </a:ext>
                </a:extLst>
              </a:tr>
              <a:tr h="2205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B57288128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IWANAUTIC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16/07/2004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33853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F17DBB0-07D3-7EA4-B631-DA4DE6580DD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7FFEF5A-CC99-6D62-1D4B-518F7EDE26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7499359"/>
      </p:ext>
    </p:extLst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A1658445-B989-B7CD-48EA-8717CC2E98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1227429"/>
              </p:ext>
            </p:extLst>
          </p:nvPr>
        </p:nvGraphicFramePr>
        <p:xfrm>
          <a:off x="831219" y="614253"/>
          <a:ext cx="10958256" cy="5504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6469">
                  <a:extLst>
                    <a:ext uri="{9D8B030D-6E8A-4147-A177-3AD203B41FA5}">
                      <a16:colId xmlns:a16="http://schemas.microsoft.com/office/drawing/2014/main" val="3721551828"/>
                    </a:ext>
                  </a:extLst>
                </a:gridCol>
                <a:gridCol w="1539509">
                  <a:extLst>
                    <a:ext uri="{9D8B030D-6E8A-4147-A177-3AD203B41FA5}">
                      <a16:colId xmlns:a16="http://schemas.microsoft.com/office/drawing/2014/main" val="2593694278"/>
                    </a:ext>
                  </a:extLst>
                </a:gridCol>
                <a:gridCol w="171924">
                  <a:extLst>
                    <a:ext uri="{9D8B030D-6E8A-4147-A177-3AD203B41FA5}">
                      <a16:colId xmlns:a16="http://schemas.microsoft.com/office/drawing/2014/main" val="1704488398"/>
                    </a:ext>
                  </a:extLst>
                </a:gridCol>
                <a:gridCol w="1119465">
                  <a:extLst>
                    <a:ext uri="{9D8B030D-6E8A-4147-A177-3AD203B41FA5}">
                      <a16:colId xmlns:a16="http://schemas.microsoft.com/office/drawing/2014/main" val="2399854781"/>
                    </a:ext>
                  </a:extLst>
                </a:gridCol>
                <a:gridCol w="406368">
                  <a:extLst>
                    <a:ext uri="{9D8B030D-6E8A-4147-A177-3AD203B41FA5}">
                      <a16:colId xmlns:a16="http://schemas.microsoft.com/office/drawing/2014/main" val="672959840"/>
                    </a:ext>
                  </a:extLst>
                </a:gridCol>
                <a:gridCol w="398554">
                  <a:extLst>
                    <a:ext uri="{9D8B030D-6E8A-4147-A177-3AD203B41FA5}">
                      <a16:colId xmlns:a16="http://schemas.microsoft.com/office/drawing/2014/main" val="3975031965"/>
                    </a:ext>
                  </a:extLst>
                </a:gridCol>
                <a:gridCol w="554848">
                  <a:extLst>
                    <a:ext uri="{9D8B030D-6E8A-4147-A177-3AD203B41FA5}">
                      <a16:colId xmlns:a16="http://schemas.microsoft.com/office/drawing/2014/main" val="1553212422"/>
                    </a:ext>
                  </a:extLst>
                </a:gridCol>
                <a:gridCol w="1164400">
                  <a:extLst>
                    <a:ext uri="{9D8B030D-6E8A-4147-A177-3AD203B41FA5}">
                      <a16:colId xmlns:a16="http://schemas.microsoft.com/office/drawing/2014/main" val="2321830826"/>
                    </a:ext>
                  </a:extLst>
                </a:gridCol>
                <a:gridCol w="586108">
                  <a:extLst>
                    <a:ext uri="{9D8B030D-6E8A-4147-A177-3AD203B41FA5}">
                      <a16:colId xmlns:a16="http://schemas.microsoft.com/office/drawing/2014/main" val="493801870"/>
                    </a:ext>
                  </a:extLst>
                </a:gridCol>
                <a:gridCol w="533358">
                  <a:extLst>
                    <a:ext uri="{9D8B030D-6E8A-4147-A177-3AD203B41FA5}">
                      <a16:colId xmlns:a16="http://schemas.microsoft.com/office/drawing/2014/main" val="25242176"/>
                    </a:ext>
                  </a:extLst>
                </a:gridCol>
                <a:gridCol w="703328">
                  <a:extLst>
                    <a:ext uri="{9D8B030D-6E8A-4147-A177-3AD203B41FA5}">
                      <a16:colId xmlns:a16="http://schemas.microsoft.com/office/drawing/2014/main" val="4012167923"/>
                    </a:ext>
                  </a:extLst>
                </a:gridCol>
                <a:gridCol w="275471">
                  <a:extLst>
                    <a:ext uri="{9D8B030D-6E8A-4147-A177-3AD203B41FA5}">
                      <a16:colId xmlns:a16="http://schemas.microsoft.com/office/drawing/2014/main" val="2324572336"/>
                    </a:ext>
                  </a:extLst>
                </a:gridCol>
                <a:gridCol w="3018454">
                  <a:extLst>
                    <a:ext uri="{9D8B030D-6E8A-4147-A177-3AD203B41FA5}">
                      <a16:colId xmlns:a16="http://schemas.microsoft.com/office/drawing/2014/main" val="1836244208"/>
                    </a:ext>
                  </a:extLst>
                </a:gridCol>
              </a:tblGrid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B09773169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JAMONES Y EMBUTIDOS MARCOS SANCHEZ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1182628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B44821551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KKVI SHOPS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9474062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B16833246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PEVANDOR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BOULEVARD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26/08/2021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4031751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B04990495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SALFINESPAÑA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PERICO POMAR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19/03/2021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80092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B44779205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STUDIO CONCEPT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FERRERETA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81151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B72966047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SAN FRANCISCO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7982204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B16629933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TOICO DEVELOPMENT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13/05/2019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0188500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B57930778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VITA BEL YACHT CHARTER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PERICO POMAR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07/09/2015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6235952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B07575681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BINIMELIS ALIMENTACION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BENVINGUTS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23/04/1992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2801418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B57906935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N AMENGUAL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 RAVANDELLA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9268703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B57844896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DISGASOIL ESTACIONES DE SERVICIO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NUNO SANZ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2215607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B07946791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EGOS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7601569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B07946791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EGOS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2303841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B07818693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ESENA DE MARINA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287366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B57546293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EXCLUSIVAS CARNICAS REUNIDAS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DE FALLA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3638307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B57546293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EXCLUSIVAS CARNICAS REUNIDAS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 ROQUE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7725779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E07642390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PAPERERIA DAUS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RAFALET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5246580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E57156135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FONTANERIA DEL SALTO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SEBASTIANA CLAR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6859018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E57639445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UCEDA MAYO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SEBASTIANA CLAR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372636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E57906943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THIRA JOYAS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CENTRO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8486529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E16848582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PAPALLONA ART I MES SANTANYI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RAFALET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8558435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E07753080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S ALJUB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S'ALJUB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167962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E57920555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CB OLIVER - DAVIA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VERGER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7229111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J07287691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ALMAN S 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03/05/1988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8625484"/>
                  </a:ext>
                </a:extLst>
              </a:tr>
              <a:tr h="22016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A07463250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ESTACION DE SERVICIOS S'ALQUERIA BLANCA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CONVENTO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24/11/1989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9566949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A31B61EF-BE9C-4EA1-B17A-5D245646097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EEC1F2A-14B8-7A48-9DBF-307B77874F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386939"/>
      </p:ext>
    </p:extLst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4EA83D6-2D38-6893-BE53-B84BBD7240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0500698"/>
              </p:ext>
            </p:extLst>
          </p:nvPr>
        </p:nvGraphicFramePr>
        <p:xfrm>
          <a:off x="887063" y="537472"/>
          <a:ext cx="10748851" cy="5610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7173">
                  <a:extLst>
                    <a:ext uri="{9D8B030D-6E8A-4147-A177-3AD203B41FA5}">
                      <a16:colId xmlns:a16="http://schemas.microsoft.com/office/drawing/2014/main" val="4121171140"/>
                    </a:ext>
                  </a:extLst>
                </a:gridCol>
                <a:gridCol w="1510090">
                  <a:extLst>
                    <a:ext uri="{9D8B030D-6E8A-4147-A177-3AD203B41FA5}">
                      <a16:colId xmlns:a16="http://schemas.microsoft.com/office/drawing/2014/main" val="1056386120"/>
                    </a:ext>
                  </a:extLst>
                </a:gridCol>
                <a:gridCol w="168639">
                  <a:extLst>
                    <a:ext uri="{9D8B030D-6E8A-4147-A177-3AD203B41FA5}">
                      <a16:colId xmlns:a16="http://schemas.microsoft.com/office/drawing/2014/main" val="218008054"/>
                    </a:ext>
                  </a:extLst>
                </a:gridCol>
                <a:gridCol w="1098073">
                  <a:extLst>
                    <a:ext uri="{9D8B030D-6E8A-4147-A177-3AD203B41FA5}">
                      <a16:colId xmlns:a16="http://schemas.microsoft.com/office/drawing/2014/main" val="48333234"/>
                    </a:ext>
                  </a:extLst>
                </a:gridCol>
                <a:gridCol w="398602">
                  <a:extLst>
                    <a:ext uri="{9D8B030D-6E8A-4147-A177-3AD203B41FA5}">
                      <a16:colId xmlns:a16="http://schemas.microsoft.com/office/drawing/2014/main" val="933650198"/>
                    </a:ext>
                  </a:extLst>
                </a:gridCol>
                <a:gridCol w="390938">
                  <a:extLst>
                    <a:ext uri="{9D8B030D-6E8A-4147-A177-3AD203B41FA5}">
                      <a16:colId xmlns:a16="http://schemas.microsoft.com/office/drawing/2014/main" val="3372440324"/>
                    </a:ext>
                  </a:extLst>
                </a:gridCol>
                <a:gridCol w="544245">
                  <a:extLst>
                    <a:ext uri="{9D8B030D-6E8A-4147-A177-3AD203B41FA5}">
                      <a16:colId xmlns:a16="http://schemas.microsoft.com/office/drawing/2014/main" val="2929183859"/>
                    </a:ext>
                  </a:extLst>
                </a:gridCol>
                <a:gridCol w="1142149">
                  <a:extLst>
                    <a:ext uri="{9D8B030D-6E8A-4147-A177-3AD203B41FA5}">
                      <a16:colId xmlns:a16="http://schemas.microsoft.com/office/drawing/2014/main" val="187103450"/>
                    </a:ext>
                  </a:extLst>
                </a:gridCol>
                <a:gridCol w="574908">
                  <a:extLst>
                    <a:ext uri="{9D8B030D-6E8A-4147-A177-3AD203B41FA5}">
                      <a16:colId xmlns:a16="http://schemas.microsoft.com/office/drawing/2014/main" val="1311073521"/>
                    </a:ext>
                  </a:extLst>
                </a:gridCol>
                <a:gridCol w="523166">
                  <a:extLst>
                    <a:ext uri="{9D8B030D-6E8A-4147-A177-3AD203B41FA5}">
                      <a16:colId xmlns:a16="http://schemas.microsoft.com/office/drawing/2014/main" val="761123139"/>
                    </a:ext>
                  </a:extLst>
                </a:gridCol>
                <a:gridCol w="689888">
                  <a:extLst>
                    <a:ext uri="{9D8B030D-6E8A-4147-A177-3AD203B41FA5}">
                      <a16:colId xmlns:a16="http://schemas.microsoft.com/office/drawing/2014/main" val="495011349"/>
                    </a:ext>
                  </a:extLst>
                </a:gridCol>
                <a:gridCol w="270207">
                  <a:extLst>
                    <a:ext uri="{9D8B030D-6E8A-4147-A177-3AD203B41FA5}">
                      <a16:colId xmlns:a16="http://schemas.microsoft.com/office/drawing/2014/main" val="3895194512"/>
                    </a:ext>
                  </a:extLst>
                </a:gridCol>
                <a:gridCol w="2960773">
                  <a:extLst>
                    <a:ext uri="{9D8B030D-6E8A-4147-A177-3AD203B41FA5}">
                      <a16:colId xmlns:a16="http://schemas.microsoft.com/office/drawing/2014/main" val="3882441454"/>
                    </a:ext>
                  </a:extLst>
                </a:gridCol>
              </a:tblGrid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E57263600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FLOR DE CARD C.B.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2676679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18220683Z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BORDOY OLIVER JUAN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CAS MAJORAL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5503594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J16605123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 ALIMENTACION 2018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DE FALLA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3119793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X2169408W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HUEHREN GEB SCHUERMANN ULRIKE ELISABETH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1993170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E07316854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SAN FRANCISCO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8111130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E57950180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 &amp; G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BOULEVARD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5427016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J57407389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BARCOSMAR S.C.P.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ANDREU 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4195154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E57994865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BELU D OR C.B.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CALONGE-CALA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7379614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E16631764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MAHMOOD Y MOHAMMAD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5453260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E07821085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FONT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7834319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E07889710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SOUVENIR ISABEL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FRANCISCA MERLANGE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7976924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E57955015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BLAU I BLANC CALA D. OR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4258461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E16619793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S.A. BOTIGUETA DE CALA LLOMBARDS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SES ROTES DE SON AMER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170311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E07878036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CARACOLA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597786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E16552895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SERVEIS SOLAS MARTORELL 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S'ERA 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9953931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B07950199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MAGATZEM SES PEDRERES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0910738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B07950199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MAGATZEM SES PEDRERES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FARINERA VELLA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07/05/1999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5897510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B07950199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MAGATZEM SES PEDRERES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RAFALET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7852034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B57161523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MODES JANINE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CALA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05/09/2002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1117379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B07450190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OIL SANTANYI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NUNO SANZ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10/10/1989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0180578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B57381857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PEP NOT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S'ALJUB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4737867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B57407421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MANRESA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CALA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10/03/2006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3361224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B07815319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COVA BLAVA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BOULEVARD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04/02/1997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2580006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B07646888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LOS PINOS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GROSSA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1503343"/>
                  </a:ext>
                </a:extLst>
              </a:tr>
              <a:tr h="2244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B01750686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VEINTIUNO HOME DECOR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S'ALJUB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17/07/2020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758485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8F15099-D4B6-A432-872A-470553B7BE9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B200C2D8-D985-62FA-1B3F-D0768D0103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1390058"/>
      </p:ext>
    </p:extLst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CE5E8F56-E018-9F63-5ABD-1AC7515D4B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6018925"/>
              </p:ext>
            </p:extLst>
          </p:nvPr>
        </p:nvGraphicFramePr>
        <p:xfrm>
          <a:off x="712559" y="480138"/>
          <a:ext cx="11181621" cy="56040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6384">
                  <a:extLst>
                    <a:ext uri="{9D8B030D-6E8A-4147-A177-3AD203B41FA5}">
                      <a16:colId xmlns:a16="http://schemas.microsoft.com/office/drawing/2014/main" val="2654844752"/>
                    </a:ext>
                  </a:extLst>
                </a:gridCol>
                <a:gridCol w="1570889">
                  <a:extLst>
                    <a:ext uri="{9D8B030D-6E8A-4147-A177-3AD203B41FA5}">
                      <a16:colId xmlns:a16="http://schemas.microsoft.com/office/drawing/2014/main" val="818509874"/>
                    </a:ext>
                  </a:extLst>
                </a:gridCol>
                <a:gridCol w="175429">
                  <a:extLst>
                    <a:ext uri="{9D8B030D-6E8A-4147-A177-3AD203B41FA5}">
                      <a16:colId xmlns:a16="http://schemas.microsoft.com/office/drawing/2014/main" val="3253709268"/>
                    </a:ext>
                  </a:extLst>
                </a:gridCol>
                <a:gridCol w="1142283">
                  <a:extLst>
                    <a:ext uri="{9D8B030D-6E8A-4147-A177-3AD203B41FA5}">
                      <a16:colId xmlns:a16="http://schemas.microsoft.com/office/drawing/2014/main" val="2277068101"/>
                    </a:ext>
                  </a:extLst>
                </a:gridCol>
                <a:gridCol w="414651">
                  <a:extLst>
                    <a:ext uri="{9D8B030D-6E8A-4147-A177-3AD203B41FA5}">
                      <a16:colId xmlns:a16="http://schemas.microsoft.com/office/drawing/2014/main" val="2596526458"/>
                    </a:ext>
                  </a:extLst>
                </a:gridCol>
                <a:gridCol w="406678">
                  <a:extLst>
                    <a:ext uri="{9D8B030D-6E8A-4147-A177-3AD203B41FA5}">
                      <a16:colId xmlns:a16="http://schemas.microsoft.com/office/drawing/2014/main" val="982278303"/>
                    </a:ext>
                  </a:extLst>
                </a:gridCol>
                <a:gridCol w="566158">
                  <a:extLst>
                    <a:ext uri="{9D8B030D-6E8A-4147-A177-3AD203B41FA5}">
                      <a16:colId xmlns:a16="http://schemas.microsoft.com/office/drawing/2014/main" val="2719787576"/>
                    </a:ext>
                  </a:extLst>
                </a:gridCol>
                <a:gridCol w="1188135">
                  <a:extLst>
                    <a:ext uri="{9D8B030D-6E8A-4147-A177-3AD203B41FA5}">
                      <a16:colId xmlns:a16="http://schemas.microsoft.com/office/drawing/2014/main" val="197147308"/>
                    </a:ext>
                  </a:extLst>
                </a:gridCol>
                <a:gridCol w="598055">
                  <a:extLst>
                    <a:ext uri="{9D8B030D-6E8A-4147-A177-3AD203B41FA5}">
                      <a16:colId xmlns:a16="http://schemas.microsoft.com/office/drawing/2014/main" val="2968747548"/>
                    </a:ext>
                  </a:extLst>
                </a:gridCol>
                <a:gridCol w="544229">
                  <a:extLst>
                    <a:ext uri="{9D8B030D-6E8A-4147-A177-3AD203B41FA5}">
                      <a16:colId xmlns:a16="http://schemas.microsoft.com/office/drawing/2014/main" val="505139119"/>
                    </a:ext>
                  </a:extLst>
                </a:gridCol>
                <a:gridCol w="717664">
                  <a:extLst>
                    <a:ext uri="{9D8B030D-6E8A-4147-A177-3AD203B41FA5}">
                      <a16:colId xmlns:a16="http://schemas.microsoft.com/office/drawing/2014/main" val="4249861766"/>
                    </a:ext>
                  </a:extLst>
                </a:gridCol>
                <a:gridCol w="281086">
                  <a:extLst>
                    <a:ext uri="{9D8B030D-6E8A-4147-A177-3AD203B41FA5}">
                      <a16:colId xmlns:a16="http://schemas.microsoft.com/office/drawing/2014/main" val="4274610384"/>
                    </a:ext>
                  </a:extLst>
                </a:gridCol>
                <a:gridCol w="3079980">
                  <a:extLst>
                    <a:ext uri="{9D8B030D-6E8A-4147-A177-3AD203B41FA5}">
                      <a16:colId xmlns:a16="http://schemas.microsoft.com/office/drawing/2014/main" val="1235321525"/>
                    </a:ext>
                  </a:extLst>
                </a:gridCol>
              </a:tblGrid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B57733834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EXPLOTADORA D'OR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BOULEVARD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4187121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B07247893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SIRER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25/06/1987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7433445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B57608572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MESSERSCHMIDT FASHION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06/03/2009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6657397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B57506008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PINTUREX SANTANYI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6452620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B57603136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BONET 5000 INVERSIONS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7775518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B57603136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BONET 5000 INVERSIONS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SALOM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3952213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B57123655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TEXTIL HOGAR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BENVINGUTS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4186529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B57897050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BOTIGA MAGATZEM SA TANQUETA SL.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 CAMP D'EN TORRELLA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2755909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78192688W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VIDAL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ROMEU BURGUERA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2441801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B07646870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FRUITES S'HORTA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CALONGE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0827909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B07795677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NOSTRUM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03/10/1996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7902709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B07795677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NOSTRUM MALLORCA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VIRGEN DEL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5530686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B07981483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OCEAN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17/11/1999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2464911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B07981483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OCEAN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PUNTETES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8312178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B57882904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SHOPPING LIN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 RAVANDELLA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24/10/2014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8233688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B57690414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BALITX D'AVALL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BOULEVARD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8538045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B57399818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DISTRIBUIDORA BAVI 2006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BISBE VERGER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0474466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B57392185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MANEC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FERNANDO TARRAGO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2279590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B57392185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MANEC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4485094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A07437080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PORTO GAS, SOCIEDAD ANONIMA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CALA LLONGA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3609134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A07437080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PORTO GAS, SOCIEDAD ANONIMA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BENVINGUTS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17/06/1989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575155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B57239295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 SANTANYI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18/11/2003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6492016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B07656416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ALMACEN PERFUMERIA AURAI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40098429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B07656416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ALMACEN PERFUMERIA AURAI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09/03/1994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213206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B07656416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ALMACEN PERFUMERIA AURAI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S'ESPALMADOR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4404136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B07156599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PALMER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PUNTETES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06/05/1985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5524203"/>
                  </a:ext>
                </a:extLst>
              </a:tr>
              <a:tr h="1818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B07156599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PALMER D'OR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5800901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1A1B3937-2262-6CBA-A738-A9B652E78DF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C57133C-97B9-CADA-7EE9-F3AD428BA0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7437515"/>
      </p:ext>
    </p:extLst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B7A985B9-473B-EABA-0BAD-A7DC2911D6F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1759505"/>
              </p:ext>
            </p:extLst>
          </p:nvPr>
        </p:nvGraphicFramePr>
        <p:xfrm>
          <a:off x="932309" y="404849"/>
          <a:ext cx="10661724" cy="4085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3304">
                  <a:extLst>
                    <a:ext uri="{9D8B030D-6E8A-4147-A177-3AD203B41FA5}">
                      <a16:colId xmlns:a16="http://schemas.microsoft.com/office/drawing/2014/main" val="896992108"/>
                    </a:ext>
                  </a:extLst>
                </a:gridCol>
                <a:gridCol w="1497850">
                  <a:extLst>
                    <a:ext uri="{9D8B030D-6E8A-4147-A177-3AD203B41FA5}">
                      <a16:colId xmlns:a16="http://schemas.microsoft.com/office/drawing/2014/main" val="3233040636"/>
                    </a:ext>
                  </a:extLst>
                </a:gridCol>
                <a:gridCol w="167272">
                  <a:extLst>
                    <a:ext uri="{9D8B030D-6E8A-4147-A177-3AD203B41FA5}">
                      <a16:colId xmlns:a16="http://schemas.microsoft.com/office/drawing/2014/main" val="3425389572"/>
                    </a:ext>
                  </a:extLst>
                </a:gridCol>
                <a:gridCol w="1089172">
                  <a:extLst>
                    <a:ext uri="{9D8B030D-6E8A-4147-A177-3AD203B41FA5}">
                      <a16:colId xmlns:a16="http://schemas.microsoft.com/office/drawing/2014/main" val="800171149"/>
                    </a:ext>
                  </a:extLst>
                </a:gridCol>
                <a:gridCol w="395372">
                  <a:extLst>
                    <a:ext uri="{9D8B030D-6E8A-4147-A177-3AD203B41FA5}">
                      <a16:colId xmlns:a16="http://schemas.microsoft.com/office/drawing/2014/main" val="1189216659"/>
                    </a:ext>
                  </a:extLst>
                </a:gridCol>
                <a:gridCol w="387769">
                  <a:extLst>
                    <a:ext uri="{9D8B030D-6E8A-4147-A177-3AD203B41FA5}">
                      <a16:colId xmlns:a16="http://schemas.microsoft.com/office/drawing/2014/main" val="540282899"/>
                    </a:ext>
                  </a:extLst>
                </a:gridCol>
                <a:gridCol w="539834">
                  <a:extLst>
                    <a:ext uri="{9D8B030D-6E8A-4147-A177-3AD203B41FA5}">
                      <a16:colId xmlns:a16="http://schemas.microsoft.com/office/drawing/2014/main" val="3942691128"/>
                    </a:ext>
                  </a:extLst>
                </a:gridCol>
                <a:gridCol w="1132891">
                  <a:extLst>
                    <a:ext uri="{9D8B030D-6E8A-4147-A177-3AD203B41FA5}">
                      <a16:colId xmlns:a16="http://schemas.microsoft.com/office/drawing/2014/main" val="1263360195"/>
                    </a:ext>
                  </a:extLst>
                </a:gridCol>
                <a:gridCol w="570248">
                  <a:extLst>
                    <a:ext uri="{9D8B030D-6E8A-4147-A177-3AD203B41FA5}">
                      <a16:colId xmlns:a16="http://schemas.microsoft.com/office/drawing/2014/main" val="283810367"/>
                    </a:ext>
                  </a:extLst>
                </a:gridCol>
                <a:gridCol w="518925">
                  <a:extLst>
                    <a:ext uri="{9D8B030D-6E8A-4147-A177-3AD203B41FA5}">
                      <a16:colId xmlns:a16="http://schemas.microsoft.com/office/drawing/2014/main" val="2359024274"/>
                    </a:ext>
                  </a:extLst>
                </a:gridCol>
                <a:gridCol w="684296">
                  <a:extLst>
                    <a:ext uri="{9D8B030D-6E8A-4147-A177-3AD203B41FA5}">
                      <a16:colId xmlns:a16="http://schemas.microsoft.com/office/drawing/2014/main" val="2476000541"/>
                    </a:ext>
                  </a:extLst>
                </a:gridCol>
                <a:gridCol w="268017">
                  <a:extLst>
                    <a:ext uri="{9D8B030D-6E8A-4147-A177-3AD203B41FA5}">
                      <a16:colId xmlns:a16="http://schemas.microsoft.com/office/drawing/2014/main" val="1134721517"/>
                    </a:ext>
                  </a:extLst>
                </a:gridCol>
                <a:gridCol w="2936774">
                  <a:extLst>
                    <a:ext uri="{9D8B030D-6E8A-4147-A177-3AD203B41FA5}">
                      <a16:colId xmlns:a16="http://schemas.microsoft.com/office/drawing/2014/main" val="2400788395"/>
                    </a:ext>
                  </a:extLst>
                </a:gridCol>
              </a:tblGrid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B07509094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DISGASOIL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NUNO SANZ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9995603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B07509094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DISGASOIL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377538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B07509094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DISGASOIL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74726093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B57745671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SUPER CALA D'OR FRUIT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FERRERA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2887651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 COMILLAS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06/04/1992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681628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CALA LLONGA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3328189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PERICO POMAR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2570260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9407340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CALONGE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2247905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B07572837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SUPERMERCADOS MILLO S. 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BOULEVARD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9053426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A07421266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VALLBONA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84247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A07421266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VALLBONA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CELLER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1803019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A07421266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VALLBONA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1314133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A07421266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VALLBONA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SANTANYI (CALA D'OR)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404160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A07421266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HERMANOS VALLBONA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4636878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 (C S 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3856372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CALA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9108780"/>
                  </a:ext>
                </a:extLst>
              </a:tr>
              <a:tr h="2269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B92192954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ARGO NAUTICAL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PETIT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2700134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3B6EC61D-9115-FEE2-62F0-AF470DCE0D9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1CAE208F-BCC8-F3E4-1532-BD1107C1EA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2477951-82BB-3534-7287-7F2B7C1AA4A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4561895"/>
              </p:ext>
            </p:extLst>
          </p:nvPr>
        </p:nvGraphicFramePr>
        <p:xfrm>
          <a:off x="932309" y="4491886"/>
          <a:ext cx="10661724" cy="7920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3304">
                  <a:extLst>
                    <a:ext uri="{9D8B030D-6E8A-4147-A177-3AD203B41FA5}">
                      <a16:colId xmlns:a16="http://schemas.microsoft.com/office/drawing/2014/main" val="1189458513"/>
                    </a:ext>
                  </a:extLst>
                </a:gridCol>
                <a:gridCol w="1497850">
                  <a:extLst>
                    <a:ext uri="{9D8B030D-6E8A-4147-A177-3AD203B41FA5}">
                      <a16:colId xmlns:a16="http://schemas.microsoft.com/office/drawing/2014/main" val="26443324"/>
                    </a:ext>
                  </a:extLst>
                </a:gridCol>
                <a:gridCol w="167272">
                  <a:extLst>
                    <a:ext uri="{9D8B030D-6E8A-4147-A177-3AD203B41FA5}">
                      <a16:colId xmlns:a16="http://schemas.microsoft.com/office/drawing/2014/main" val="3034491829"/>
                    </a:ext>
                  </a:extLst>
                </a:gridCol>
                <a:gridCol w="1089172">
                  <a:extLst>
                    <a:ext uri="{9D8B030D-6E8A-4147-A177-3AD203B41FA5}">
                      <a16:colId xmlns:a16="http://schemas.microsoft.com/office/drawing/2014/main" val="2276384311"/>
                    </a:ext>
                  </a:extLst>
                </a:gridCol>
                <a:gridCol w="395372">
                  <a:extLst>
                    <a:ext uri="{9D8B030D-6E8A-4147-A177-3AD203B41FA5}">
                      <a16:colId xmlns:a16="http://schemas.microsoft.com/office/drawing/2014/main" val="3643136310"/>
                    </a:ext>
                  </a:extLst>
                </a:gridCol>
                <a:gridCol w="361043">
                  <a:extLst>
                    <a:ext uri="{9D8B030D-6E8A-4147-A177-3AD203B41FA5}">
                      <a16:colId xmlns:a16="http://schemas.microsoft.com/office/drawing/2014/main" val="2276324874"/>
                    </a:ext>
                  </a:extLst>
                </a:gridCol>
                <a:gridCol w="566560">
                  <a:extLst>
                    <a:ext uri="{9D8B030D-6E8A-4147-A177-3AD203B41FA5}">
                      <a16:colId xmlns:a16="http://schemas.microsoft.com/office/drawing/2014/main" val="4046494838"/>
                    </a:ext>
                  </a:extLst>
                </a:gridCol>
                <a:gridCol w="1132891">
                  <a:extLst>
                    <a:ext uri="{9D8B030D-6E8A-4147-A177-3AD203B41FA5}">
                      <a16:colId xmlns:a16="http://schemas.microsoft.com/office/drawing/2014/main" val="1405803044"/>
                    </a:ext>
                  </a:extLst>
                </a:gridCol>
                <a:gridCol w="570248">
                  <a:extLst>
                    <a:ext uri="{9D8B030D-6E8A-4147-A177-3AD203B41FA5}">
                      <a16:colId xmlns:a16="http://schemas.microsoft.com/office/drawing/2014/main" val="3370727746"/>
                    </a:ext>
                  </a:extLst>
                </a:gridCol>
                <a:gridCol w="518925">
                  <a:extLst>
                    <a:ext uri="{9D8B030D-6E8A-4147-A177-3AD203B41FA5}">
                      <a16:colId xmlns:a16="http://schemas.microsoft.com/office/drawing/2014/main" val="3094294565"/>
                    </a:ext>
                  </a:extLst>
                </a:gridCol>
                <a:gridCol w="684296">
                  <a:extLst>
                    <a:ext uri="{9D8B030D-6E8A-4147-A177-3AD203B41FA5}">
                      <a16:colId xmlns:a16="http://schemas.microsoft.com/office/drawing/2014/main" val="2569641944"/>
                    </a:ext>
                  </a:extLst>
                </a:gridCol>
                <a:gridCol w="268017">
                  <a:extLst>
                    <a:ext uri="{9D8B030D-6E8A-4147-A177-3AD203B41FA5}">
                      <a16:colId xmlns:a16="http://schemas.microsoft.com/office/drawing/2014/main" val="3218671020"/>
                    </a:ext>
                  </a:extLst>
                </a:gridCol>
                <a:gridCol w="2936774">
                  <a:extLst>
                    <a:ext uri="{9D8B030D-6E8A-4147-A177-3AD203B41FA5}">
                      <a16:colId xmlns:a16="http://schemas.microsoft.com/office/drawing/2014/main" val="1299386601"/>
                    </a:ext>
                  </a:extLst>
                </a:gridCol>
              </a:tblGrid>
              <a:tr h="2640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A07170616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PERFUMERIA EDEN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TAGOMAGO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5463982"/>
                  </a:ext>
                </a:extLst>
              </a:tr>
              <a:tr h="2640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TAGOMAGO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6581084"/>
                  </a:ext>
                </a:extLst>
              </a:tr>
              <a:tr h="26403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B57683419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AGROMART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 RAVANDELLA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6186979"/>
                  </a:ext>
                </a:extLst>
              </a:tr>
            </a:tbl>
          </a:graphicData>
        </a:graphic>
      </p:graphicFrame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89B2CE99-E03E-D05F-FE9F-855F75B4BC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9052880"/>
              </p:ext>
            </p:extLst>
          </p:nvPr>
        </p:nvGraphicFramePr>
        <p:xfrm>
          <a:off x="932309" y="5283976"/>
          <a:ext cx="10661724" cy="9257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3304">
                  <a:extLst>
                    <a:ext uri="{9D8B030D-6E8A-4147-A177-3AD203B41FA5}">
                      <a16:colId xmlns:a16="http://schemas.microsoft.com/office/drawing/2014/main" val="2330376342"/>
                    </a:ext>
                  </a:extLst>
                </a:gridCol>
                <a:gridCol w="1497850">
                  <a:extLst>
                    <a:ext uri="{9D8B030D-6E8A-4147-A177-3AD203B41FA5}">
                      <a16:colId xmlns:a16="http://schemas.microsoft.com/office/drawing/2014/main" val="4166213378"/>
                    </a:ext>
                  </a:extLst>
                </a:gridCol>
                <a:gridCol w="167272">
                  <a:extLst>
                    <a:ext uri="{9D8B030D-6E8A-4147-A177-3AD203B41FA5}">
                      <a16:colId xmlns:a16="http://schemas.microsoft.com/office/drawing/2014/main" val="184005601"/>
                    </a:ext>
                  </a:extLst>
                </a:gridCol>
                <a:gridCol w="1089172">
                  <a:extLst>
                    <a:ext uri="{9D8B030D-6E8A-4147-A177-3AD203B41FA5}">
                      <a16:colId xmlns:a16="http://schemas.microsoft.com/office/drawing/2014/main" val="1455881293"/>
                    </a:ext>
                  </a:extLst>
                </a:gridCol>
                <a:gridCol w="395372">
                  <a:extLst>
                    <a:ext uri="{9D8B030D-6E8A-4147-A177-3AD203B41FA5}">
                      <a16:colId xmlns:a16="http://schemas.microsoft.com/office/drawing/2014/main" val="2618902381"/>
                    </a:ext>
                  </a:extLst>
                </a:gridCol>
                <a:gridCol w="387769">
                  <a:extLst>
                    <a:ext uri="{9D8B030D-6E8A-4147-A177-3AD203B41FA5}">
                      <a16:colId xmlns:a16="http://schemas.microsoft.com/office/drawing/2014/main" val="2948446506"/>
                    </a:ext>
                  </a:extLst>
                </a:gridCol>
                <a:gridCol w="539834">
                  <a:extLst>
                    <a:ext uri="{9D8B030D-6E8A-4147-A177-3AD203B41FA5}">
                      <a16:colId xmlns:a16="http://schemas.microsoft.com/office/drawing/2014/main" val="3903996372"/>
                    </a:ext>
                  </a:extLst>
                </a:gridCol>
                <a:gridCol w="1132891">
                  <a:extLst>
                    <a:ext uri="{9D8B030D-6E8A-4147-A177-3AD203B41FA5}">
                      <a16:colId xmlns:a16="http://schemas.microsoft.com/office/drawing/2014/main" val="2882816915"/>
                    </a:ext>
                  </a:extLst>
                </a:gridCol>
                <a:gridCol w="570248">
                  <a:extLst>
                    <a:ext uri="{9D8B030D-6E8A-4147-A177-3AD203B41FA5}">
                      <a16:colId xmlns:a16="http://schemas.microsoft.com/office/drawing/2014/main" val="2826848573"/>
                    </a:ext>
                  </a:extLst>
                </a:gridCol>
                <a:gridCol w="518925">
                  <a:extLst>
                    <a:ext uri="{9D8B030D-6E8A-4147-A177-3AD203B41FA5}">
                      <a16:colId xmlns:a16="http://schemas.microsoft.com/office/drawing/2014/main" val="462792123"/>
                    </a:ext>
                  </a:extLst>
                </a:gridCol>
                <a:gridCol w="684296">
                  <a:extLst>
                    <a:ext uri="{9D8B030D-6E8A-4147-A177-3AD203B41FA5}">
                      <a16:colId xmlns:a16="http://schemas.microsoft.com/office/drawing/2014/main" val="193280798"/>
                    </a:ext>
                  </a:extLst>
                </a:gridCol>
                <a:gridCol w="268017">
                  <a:extLst>
                    <a:ext uri="{9D8B030D-6E8A-4147-A177-3AD203B41FA5}">
                      <a16:colId xmlns:a16="http://schemas.microsoft.com/office/drawing/2014/main" val="2529900784"/>
                    </a:ext>
                  </a:extLst>
                </a:gridCol>
                <a:gridCol w="2936774">
                  <a:extLst>
                    <a:ext uri="{9D8B030D-6E8A-4147-A177-3AD203B41FA5}">
                      <a16:colId xmlns:a16="http://schemas.microsoft.com/office/drawing/2014/main" val="2990025736"/>
                    </a:ext>
                  </a:extLst>
                </a:gridCol>
              </a:tblGrid>
              <a:tr h="3464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 DEL PI-GROS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583004"/>
                  </a:ext>
                </a:extLst>
              </a:tr>
              <a:tr h="34647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CALONGE-CALA D'OR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3406232"/>
                  </a:ext>
                </a:extLst>
              </a:tr>
              <a:tr h="2327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A60195278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LIDL SUPERMERCADOS SAU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S'OLIVO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SANTANYI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143959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8880772"/>
      </p:ext>
    </p:extLst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5201200" y="5118594"/>
            <a:ext cx="178654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Selva</a:t>
            </a:r>
          </a:p>
        </p:txBody>
      </p:sp>
      <p:pic>
        <p:nvPicPr>
          <p:cNvPr id="17410" name="Picture 2" descr="undefined">
            <a:extLst>
              <a:ext uri="{FF2B5EF4-FFF2-40B4-BE49-F238E27FC236}">
                <a16:creationId xmlns:a16="http://schemas.microsoft.com/office/drawing/2014/main" id="{BBCF8A95-486D-0DA3-26FA-C9F64799A3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4204" y="597282"/>
            <a:ext cx="3334185" cy="42690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727EAD15-42CB-B58C-756B-7AC4A67896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9476675"/>
      </p:ext>
    </p:extLst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F223849-2ADF-E897-4672-3FB01EAC3D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1989262"/>
              </p:ext>
            </p:extLst>
          </p:nvPr>
        </p:nvGraphicFramePr>
        <p:xfrm>
          <a:off x="747458" y="649153"/>
          <a:ext cx="10797714" cy="47312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9342">
                  <a:extLst>
                    <a:ext uri="{9D8B030D-6E8A-4147-A177-3AD203B41FA5}">
                      <a16:colId xmlns:a16="http://schemas.microsoft.com/office/drawing/2014/main" val="693430329"/>
                    </a:ext>
                  </a:extLst>
                </a:gridCol>
                <a:gridCol w="1516955">
                  <a:extLst>
                    <a:ext uri="{9D8B030D-6E8A-4147-A177-3AD203B41FA5}">
                      <a16:colId xmlns:a16="http://schemas.microsoft.com/office/drawing/2014/main" val="599905157"/>
                    </a:ext>
                  </a:extLst>
                </a:gridCol>
                <a:gridCol w="169406">
                  <a:extLst>
                    <a:ext uri="{9D8B030D-6E8A-4147-A177-3AD203B41FA5}">
                      <a16:colId xmlns:a16="http://schemas.microsoft.com/office/drawing/2014/main" val="810155825"/>
                    </a:ext>
                  </a:extLst>
                </a:gridCol>
                <a:gridCol w="1103065">
                  <a:extLst>
                    <a:ext uri="{9D8B030D-6E8A-4147-A177-3AD203B41FA5}">
                      <a16:colId xmlns:a16="http://schemas.microsoft.com/office/drawing/2014/main" val="523480865"/>
                    </a:ext>
                  </a:extLst>
                </a:gridCol>
                <a:gridCol w="400414">
                  <a:extLst>
                    <a:ext uri="{9D8B030D-6E8A-4147-A177-3AD203B41FA5}">
                      <a16:colId xmlns:a16="http://schemas.microsoft.com/office/drawing/2014/main" val="481776227"/>
                    </a:ext>
                  </a:extLst>
                </a:gridCol>
                <a:gridCol w="392715">
                  <a:extLst>
                    <a:ext uri="{9D8B030D-6E8A-4147-A177-3AD203B41FA5}">
                      <a16:colId xmlns:a16="http://schemas.microsoft.com/office/drawing/2014/main" val="3657536270"/>
                    </a:ext>
                  </a:extLst>
                </a:gridCol>
                <a:gridCol w="546719">
                  <a:extLst>
                    <a:ext uri="{9D8B030D-6E8A-4147-A177-3AD203B41FA5}">
                      <a16:colId xmlns:a16="http://schemas.microsoft.com/office/drawing/2014/main" val="2183804663"/>
                    </a:ext>
                  </a:extLst>
                </a:gridCol>
                <a:gridCol w="1147341">
                  <a:extLst>
                    <a:ext uri="{9D8B030D-6E8A-4147-A177-3AD203B41FA5}">
                      <a16:colId xmlns:a16="http://schemas.microsoft.com/office/drawing/2014/main" val="3185040357"/>
                    </a:ext>
                  </a:extLst>
                </a:gridCol>
                <a:gridCol w="577521">
                  <a:extLst>
                    <a:ext uri="{9D8B030D-6E8A-4147-A177-3AD203B41FA5}">
                      <a16:colId xmlns:a16="http://schemas.microsoft.com/office/drawing/2014/main" val="234698367"/>
                    </a:ext>
                  </a:extLst>
                </a:gridCol>
                <a:gridCol w="525544">
                  <a:extLst>
                    <a:ext uri="{9D8B030D-6E8A-4147-A177-3AD203B41FA5}">
                      <a16:colId xmlns:a16="http://schemas.microsoft.com/office/drawing/2014/main" val="3239815153"/>
                    </a:ext>
                  </a:extLst>
                </a:gridCol>
                <a:gridCol w="693024">
                  <a:extLst>
                    <a:ext uri="{9D8B030D-6E8A-4147-A177-3AD203B41FA5}">
                      <a16:colId xmlns:a16="http://schemas.microsoft.com/office/drawing/2014/main" val="4032020061"/>
                    </a:ext>
                  </a:extLst>
                </a:gridCol>
                <a:gridCol w="271436">
                  <a:extLst>
                    <a:ext uri="{9D8B030D-6E8A-4147-A177-3AD203B41FA5}">
                      <a16:colId xmlns:a16="http://schemas.microsoft.com/office/drawing/2014/main" val="3470380013"/>
                    </a:ext>
                  </a:extLst>
                </a:gridCol>
                <a:gridCol w="2974232">
                  <a:extLst>
                    <a:ext uri="{9D8B030D-6E8A-4147-A177-3AD203B41FA5}">
                      <a16:colId xmlns:a16="http://schemas.microsoft.com/office/drawing/2014/main" val="1097832590"/>
                    </a:ext>
                  </a:extLst>
                </a:gridCol>
              </a:tblGrid>
              <a:tr h="253695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1507222053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78216232V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 DAVID VALLE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9890233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43168822F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REAL BORDOY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7852296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78204460K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MARTORELL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9517843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78206743G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VALLORI ARROM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8202882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78187418E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PALOU REUS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5792882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38126877F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PARCERISA TORRENTS ARIADNA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1497428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21467871Q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ASENSI PASTOR AGUSTIN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LLADO I FERRAGUT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7796281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42948068F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TORREGROSA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 NOTARI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4652863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42981519Q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MANZANARO GONZALEZ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 LLORENÇ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4516511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42980522P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REUS MORA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5896054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43035757C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MAIRATA AMELLER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FORNASSOS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5381846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42996351J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LLOMPART CATALINA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NOSTRA SENYORA 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3752728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43184380V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ROSSIGNOL SEBASTIAN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7661760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43137257K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VALLORI REYNES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3136773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78195143L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CAPO PALOU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MARIA DELS DOLORS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7478705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43040750E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COLI CANTALLOPS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MARGALIDA DE LA PASSIO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2654940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42978484V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BELTRAN MORRO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 MARGALIDA DE LA PASSIO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633990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B56249758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KOLLFLEX 1927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0834044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E16559676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COLMADO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NOSTRA SENYORA DE 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3970233"/>
                  </a:ext>
                </a:extLst>
              </a:tr>
              <a:tr h="2238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B07917495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 MIRBEN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23/11/1998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4741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ordenadores, equipos periféricos y programas informáticos en </a:t>
                      </a:r>
                      <a:r>
                        <a:rPr lang="es-ES" sz="700" u="none" strike="noStrike" dirty="0" err="1">
                          <a:effectLst/>
                        </a:rPr>
                        <a:t>establecimient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2224456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2BAAADA1-749C-C32E-9FAA-99CE5F46CB0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297DAA64-4561-B7BF-A9B3-8561A02D1D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0BD8C8D-D932-6850-F8CF-5A1B82277B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5048450"/>
              </p:ext>
            </p:extLst>
          </p:nvPr>
        </p:nvGraphicFramePr>
        <p:xfrm>
          <a:off x="747458" y="5380429"/>
          <a:ext cx="10797714" cy="5876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9342">
                  <a:extLst>
                    <a:ext uri="{9D8B030D-6E8A-4147-A177-3AD203B41FA5}">
                      <a16:colId xmlns:a16="http://schemas.microsoft.com/office/drawing/2014/main" val="2504572222"/>
                    </a:ext>
                  </a:extLst>
                </a:gridCol>
                <a:gridCol w="1516955">
                  <a:extLst>
                    <a:ext uri="{9D8B030D-6E8A-4147-A177-3AD203B41FA5}">
                      <a16:colId xmlns:a16="http://schemas.microsoft.com/office/drawing/2014/main" val="1664439229"/>
                    </a:ext>
                  </a:extLst>
                </a:gridCol>
                <a:gridCol w="169406">
                  <a:extLst>
                    <a:ext uri="{9D8B030D-6E8A-4147-A177-3AD203B41FA5}">
                      <a16:colId xmlns:a16="http://schemas.microsoft.com/office/drawing/2014/main" val="3020272954"/>
                    </a:ext>
                  </a:extLst>
                </a:gridCol>
                <a:gridCol w="1103065">
                  <a:extLst>
                    <a:ext uri="{9D8B030D-6E8A-4147-A177-3AD203B41FA5}">
                      <a16:colId xmlns:a16="http://schemas.microsoft.com/office/drawing/2014/main" val="1563643258"/>
                    </a:ext>
                  </a:extLst>
                </a:gridCol>
                <a:gridCol w="400414">
                  <a:extLst>
                    <a:ext uri="{9D8B030D-6E8A-4147-A177-3AD203B41FA5}">
                      <a16:colId xmlns:a16="http://schemas.microsoft.com/office/drawing/2014/main" val="1056331795"/>
                    </a:ext>
                  </a:extLst>
                </a:gridCol>
                <a:gridCol w="392715">
                  <a:extLst>
                    <a:ext uri="{9D8B030D-6E8A-4147-A177-3AD203B41FA5}">
                      <a16:colId xmlns:a16="http://schemas.microsoft.com/office/drawing/2014/main" val="2598956786"/>
                    </a:ext>
                  </a:extLst>
                </a:gridCol>
                <a:gridCol w="546719">
                  <a:extLst>
                    <a:ext uri="{9D8B030D-6E8A-4147-A177-3AD203B41FA5}">
                      <a16:colId xmlns:a16="http://schemas.microsoft.com/office/drawing/2014/main" val="1579462874"/>
                    </a:ext>
                  </a:extLst>
                </a:gridCol>
                <a:gridCol w="1147341">
                  <a:extLst>
                    <a:ext uri="{9D8B030D-6E8A-4147-A177-3AD203B41FA5}">
                      <a16:colId xmlns:a16="http://schemas.microsoft.com/office/drawing/2014/main" val="3850367890"/>
                    </a:ext>
                  </a:extLst>
                </a:gridCol>
                <a:gridCol w="577521">
                  <a:extLst>
                    <a:ext uri="{9D8B030D-6E8A-4147-A177-3AD203B41FA5}">
                      <a16:colId xmlns:a16="http://schemas.microsoft.com/office/drawing/2014/main" val="317985377"/>
                    </a:ext>
                  </a:extLst>
                </a:gridCol>
                <a:gridCol w="525544">
                  <a:extLst>
                    <a:ext uri="{9D8B030D-6E8A-4147-A177-3AD203B41FA5}">
                      <a16:colId xmlns:a16="http://schemas.microsoft.com/office/drawing/2014/main" val="3172466304"/>
                    </a:ext>
                  </a:extLst>
                </a:gridCol>
                <a:gridCol w="693024">
                  <a:extLst>
                    <a:ext uri="{9D8B030D-6E8A-4147-A177-3AD203B41FA5}">
                      <a16:colId xmlns:a16="http://schemas.microsoft.com/office/drawing/2014/main" val="1448862734"/>
                    </a:ext>
                  </a:extLst>
                </a:gridCol>
                <a:gridCol w="271436">
                  <a:extLst>
                    <a:ext uri="{9D8B030D-6E8A-4147-A177-3AD203B41FA5}">
                      <a16:colId xmlns:a16="http://schemas.microsoft.com/office/drawing/2014/main" val="507088990"/>
                    </a:ext>
                  </a:extLst>
                </a:gridCol>
                <a:gridCol w="2974232">
                  <a:extLst>
                    <a:ext uri="{9D8B030D-6E8A-4147-A177-3AD203B41FA5}">
                      <a16:colId xmlns:a16="http://schemas.microsoft.com/office/drawing/2014/main" val="2079563496"/>
                    </a:ext>
                  </a:extLst>
                </a:gridCol>
              </a:tblGrid>
              <a:tr h="293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A57362048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SUPERMERCATS CAMARATA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SELVA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02/08/2005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2312643"/>
                  </a:ext>
                </a:extLst>
              </a:tr>
              <a:tr h="2938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A57362048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SUPERMERCATS CAMARATA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S'HEREU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353634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1383919"/>
      </p:ext>
    </p:extLst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667525" y="5136074"/>
            <a:ext cx="303538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Sencelles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18434" name="Picture 2" descr="undefined">
            <a:extLst>
              <a:ext uri="{FF2B5EF4-FFF2-40B4-BE49-F238E27FC236}">
                <a16:creationId xmlns:a16="http://schemas.microsoft.com/office/drawing/2014/main" id="{AE5F024D-1C9E-2A47-DE5F-24224C4B76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34055" y="702164"/>
            <a:ext cx="4520836" cy="41990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37F347FC-0CDB-13EA-9097-98A7AA66A9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1732802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03FB5D82-7768-6732-960B-958F0A0452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1430038"/>
              </p:ext>
            </p:extLst>
          </p:nvPr>
        </p:nvGraphicFramePr>
        <p:xfrm>
          <a:off x="1317674" y="509551"/>
          <a:ext cx="9920372" cy="55863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6027">
                  <a:extLst>
                    <a:ext uri="{9D8B030D-6E8A-4147-A177-3AD203B41FA5}">
                      <a16:colId xmlns:a16="http://schemas.microsoft.com/office/drawing/2014/main" val="2258342015"/>
                    </a:ext>
                  </a:extLst>
                </a:gridCol>
                <a:gridCol w="1288065">
                  <a:extLst>
                    <a:ext uri="{9D8B030D-6E8A-4147-A177-3AD203B41FA5}">
                      <a16:colId xmlns:a16="http://schemas.microsoft.com/office/drawing/2014/main" val="3850929390"/>
                    </a:ext>
                  </a:extLst>
                </a:gridCol>
                <a:gridCol w="155641">
                  <a:extLst>
                    <a:ext uri="{9D8B030D-6E8A-4147-A177-3AD203B41FA5}">
                      <a16:colId xmlns:a16="http://schemas.microsoft.com/office/drawing/2014/main" val="3861254541"/>
                    </a:ext>
                  </a:extLst>
                </a:gridCol>
                <a:gridCol w="1013438">
                  <a:extLst>
                    <a:ext uri="{9D8B030D-6E8A-4147-A177-3AD203B41FA5}">
                      <a16:colId xmlns:a16="http://schemas.microsoft.com/office/drawing/2014/main" val="3224502532"/>
                    </a:ext>
                  </a:extLst>
                </a:gridCol>
                <a:gridCol w="367880">
                  <a:extLst>
                    <a:ext uri="{9D8B030D-6E8A-4147-A177-3AD203B41FA5}">
                      <a16:colId xmlns:a16="http://schemas.microsoft.com/office/drawing/2014/main" val="106979005"/>
                    </a:ext>
                  </a:extLst>
                </a:gridCol>
                <a:gridCol w="360806">
                  <a:extLst>
                    <a:ext uri="{9D8B030D-6E8A-4147-A177-3AD203B41FA5}">
                      <a16:colId xmlns:a16="http://schemas.microsoft.com/office/drawing/2014/main" val="2053623714"/>
                    </a:ext>
                  </a:extLst>
                </a:gridCol>
                <a:gridCol w="502297">
                  <a:extLst>
                    <a:ext uri="{9D8B030D-6E8A-4147-A177-3AD203B41FA5}">
                      <a16:colId xmlns:a16="http://schemas.microsoft.com/office/drawing/2014/main" val="2876929626"/>
                    </a:ext>
                  </a:extLst>
                </a:gridCol>
                <a:gridCol w="1054117">
                  <a:extLst>
                    <a:ext uri="{9D8B030D-6E8A-4147-A177-3AD203B41FA5}">
                      <a16:colId xmlns:a16="http://schemas.microsoft.com/office/drawing/2014/main" val="3522103221"/>
                    </a:ext>
                  </a:extLst>
                </a:gridCol>
                <a:gridCol w="530596">
                  <a:extLst>
                    <a:ext uri="{9D8B030D-6E8A-4147-A177-3AD203B41FA5}">
                      <a16:colId xmlns:a16="http://schemas.microsoft.com/office/drawing/2014/main" val="2485527247"/>
                    </a:ext>
                  </a:extLst>
                </a:gridCol>
                <a:gridCol w="482842">
                  <a:extLst>
                    <a:ext uri="{9D8B030D-6E8A-4147-A177-3AD203B41FA5}">
                      <a16:colId xmlns:a16="http://schemas.microsoft.com/office/drawing/2014/main" val="2524386812"/>
                    </a:ext>
                  </a:extLst>
                </a:gridCol>
                <a:gridCol w="636714">
                  <a:extLst>
                    <a:ext uri="{9D8B030D-6E8A-4147-A177-3AD203B41FA5}">
                      <a16:colId xmlns:a16="http://schemas.microsoft.com/office/drawing/2014/main" val="2143137653"/>
                    </a:ext>
                  </a:extLst>
                </a:gridCol>
                <a:gridCol w="249381">
                  <a:extLst>
                    <a:ext uri="{9D8B030D-6E8A-4147-A177-3AD203B41FA5}">
                      <a16:colId xmlns:a16="http://schemas.microsoft.com/office/drawing/2014/main" val="1182967663"/>
                    </a:ext>
                  </a:extLst>
                </a:gridCol>
                <a:gridCol w="2732568">
                  <a:extLst>
                    <a:ext uri="{9D8B030D-6E8A-4147-A177-3AD203B41FA5}">
                      <a16:colId xmlns:a16="http://schemas.microsoft.com/office/drawing/2014/main" val="923517760"/>
                    </a:ext>
                  </a:extLst>
                </a:gridCol>
              </a:tblGrid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34069782C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LLABRES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004815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43046130C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MUT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EDUARDO URGORRI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485729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43483208Y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PUNJABI PUNJABI ASHWINI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9206718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B57643488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 ICEBERG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4567219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43054255A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CINTRANO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LLUIS JAUME VALLESPIR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0095795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43129155S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SAPIÑA TOMAS DESIRE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10/07/2017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2484188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43114042J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GONZALEZ FELIX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3613727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43065387A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ILKKA BAEZA HEISKANEN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7936485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43065387A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ILKKA BAEZA HEISKANEN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6170966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43065387A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ILKKA BAEZA HEISKANEN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1997952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43065387A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ILKKA BAEZA HEISKANEN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5054022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34064964D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BONNIN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4590724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Y7232828D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 SUSANNE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6070952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41710483Y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SARANSIG PERUGACHI LUZ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FIGUERA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2989050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X9314741V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SARBJIT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0299419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Y5155133L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AVRAHAM LALOUM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6120966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43089904W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CATALA GIRALDO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01/01/1999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8740144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34248248Y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RODRIGUEZ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NORUEGA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4412545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Y2197644P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SHIJING ZHENG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0823617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X3302706K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JINTING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8486647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78682246M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CONTRERAS CUERVA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 FRANCISCO DE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765447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43009281V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MONLEON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JAFUDA CRESQUES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1388632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52207974K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ARENAS FLORIDO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1083300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X3284444K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LEI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2391093"/>
                  </a:ext>
                </a:extLst>
              </a:tr>
              <a:tr h="2234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Y7680236K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MORITZ JULIE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D'HEREDERO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2619161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1F591529-26C5-3CBE-6BB9-EBB6F036872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B093111-6010-8872-EE60-C9A0532464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8174229"/>
      </p:ext>
    </p:extLst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D239F4E-17A6-1AE5-CD74-26B21D0C1C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886947"/>
              </p:ext>
            </p:extLst>
          </p:nvPr>
        </p:nvGraphicFramePr>
        <p:xfrm>
          <a:off x="918759" y="342655"/>
          <a:ext cx="10947502" cy="55280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5992">
                  <a:extLst>
                    <a:ext uri="{9D8B030D-6E8A-4147-A177-3AD203B41FA5}">
                      <a16:colId xmlns:a16="http://schemas.microsoft.com/office/drawing/2014/main" val="1798661515"/>
                    </a:ext>
                  </a:extLst>
                </a:gridCol>
                <a:gridCol w="1537998">
                  <a:extLst>
                    <a:ext uri="{9D8B030D-6E8A-4147-A177-3AD203B41FA5}">
                      <a16:colId xmlns:a16="http://schemas.microsoft.com/office/drawing/2014/main" val="3090987046"/>
                    </a:ext>
                  </a:extLst>
                </a:gridCol>
                <a:gridCol w="171756">
                  <a:extLst>
                    <a:ext uri="{9D8B030D-6E8A-4147-A177-3AD203B41FA5}">
                      <a16:colId xmlns:a16="http://schemas.microsoft.com/office/drawing/2014/main" val="4279154989"/>
                    </a:ext>
                  </a:extLst>
                </a:gridCol>
                <a:gridCol w="1118367">
                  <a:extLst>
                    <a:ext uri="{9D8B030D-6E8A-4147-A177-3AD203B41FA5}">
                      <a16:colId xmlns:a16="http://schemas.microsoft.com/office/drawing/2014/main" val="1846006232"/>
                    </a:ext>
                  </a:extLst>
                </a:gridCol>
                <a:gridCol w="405969">
                  <a:extLst>
                    <a:ext uri="{9D8B030D-6E8A-4147-A177-3AD203B41FA5}">
                      <a16:colId xmlns:a16="http://schemas.microsoft.com/office/drawing/2014/main" val="1518479429"/>
                    </a:ext>
                  </a:extLst>
                </a:gridCol>
                <a:gridCol w="398163">
                  <a:extLst>
                    <a:ext uri="{9D8B030D-6E8A-4147-A177-3AD203B41FA5}">
                      <a16:colId xmlns:a16="http://schemas.microsoft.com/office/drawing/2014/main" val="1920797720"/>
                    </a:ext>
                  </a:extLst>
                </a:gridCol>
                <a:gridCol w="554304">
                  <a:extLst>
                    <a:ext uri="{9D8B030D-6E8A-4147-A177-3AD203B41FA5}">
                      <a16:colId xmlns:a16="http://schemas.microsoft.com/office/drawing/2014/main" val="171681979"/>
                    </a:ext>
                  </a:extLst>
                </a:gridCol>
                <a:gridCol w="1163257">
                  <a:extLst>
                    <a:ext uri="{9D8B030D-6E8A-4147-A177-3AD203B41FA5}">
                      <a16:colId xmlns:a16="http://schemas.microsoft.com/office/drawing/2014/main" val="2270582674"/>
                    </a:ext>
                  </a:extLst>
                </a:gridCol>
                <a:gridCol w="585533">
                  <a:extLst>
                    <a:ext uri="{9D8B030D-6E8A-4147-A177-3AD203B41FA5}">
                      <a16:colId xmlns:a16="http://schemas.microsoft.com/office/drawing/2014/main" val="547446868"/>
                    </a:ext>
                  </a:extLst>
                </a:gridCol>
                <a:gridCol w="532834">
                  <a:extLst>
                    <a:ext uri="{9D8B030D-6E8A-4147-A177-3AD203B41FA5}">
                      <a16:colId xmlns:a16="http://schemas.microsoft.com/office/drawing/2014/main" val="2721292186"/>
                    </a:ext>
                  </a:extLst>
                </a:gridCol>
                <a:gridCol w="702638">
                  <a:extLst>
                    <a:ext uri="{9D8B030D-6E8A-4147-A177-3AD203B41FA5}">
                      <a16:colId xmlns:a16="http://schemas.microsoft.com/office/drawing/2014/main" val="209050439"/>
                    </a:ext>
                  </a:extLst>
                </a:gridCol>
                <a:gridCol w="275200">
                  <a:extLst>
                    <a:ext uri="{9D8B030D-6E8A-4147-A177-3AD203B41FA5}">
                      <a16:colId xmlns:a16="http://schemas.microsoft.com/office/drawing/2014/main" val="2556824928"/>
                    </a:ext>
                  </a:extLst>
                </a:gridCol>
                <a:gridCol w="3015491">
                  <a:extLst>
                    <a:ext uri="{9D8B030D-6E8A-4147-A177-3AD203B41FA5}">
                      <a16:colId xmlns:a16="http://schemas.microsoft.com/office/drawing/2014/main" val="1909118526"/>
                    </a:ext>
                  </a:extLst>
                </a:gridCol>
              </a:tblGrid>
              <a:tr h="174328"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 dirty="0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 dirty="0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 dirty="0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ctr"/>
                </a:tc>
                <a:extLst>
                  <a:ext uri="{0D108BD9-81ED-4DB2-BD59-A6C34878D82A}">
                    <a16:rowId xmlns:a16="http://schemas.microsoft.com/office/drawing/2014/main" val="2079335878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43008756K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FERNANDEZ DAMIANS CARLOS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8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07140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943136155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43106331F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FUSTER CIRER MARIA ISABEL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SENCELLES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643071735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43043279K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BISQUERRA IGLESIAS LUIS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CONSTITUCIO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Personas físicas o autónomos con DNI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4259145608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X4298104W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MARINO GUSTAVO MARCELO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CA'S CANAR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Autónomos extranjeros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3490856008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43038774R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VERD CIRER CATALINA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SOR FRANCINAINA CIRER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01/06/1998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627084718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43113477T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CERDA RAMIS JOANA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BONS AIRES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488686806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36528526H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VENTURA BESTUE LORENA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556666758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39125839X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MAJORAL RIBALAIGA JOSE ORIOL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SOR FRANCINAINA CIRER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07140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78454931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42998905Z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RAMIS RAMIS MAGDALENA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SOR FRANCINAINA CIRER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01/06/1998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4751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797805927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21797757J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RUBIO VENTURA VERONICA SUSANA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120820745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42994463B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FLORIT LORENZO JAUME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JARDINS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12/10/1994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42264599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X3601198L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HAIZHONG XIA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D'ES RAFAL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744889844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43185029E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HORRACH ARMO JUAN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559365244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77093485S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COSTA AMENGUAL LUISA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ANTONI MAURA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01/06/1996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424773496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43052358S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MORALES BUADES MARIA DE LOURDES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3602797132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42996715D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VALLES NICOLAU COLOMA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FIOL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12/10/1994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4228870888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43049797F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GARAU NADAL ANTONIA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DEL TORRENT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650" u="none" strike="noStrike" dirty="0" err="1">
                          <a:effectLst/>
                        </a:rPr>
                        <a:t>mercadi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120002893"/>
                  </a:ext>
                </a:extLst>
              </a:tr>
              <a:tr h="11708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B07902877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RUNAWAY RECORDS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ANTONI J. LLABRES MUDOY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10/07/1998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41713839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B02999860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SOUL LIGHT FOOD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10/12/2020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770634646"/>
                  </a:ext>
                </a:extLst>
              </a:tr>
              <a:tr h="17432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E57786733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CONSTRUCCIONES Y MATERIALES GERMANS LLABRES RAMIS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SOR FRANCINAINA CIRER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3581337273"/>
                  </a:ext>
                </a:extLst>
              </a:tr>
              <a:tr h="11708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E57218331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FETS PER TOTS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SOR FRANCINAINA CIRER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01/01/2003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817368583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E57631863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PEIX MELI C.B.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D'ES RAFAL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4723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14185523"/>
                  </a:ext>
                </a:extLst>
              </a:tr>
              <a:tr h="117084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E57504235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650" u="none" strike="noStrike">
                          <a:effectLst/>
                        </a:rPr>
                        <a:t>MULTITUD DE PREUS 2007 C.B.</a:t>
                      </a:r>
                      <a:endParaRPr lang="fr-F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D'ES RAFAL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3617324007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J57844979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LEAN 2014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ESTRELLA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3670982569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B16612103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COMERCIAL ITALIANA PALMA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RUBERTS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934091246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B07574056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HERMANOS LLABRES FIOL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SOR FRANCINAINA CIRER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23/03/1992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737781244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B16600843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 dirty="0">
                          <a:effectLst/>
                        </a:rPr>
                        <a:t>TECNICAS DE FITNESS DE MALLORCA SL.</a:t>
                      </a:r>
                      <a:endParaRPr lang="pt-BR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GLORIA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02/11/2018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2138141517"/>
                  </a:ext>
                </a:extLst>
              </a:tr>
              <a:tr h="15705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A07239221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ESTACION DE SERVICIO SON VENTURA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650" u="none" strike="noStrike">
                          <a:effectLst/>
                        </a:rPr>
                        <a:t>MA-3020 A SANTA MARIA DEL CAMI</a:t>
                      </a:r>
                      <a:endParaRPr lang="it-IT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01/04/1987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491" marR="4491" marT="4491" marB="0" anchor="b"/>
                </a:tc>
                <a:extLst>
                  <a:ext uri="{0D108BD9-81ED-4DB2-BD59-A6C34878D82A}">
                    <a16:rowId xmlns:a16="http://schemas.microsoft.com/office/drawing/2014/main" val="1905533021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4A6B7583-F40B-8C4F-9C4B-5BE3E45609E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6D800196-D721-C150-3685-A274F9CBB5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CC2B32AF-C90D-756C-64AE-FBB7380B93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5562725"/>
              </p:ext>
            </p:extLst>
          </p:nvPr>
        </p:nvGraphicFramePr>
        <p:xfrm>
          <a:off x="918759" y="5871069"/>
          <a:ext cx="10947503" cy="22958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5992">
                  <a:extLst>
                    <a:ext uri="{9D8B030D-6E8A-4147-A177-3AD203B41FA5}">
                      <a16:colId xmlns:a16="http://schemas.microsoft.com/office/drawing/2014/main" val="2784959255"/>
                    </a:ext>
                  </a:extLst>
                </a:gridCol>
                <a:gridCol w="1537998">
                  <a:extLst>
                    <a:ext uri="{9D8B030D-6E8A-4147-A177-3AD203B41FA5}">
                      <a16:colId xmlns:a16="http://schemas.microsoft.com/office/drawing/2014/main" val="3642016321"/>
                    </a:ext>
                  </a:extLst>
                </a:gridCol>
                <a:gridCol w="171756">
                  <a:extLst>
                    <a:ext uri="{9D8B030D-6E8A-4147-A177-3AD203B41FA5}">
                      <a16:colId xmlns:a16="http://schemas.microsoft.com/office/drawing/2014/main" val="262310576"/>
                    </a:ext>
                  </a:extLst>
                </a:gridCol>
                <a:gridCol w="1118367">
                  <a:extLst>
                    <a:ext uri="{9D8B030D-6E8A-4147-A177-3AD203B41FA5}">
                      <a16:colId xmlns:a16="http://schemas.microsoft.com/office/drawing/2014/main" val="852217428"/>
                    </a:ext>
                  </a:extLst>
                </a:gridCol>
                <a:gridCol w="405968">
                  <a:extLst>
                    <a:ext uri="{9D8B030D-6E8A-4147-A177-3AD203B41FA5}">
                      <a16:colId xmlns:a16="http://schemas.microsoft.com/office/drawing/2014/main" val="3854956780"/>
                    </a:ext>
                  </a:extLst>
                </a:gridCol>
                <a:gridCol w="398163">
                  <a:extLst>
                    <a:ext uri="{9D8B030D-6E8A-4147-A177-3AD203B41FA5}">
                      <a16:colId xmlns:a16="http://schemas.microsoft.com/office/drawing/2014/main" val="2315645631"/>
                    </a:ext>
                  </a:extLst>
                </a:gridCol>
                <a:gridCol w="554304">
                  <a:extLst>
                    <a:ext uri="{9D8B030D-6E8A-4147-A177-3AD203B41FA5}">
                      <a16:colId xmlns:a16="http://schemas.microsoft.com/office/drawing/2014/main" val="841772937"/>
                    </a:ext>
                  </a:extLst>
                </a:gridCol>
                <a:gridCol w="1163257">
                  <a:extLst>
                    <a:ext uri="{9D8B030D-6E8A-4147-A177-3AD203B41FA5}">
                      <a16:colId xmlns:a16="http://schemas.microsoft.com/office/drawing/2014/main" val="1720996101"/>
                    </a:ext>
                  </a:extLst>
                </a:gridCol>
                <a:gridCol w="585533">
                  <a:extLst>
                    <a:ext uri="{9D8B030D-6E8A-4147-A177-3AD203B41FA5}">
                      <a16:colId xmlns:a16="http://schemas.microsoft.com/office/drawing/2014/main" val="3669950700"/>
                    </a:ext>
                  </a:extLst>
                </a:gridCol>
                <a:gridCol w="532834">
                  <a:extLst>
                    <a:ext uri="{9D8B030D-6E8A-4147-A177-3AD203B41FA5}">
                      <a16:colId xmlns:a16="http://schemas.microsoft.com/office/drawing/2014/main" val="3200786468"/>
                    </a:ext>
                  </a:extLst>
                </a:gridCol>
                <a:gridCol w="702638">
                  <a:extLst>
                    <a:ext uri="{9D8B030D-6E8A-4147-A177-3AD203B41FA5}">
                      <a16:colId xmlns:a16="http://schemas.microsoft.com/office/drawing/2014/main" val="3226444019"/>
                    </a:ext>
                  </a:extLst>
                </a:gridCol>
                <a:gridCol w="275201">
                  <a:extLst>
                    <a:ext uri="{9D8B030D-6E8A-4147-A177-3AD203B41FA5}">
                      <a16:colId xmlns:a16="http://schemas.microsoft.com/office/drawing/2014/main" val="1539179235"/>
                    </a:ext>
                  </a:extLst>
                </a:gridCol>
                <a:gridCol w="3015492">
                  <a:extLst>
                    <a:ext uri="{9D8B030D-6E8A-4147-A177-3AD203B41FA5}">
                      <a16:colId xmlns:a16="http://schemas.microsoft.com/office/drawing/2014/main" val="3207042865"/>
                    </a:ext>
                  </a:extLst>
                </a:gridCol>
              </a:tblGrid>
              <a:tr h="22958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A57362048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SUPERMERCATS CAMARATA SA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GALL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26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SENCELLES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4711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12382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8978838"/>
      </p:ext>
    </p:extLst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576782" y="5278861"/>
            <a:ext cx="319866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Ses</a:t>
            </a: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 Salines</a:t>
            </a:r>
          </a:p>
        </p:txBody>
      </p:sp>
      <p:pic>
        <p:nvPicPr>
          <p:cNvPr id="19458" name="Picture 2" descr="undefined">
            <a:extLst>
              <a:ext uri="{FF2B5EF4-FFF2-40B4-BE49-F238E27FC236}">
                <a16:creationId xmlns:a16="http://schemas.microsoft.com/office/drawing/2014/main" id="{E430FFDA-89AE-7DBC-1E30-809B15891F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9476" y="509551"/>
            <a:ext cx="3653047" cy="46772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537952AB-BFF5-3D4C-7DD8-EADC20C6BD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2668170"/>
      </p:ext>
    </p:extLst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1444480-451D-1700-9500-020619ECBA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9900752"/>
              </p:ext>
            </p:extLst>
          </p:nvPr>
        </p:nvGraphicFramePr>
        <p:xfrm>
          <a:off x="838200" y="509551"/>
          <a:ext cx="10515600" cy="56462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2781150114"/>
                    </a:ext>
                  </a:extLst>
                </a:gridCol>
                <a:gridCol w="1477321">
                  <a:extLst>
                    <a:ext uri="{9D8B030D-6E8A-4147-A177-3AD203B41FA5}">
                      <a16:colId xmlns:a16="http://schemas.microsoft.com/office/drawing/2014/main" val="175874007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1489494410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1930605877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1684546072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2674570380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638183002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278175003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3593869663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4082089707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4961654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3654796791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383767225"/>
                    </a:ext>
                  </a:extLst>
                </a:gridCol>
              </a:tblGrid>
              <a:tr h="329741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1650793452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78217570K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CAPO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6199945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78216721T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BURGUERA FERRER MARIA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8706709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X7326812R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SHAOYING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DEL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1896697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Y2631811G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MARTIN SCHAAF GEB MARTIN MONIKA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7905836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41570987M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URBINA CAVA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2562308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37337336X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MARTINEZ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GALIOTA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2984008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X1591502V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BECKER KATRIN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5257258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43063324X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MASSANET MESQUIDA BARTOLOME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ESTANYS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9271675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Y2994128W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LYNCH MANUEL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DEN VERDERA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7025805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07172471J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DARVIS OSORIO GARCES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ESTRELLA DE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1409314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78208345L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BURGUERA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52074410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41364029R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GARCIA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DOFI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1821011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43138369Y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BASSA RUEDA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3288924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35042884S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LEAL SEGURA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5528114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43059245W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VENY VIDAL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3432795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22519437E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REYES GIL CLIMENT MARIA PILAR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DEL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0157490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X3168930J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GUERIN CEDRIC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6448426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42975976Q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SALAS GARALUT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4866297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18222159H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BALLESTER COSME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0445032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43041224J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GARCIAS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117895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78213592E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MARTINEZ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SITJAR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6206357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41516870F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LLINAS CLAR MARIA LLUISA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5985838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X6222064N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SCHRADER NADINE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PORRASARET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0310288"/>
                  </a:ext>
                </a:extLst>
              </a:tr>
              <a:tr h="2215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43030547P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BONET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689320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0BD5552-60E0-050B-CE61-4E42EB9878E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147CE3D-DAC1-903E-275B-0F6E75835F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9854114"/>
      </p:ext>
    </p:extLst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7" name="Tabla 6">
            <a:extLst>
              <a:ext uri="{FF2B5EF4-FFF2-40B4-BE49-F238E27FC236}">
                <a16:creationId xmlns:a16="http://schemas.microsoft.com/office/drawing/2014/main" id="{884BC28A-E18B-2049-EEB1-E885EFFAF9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695779"/>
              </p:ext>
            </p:extLst>
          </p:nvPr>
        </p:nvGraphicFramePr>
        <p:xfrm>
          <a:off x="655359" y="572373"/>
          <a:ext cx="11186079" cy="52832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6582">
                  <a:extLst>
                    <a:ext uri="{9D8B030D-6E8A-4147-A177-3AD203B41FA5}">
                      <a16:colId xmlns:a16="http://schemas.microsoft.com/office/drawing/2014/main" val="3395312593"/>
                    </a:ext>
                  </a:extLst>
                </a:gridCol>
                <a:gridCol w="1571516">
                  <a:extLst>
                    <a:ext uri="{9D8B030D-6E8A-4147-A177-3AD203B41FA5}">
                      <a16:colId xmlns:a16="http://schemas.microsoft.com/office/drawing/2014/main" val="267197600"/>
                    </a:ext>
                  </a:extLst>
                </a:gridCol>
                <a:gridCol w="175499">
                  <a:extLst>
                    <a:ext uri="{9D8B030D-6E8A-4147-A177-3AD203B41FA5}">
                      <a16:colId xmlns:a16="http://schemas.microsoft.com/office/drawing/2014/main" val="1504749972"/>
                    </a:ext>
                  </a:extLst>
                </a:gridCol>
                <a:gridCol w="1142739">
                  <a:extLst>
                    <a:ext uri="{9D8B030D-6E8A-4147-A177-3AD203B41FA5}">
                      <a16:colId xmlns:a16="http://schemas.microsoft.com/office/drawing/2014/main" val="883743564"/>
                    </a:ext>
                  </a:extLst>
                </a:gridCol>
                <a:gridCol w="414816">
                  <a:extLst>
                    <a:ext uri="{9D8B030D-6E8A-4147-A177-3AD203B41FA5}">
                      <a16:colId xmlns:a16="http://schemas.microsoft.com/office/drawing/2014/main" val="1021225752"/>
                    </a:ext>
                  </a:extLst>
                </a:gridCol>
                <a:gridCol w="406840">
                  <a:extLst>
                    <a:ext uri="{9D8B030D-6E8A-4147-A177-3AD203B41FA5}">
                      <a16:colId xmlns:a16="http://schemas.microsoft.com/office/drawing/2014/main" val="510174913"/>
                    </a:ext>
                  </a:extLst>
                </a:gridCol>
                <a:gridCol w="566383">
                  <a:extLst>
                    <a:ext uri="{9D8B030D-6E8A-4147-A177-3AD203B41FA5}">
                      <a16:colId xmlns:a16="http://schemas.microsoft.com/office/drawing/2014/main" val="1496026781"/>
                    </a:ext>
                  </a:extLst>
                </a:gridCol>
                <a:gridCol w="1188608">
                  <a:extLst>
                    <a:ext uri="{9D8B030D-6E8A-4147-A177-3AD203B41FA5}">
                      <a16:colId xmlns:a16="http://schemas.microsoft.com/office/drawing/2014/main" val="2851552773"/>
                    </a:ext>
                  </a:extLst>
                </a:gridCol>
                <a:gridCol w="598293">
                  <a:extLst>
                    <a:ext uri="{9D8B030D-6E8A-4147-A177-3AD203B41FA5}">
                      <a16:colId xmlns:a16="http://schemas.microsoft.com/office/drawing/2014/main" val="3592527666"/>
                    </a:ext>
                  </a:extLst>
                </a:gridCol>
                <a:gridCol w="544446">
                  <a:extLst>
                    <a:ext uri="{9D8B030D-6E8A-4147-A177-3AD203B41FA5}">
                      <a16:colId xmlns:a16="http://schemas.microsoft.com/office/drawing/2014/main" val="3673610823"/>
                    </a:ext>
                  </a:extLst>
                </a:gridCol>
                <a:gridCol w="717951">
                  <a:extLst>
                    <a:ext uri="{9D8B030D-6E8A-4147-A177-3AD203B41FA5}">
                      <a16:colId xmlns:a16="http://schemas.microsoft.com/office/drawing/2014/main" val="1921820684"/>
                    </a:ext>
                  </a:extLst>
                </a:gridCol>
                <a:gridCol w="281198">
                  <a:extLst>
                    <a:ext uri="{9D8B030D-6E8A-4147-A177-3AD203B41FA5}">
                      <a16:colId xmlns:a16="http://schemas.microsoft.com/office/drawing/2014/main" val="2526734488"/>
                    </a:ext>
                  </a:extLst>
                </a:gridCol>
                <a:gridCol w="3081208">
                  <a:extLst>
                    <a:ext uri="{9D8B030D-6E8A-4147-A177-3AD203B41FA5}">
                      <a16:colId xmlns:a16="http://schemas.microsoft.com/office/drawing/2014/main" val="684472881"/>
                    </a:ext>
                  </a:extLst>
                </a:gridCol>
              </a:tblGrid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Y1067783E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GROSSMANN PETRA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PORRASARET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1351458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37335380D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LLOBERA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4466954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79377831R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OSTROPOLSKY CHAVES FABIAN EDGARDO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3134729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78192834X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 TORRES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RECTOR FERRANDO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3059599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Y5232177J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FRIEDEL STEFAN WOLFGANG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8031090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X2794924X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BUCHNER BERND UWE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I GASSET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3964688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78199040Y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BURGUERA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9354077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X2879539P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KLINSERER JOHANN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SITJAR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2105134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B07272081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GARI BURGUERA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2428201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B16975443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MAISON PALMERA SALINES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ANDREU BURGUERA MUT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3555060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E57433286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TERROLA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8652126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E57135154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ALMIRON VALERO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3548535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E57388399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PANADERIA Y PASTELERIA PONS PERELLO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1214893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E16671539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MOVIBELT E.S.P.J.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ESTANYS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4317269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E57044430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ESTANYS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ESTANYS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9830169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J57189557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ANCARAL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4839067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E57574428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MOBLES SES SALINES C.B.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CAMPLLADO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0276176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E57520058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CASSAI GOURMET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5327862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B16519720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IRIA DEGEN INTERIORS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POETESSA 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4843858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B07921257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COLONIA SANT JORDI ESTACIO DE SERVEIS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062324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B07921257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COLONIA SANT JORDI ESTACIO DE SERVEIS SL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DEL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10/12/1998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9999301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A07038870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COMERCIAL STOP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PRIMAVERA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9424745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43047320Z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PIÑA ANEAS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ANDREU BURGUERA MUT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143899"/>
                  </a:ext>
                </a:extLst>
              </a:tr>
              <a:tr h="220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B55166730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WORLDWIDE BEVERAGES SOCIEDAD LIMITADA.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1180955"/>
                  </a:ext>
                </a:extLst>
              </a:tr>
            </a:tbl>
          </a:graphicData>
        </a:graphic>
      </p:graphicFrame>
      <p:pic>
        <p:nvPicPr>
          <p:cNvPr id="8" name="Imagen 7">
            <a:extLst>
              <a:ext uri="{FF2B5EF4-FFF2-40B4-BE49-F238E27FC236}">
                <a16:creationId xmlns:a16="http://schemas.microsoft.com/office/drawing/2014/main" id="{586DA88A-01AF-754F-1F2B-4E1AA9A9D8E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C4D4F2BE-E33E-C443-34B2-6F66F1C19C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5926250"/>
      </p:ext>
    </p:extLst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2CF8E22-B040-1B68-7E72-F3E0DE3CB3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1023597"/>
              </p:ext>
            </p:extLst>
          </p:nvPr>
        </p:nvGraphicFramePr>
        <p:xfrm>
          <a:off x="838201" y="2497731"/>
          <a:ext cx="10515598" cy="14840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2730289182"/>
                    </a:ext>
                  </a:extLst>
                </a:gridCol>
                <a:gridCol w="1477320">
                  <a:extLst>
                    <a:ext uri="{9D8B030D-6E8A-4147-A177-3AD203B41FA5}">
                      <a16:colId xmlns:a16="http://schemas.microsoft.com/office/drawing/2014/main" val="3050756032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3296534596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3981172174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1638732002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697906578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3199787144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2068134562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3047897770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3724468112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92335303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2255995702"/>
                    </a:ext>
                  </a:extLst>
                </a:gridCol>
                <a:gridCol w="2896524">
                  <a:extLst>
                    <a:ext uri="{9D8B030D-6E8A-4147-A177-3AD203B41FA5}">
                      <a16:colId xmlns:a16="http://schemas.microsoft.com/office/drawing/2014/main" val="3058430834"/>
                    </a:ext>
                  </a:extLst>
                </a:gridCol>
              </a:tblGrid>
              <a:tr h="402482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 dirty="0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1760954643"/>
                  </a:ext>
                </a:extLst>
              </a:tr>
              <a:tr h="2703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B57221954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ALIMENTARIA DEL MIGJORN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I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8220334"/>
                  </a:ext>
                </a:extLst>
              </a:tr>
              <a:tr h="2703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B07419013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COVAS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6950347"/>
                  </a:ext>
                </a:extLst>
              </a:tr>
              <a:tr h="2703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B07419013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COVAS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ESTANYS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4751491"/>
                  </a:ext>
                </a:extLst>
              </a:tr>
              <a:tr h="2703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B07419013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COVAS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3826162"/>
                  </a:ext>
                </a:extLst>
              </a:tr>
            </a:tbl>
          </a:graphicData>
        </a:graphic>
      </p:graphicFrame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B2FEBDEF-77CE-EF4A-B18B-97DBE92FB7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1FF1D05A-8CE5-C9B8-F0F7-7962B507D1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9866152"/>
              </p:ext>
            </p:extLst>
          </p:nvPr>
        </p:nvGraphicFramePr>
        <p:xfrm>
          <a:off x="838201" y="3981776"/>
          <a:ext cx="10515597" cy="3904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3836484200"/>
                    </a:ext>
                  </a:extLst>
                </a:gridCol>
                <a:gridCol w="1477320">
                  <a:extLst>
                    <a:ext uri="{9D8B030D-6E8A-4147-A177-3AD203B41FA5}">
                      <a16:colId xmlns:a16="http://schemas.microsoft.com/office/drawing/2014/main" val="3959989889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3306012913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920495240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3676501108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4285986886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429138085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1319555040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1204847905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3720167021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529248772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1174386231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4183167431"/>
                    </a:ext>
                  </a:extLst>
                </a:gridCol>
              </a:tblGrid>
              <a:tr h="3904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MATES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0452811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3837A7AA-A58E-A924-2258-3578AE19972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657401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50949819"/>
      </p:ext>
    </p:extLst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5208422" y="5156665"/>
            <a:ext cx="166347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Sineu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0482" name="Picture 2" descr="undefined">
            <a:extLst>
              <a:ext uri="{FF2B5EF4-FFF2-40B4-BE49-F238E27FC236}">
                <a16:creationId xmlns:a16="http://schemas.microsoft.com/office/drawing/2014/main" id="{28F0C850-97D6-602A-BD14-033FDD05D1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8356" y="421500"/>
            <a:ext cx="3854316" cy="45209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257F5A9F-D07C-4842-EA7C-8DE5DB4FE3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1938664"/>
      </p:ext>
    </p:extLst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10F6582-0436-5F18-AB02-24C51DC542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541174"/>
              </p:ext>
            </p:extLst>
          </p:nvPr>
        </p:nvGraphicFramePr>
        <p:xfrm>
          <a:off x="846052" y="600638"/>
          <a:ext cx="10804694" cy="55415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9652">
                  <a:extLst>
                    <a:ext uri="{9D8B030D-6E8A-4147-A177-3AD203B41FA5}">
                      <a16:colId xmlns:a16="http://schemas.microsoft.com/office/drawing/2014/main" val="969984941"/>
                    </a:ext>
                  </a:extLst>
                </a:gridCol>
                <a:gridCol w="1517935">
                  <a:extLst>
                    <a:ext uri="{9D8B030D-6E8A-4147-A177-3AD203B41FA5}">
                      <a16:colId xmlns:a16="http://schemas.microsoft.com/office/drawing/2014/main" val="407252140"/>
                    </a:ext>
                  </a:extLst>
                </a:gridCol>
                <a:gridCol w="169515">
                  <a:extLst>
                    <a:ext uri="{9D8B030D-6E8A-4147-A177-3AD203B41FA5}">
                      <a16:colId xmlns:a16="http://schemas.microsoft.com/office/drawing/2014/main" val="3153984947"/>
                    </a:ext>
                  </a:extLst>
                </a:gridCol>
                <a:gridCol w="1103777">
                  <a:extLst>
                    <a:ext uri="{9D8B030D-6E8A-4147-A177-3AD203B41FA5}">
                      <a16:colId xmlns:a16="http://schemas.microsoft.com/office/drawing/2014/main" val="2959107003"/>
                    </a:ext>
                  </a:extLst>
                </a:gridCol>
                <a:gridCol w="400673">
                  <a:extLst>
                    <a:ext uri="{9D8B030D-6E8A-4147-A177-3AD203B41FA5}">
                      <a16:colId xmlns:a16="http://schemas.microsoft.com/office/drawing/2014/main" val="3374397146"/>
                    </a:ext>
                  </a:extLst>
                </a:gridCol>
                <a:gridCol w="392969">
                  <a:extLst>
                    <a:ext uri="{9D8B030D-6E8A-4147-A177-3AD203B41FA5}">
                      <a16:colId xmlns:a16="http://schemas.microsoft.com/office/drawing/2014/main" val="1938154093"/>
                    </a:ext>
                  </a:extLst>
                </a:gridCol>
                <a:gridCol w="547073">
                  <a:extLst>
                    <a:ext uri="{9D8B030D-6E8A-4147-A177-3AD203B41FA5}">
                      <a16:colId xmlns:a16="http://schemas.microsoft.com/office/drawing/2014/main" val="4050977645"/>
                    </a:ext>
                  </a:extLst>
                </a:gridCol>
                <a:gridCol w="1148083">
                  <a:extLst>
                    <a:ext uri="{9D8B030D-6E8A-4147-A177-3AD203B41FA5}">
                      <a16:colId xmlns:a16="http://schemas.microsoft.com/office/drawing/2014/main" val="2191313582"/>
                    </a:ext>
                  </a:extLst>
                </a:gridCol>
                <a:gridCol w="577895">
                  <a:extLst>
                    <a:ext uri="{9D8B030D-6E8A-4147-A177-3AD203B41FA5}">
                      <a16:colId xmlns:a16="http://schemas.microsoft.com/office/drawing/2014/main" val="3729164959"/>
                    </a:ext>
                  </a:extLst>
                </a:gridCol>
                <a:gridCol w="525884">
                  <a:extLst>
                    <a:ext uri="{9D8B030D-6E8A-4147-A177-3AD203B41FA5}">
                      <a16:colId xmlns:a16="http://schemas.microsoft.com/office/drawing/2014/main" val="2998009681"/>
                    </a:ext>
                  </a:extLst>
                </a:gridCol>
                <a:gridCol w="693472">
                  <a:extLst>
                    <a:ext uri="{9D8B030D-6E8A-4147-A177-3AD203B41FA5}">
                      <a16:colId xmlns:a16="http://schemas.microsoft.com/office/drawing/2014/main" val="3364654132"/>
                    </a:ext>
                  </a:extLst>
                </a:gridCol>
                <a:gridCol w="271611">
                  <a:extLst>
                    <a:ext uri="{9D8B030D-6E8A-4147-A177-3AD203B41FA5}">
                      <a16:colId xmlns:a16="http://schemas.microsoft.com/office/drawing/2014/main" val="2947461136"/>
                    </a:ext>
                  </a:extLst>
                </a:gridCol>
                <a:gridCol w="2976155">
                  <a:extLst>
                    <a:ext uri="{9D8B030D-6E8A-4147-A177-3AD203B41FA5}">
                      <a16:colId xmlns:a16="http://schemas.microsoft.com/office/drawing/2014/main" val="2623464934"/>
                    </a:ext>
                  </a:extLst>
                </a:gridCol>
              </a:tblGrid>
              <a:tr h="316921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1369572629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46562976M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SEGARRA GELABERT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SABATER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0920130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43035822Q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REBASA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0429095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43019493V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TRUYOL FABREGAS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6236851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43025886Q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ROIG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CONCORDIA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1754362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42953026C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ESTARELLAS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RATET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4541983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78202143G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BAUZA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2936740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X5803906V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MOSCHINI SILVINA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3347545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18225961W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BERGAS PUJADAS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0439402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43089065Z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BONET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2849084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X8671693A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SOVOVA PETRA NATALIE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5511071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78202107Z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FERRIOL FLORIT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7091240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25695959Z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VILLODRES JIMENEZ MARIA LILIAN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8013835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43166906T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SANCHIS FLORIT 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601661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34069860Y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BETETA MARIA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FOSSAR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6980281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Y0431978Y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XIANG XIAOYING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3290028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X7487796P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GOTTSCHALCH LAURA SOFIA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PLAÇA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0390975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X1838385H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TORRISI ANTONINA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SABATER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6062805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Y4312866N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TAVIP YAMIL DAMIAN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0362307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X0568740L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ELFRIEDE BARTELS GOPFERT CHRISTA ELSE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TAVERNES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0295642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43035485R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AMAT COMAS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LLORITO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5743343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46823870X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SOTO PEREZ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110021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00834947R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DE OSMA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CASES NOVES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1143999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46823869D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SOTO PEREZ BIBIANA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D'AVALL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6658046"/>
                  </a:ext>
                </a:extLst>
              </a:tr>
              <a:tr h="2129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2103600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CDD49E5C-DA71-98F9-1A0F-2323702020C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93B54D1-E297-4867-BDCD-5A48A59930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6528842"/>
      </p:ext>
    </p:extLst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F15826C8-E59A-7539-894A-DB247C203B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1961522"/>
              </p:ext>
            </p:extLst>
          </p:nvPr>
        </p:nvGraphicFramePr>
        <p:xfrm>
          <a:off x="1082993" y="314107"/>
          <a:ext cx="10026012" cy="575284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5084">
                  <a:extLst>
                    <a:ext uri="{9D8B030D-6E8A-4147-A177-3AD203B41FA5}">
                      <a16:colId xmlns:a16="http://schemas.microsoft.com/office/drawing/2014/main" val="3695498343"/>
                    </a:ext>
                  </a:extLst>
                </a:gridCol>
                <a:gridCol w="1408540">
                  <a:extLst>
                    <a:ext uri="{9D8B030D-6E8A-4147-A177-3AD203B41FA5}">
                      <a16:colId xmlns:a16="http://schemas.microsoft.com/office/drawing/2014/main" val="1320179063"/>
                    </a:ext>
                  </a:extLst>
                </a:gridCol>
                <a:gridCol w="157299">
                  <a:extLst>
                    <a:ext uri="{9D8B030D-6E8A-4147-A177-3AD203B41FA5}">
                      <a16:colId xmlns:a16="http://schemas.microsoft.com/office/drawing/2014/main" val="1726215262"/>
                    </a:ext>
                  </a:extLst>
                </a:gridCol>
                <a:gridCol w="1024229">
                  <a:extLst>
                    <a:ext uri="{9D8B030D-6E8A-4147-A177-3AD203B41FA5}">
                      <a16:colId xmlns:a16="http://schemas.microsoft.com/office/drawing/2014/main" val="308463798"/>
                    </a:ext>
                  </a:extLst>
                </a:gridCol>
                <a:gridCol w="371797">
                  <a:extLst>
                    <a:ext uri="{9D8B030D-6E8A-4147-A177-3AD203B41FA5}">
                      <a16:colId xmlns:a16="http://schemas.microsoft.com/office/drawing/2014/main" val="1917163801"/>
                    </a:ext>
                  </a:extLst>
                </a:gridCol>
                <a:gridCol w="364647">
                  <a:extLst>
                    <a:ext uri="{9D8B030D-6E8A-4147-A177-3AD203B41FA5}">
                      <a16:colId xmlns:a16="http://schemas.microsoft.com/office/drawing/2014/main" val="1764079156"/>
                    </a:ext>
                  </a:extLst>
                </a:gridCol>
                <a:gridCol w="507647">
                  <a:extLst>
                    <a:ext uri="{9D8B030D-6E8A-4147-A177-3AD203B41FA5}">
                      <a16:colId xmlns:a16="http://schemas.microsoft.com/office/drawing/2014/main" val="3641567317"/>
                    </a:ext>
                  </a:extLst>
                </a:gridCol>
                <a:gridCol w="1065341">
                  <a:extLst>
                    <a:ext uri="{9D8B030D-6E8A-4147-A177-3AD203B41FA5}">
                      <a16:colId xmlns:a16="http://schemas.microsoft.com/office/drawing/2014/main" val="3362357997"/>
                    </a:ext>
                  </a:extLst>
                </a:gridCol>
                <a:gridCol w="536247">
                  <a:extLst>
                    <a:ext uri="{9D8B030D-6E8A-4147-A177-3AD203B41FA5}">
                      <a16:colId xmlns:a16="http://schemas.microsoft.com/office/drawing/2014/main" val="256582983"/>
                    </a:ext>
                  </a:extLst>
                </a:gridCol>
                <a:gridCol w="487984">
                  <a:extLst>
                    <a:ext uri="{9D8B030D-6E8A-4147-A177-3AD203B41FA5}">
                      <a16:colId xmlns:a16="http://schemas.microsoft.com/office/drawing/2014/main" val="2375393040"/>
                    </a:ext>
                  </a:extLst>
                </a:gridCol>
                <a:gridCol w="643495">
                  <a:extLst>
                    <a:ext uri="{9D8B030D-6E8A-4147-A177-3AD203B41FA5}">
                      <a16:colId xmlns:a16="http://schemas.microsoft.com/office/drawing/2014/main" val="3425383810"/>
                    </a:ext>
                  </a:extLst>
                </a:gridCol>
                <a:gridCol w="252035">
                  <a:extLst>
                    <a:ext uri="{9D8B030D-6E8A-4147-A177-3AD203B41FA5}">
                      <a16:colId xmlns:a16="http://schemas.microsoft.com/office/drawing/2014/main" val="3174481757"/>
                    </a:ext>
                  </a:extLst>
                </a:gridCol>
                <a:gridCol w="2761667">
                  <a:extLst>
                    <a:ext uri="{9D8B030D-6E8A-4147-A177-3AD203B41FA5}">
                      <a16:colId xmlns:a16="http://schemas.microsoft.com/office/drawing/2014/main" val="3797123613"/>
                    </a:ext>
                  </a:extLst>
                </a:gridCol>
              </a:tblGrid>
              <a:tr h="19858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43050804W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FLORIT PERE JOAN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ARRAVAL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2031942913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78211266L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GELABERT TUGORES CATALINA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MAJOR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2852182390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43071836N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SASTRE REBASSA LLORENC XAVIER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CAMI VELL DE COSTITX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259577855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78183868Z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MATEU FERRIOL JUANA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D'AVALL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529206787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43012214Y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CRESPI TUGORES MAGDALENA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MAJOR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383442203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43037403X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MORAGUES LLADONET MAGDALENA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MENESTRALS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913113572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43207648D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MORENO ZEYMER SIMON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MENESTRALS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29293994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X4038356Q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BACHIR FEGRACHE 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D'AVALL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1074596374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43143437Z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TUGORES ORDINAS JOSEP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L'ESGLESIA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2272283806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44208141W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MACIAS CARO DAVID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MARGALIDA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01/08/2011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1669699958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B57371858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ELECTRODOMESTICS SINIUM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TRAMUNTANA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04/10/2005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837645420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B16650970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650" u="none" strike="noStrike">
                          <a:effectLst/>
                        </a:rPr>
                        <a:t>GELATS KM.0 ARTESANS SL.</a:t>
                      </a:r>
                      <a:endParaRPr lang="sv-SE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 FOSSAR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15/11/2019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457653460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B07753916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SERVICIOS INFORMATICOS BAUZA MAIMO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BARTOMEU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02/01/1996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766235198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B07753916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SERVICIOS INFORMATICOS BAUZA MAIMO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JAUME 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586450041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B07828478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VIDRIERIA SINEU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TRAMUNTANA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24/04/1997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58088171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B16810897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CAN FELIP SINEU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GRAN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13/08/2021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2338116076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B02886703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FERRETERIA I SUMINISTRES SINEU SL.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03/12/2020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180991369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B44730323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MYOREFLEX MALLORCA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17/02/2023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129931160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E07926132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FARMACIA ESTELA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 FOSSAR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570972021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E07249634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650" u="none" strike="noStrike">
                          <a:effectLst/>
                        </a:rPr>
                        <a:t>R.CAMPINS DURAN Y R.DURAN FONT C.B.</a:t>
                      </a:r>
                      <a:endParaRPr lang="fr-F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BISBE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07/07/1987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2572219491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E57942351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ESTUFAS-MALLORCA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D'AVALL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599974231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E57927352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NOYA I JAUME COMUNITAT DE BENS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BISBE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216899599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E57370181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SIXNEO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MIRADOR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3284544800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B57496929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MAGATZEM CAN ROS S.L.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DOCTOR RAFEL ROTGER I MESTRE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26/04/2007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4149966222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E07470404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FERRETERIA DE SINEU C.B.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02/04/1990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1284826760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E07470404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650" u="none" strike="noStrike">
                          <a:effectLst/>
                        </a:rPr>
                        <a:t>FERRETERIA DE SINEU C.B.</a:t>
                      </a:r>
                      <a:endParaRPr lang="pt-B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BOUS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2245209573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B07986565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SUMINISTROS OLIVER-FERRIOL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FRONTO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22/12/1999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4027779198"/>
                  </a:ext>
                </a:extLst>
              </a:tr>
              <a:tr h="205569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B57245375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MAJUPETE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TRAMUNTANA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SINEU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22/12/2003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4729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63" marR="4363" marT="4363" marB="0" anchor="b"/>
                </a:tc>
                <a:extLst>
                  <a:ext uri="{0D108BD9-81ED-4DB2-BD59-A6C34878D82A}">
                    <a16:rowId xmlns:a16="http://schemas.microsoft.com/office/drawing/2014/main" val="231796756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14C0BFD1-623A-6F90-FDE8-3B2B645E7B8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BC2714E5-806E-EB68-CC95-BCD423711B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4360304"/>
      </p:ext>
    </p:extLst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98A79F1-E931-FD4D-F07A-22456860A0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94285235"/>
              </p:ext>
            </p:extLst>
          </p:nvPr>
        </p:nvGraphicFramePr>
        <p:xfrm>
          <a:off x="845746" y="3224831"/>
          <a:ext cx="10399279" cy="27954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654">
                  <a:extLst>
                    <a:ext uri="{9D8B030D-6E8A-4147-A177-3AD203B41FA5}">
                      <a16:colId xmlns:a16="http://schemas.microsoft.com/office/drawing/2014/main" val="279141122"/>
                    </a:ext>
                  </a:extLst>
                </a:gridCol>
                <a:gridCol w="1460979">
                  <a:extLst>
                    <a:ext uri="{9D8B030D-6E8A-4147-A177-3AD203B41FA5}">
                      <a16:colId xmlns:a16="http://schemas.microsoft.com/office/drawing/2014/main" val="3976908482"/>
                    </a:ext>
                  </a:extLst>
                </a:gridCol>
                <a:gridCol w="163154">
                  <a:extLst>
                    <a:ext uri="{9D8B030D-6E8A-4147-A177-3AD203B41FA5}">
                      <a16:colId xmlns:a16="http://schemas.microsoft.com/office/drawing/2014/main" val="990494716"/>
                    </a:ext>
                  </a:extLst>
                </a:gridCol>
                <a:gridCol w="1062361">
                  <a:extLst>
                    <a:ext uri="{9D8B030D-6E8A-4147-A177-3AD203B41FA5}">
                      <a16:colId xmlns:a16="http://schemas.microsoft.com/office/drawing/2014/main" val="1237865167"/>
                    </a:ext>
                  </a:extLst>
                </a:gridCol>
                <a:gridCol w="385639">
                  <a:extLst>
                    <a:ext uri="{9D8B030D-6E8A-4147-A177-3AD203B41FA5}">
                      <a16:colId xmlns:a16="http://schemas.microsoft.com/office/drawing/2014/main" val="1227308607"/>
                    </a:ext>
                  </a:extLst>
                </a:gridCol>
                <a:gridCol w="378224">
                  <a:extLst>
                    <a:ext uri="{9D8B030D-6E8A-4147-A177-3AD203B41FA5}">
                      <a16:colId xmlns:a16="http://schemas.microsoft.com/office/drawing/2014/main" val="1408143934"/>
                    </a:ext>
                  </a:extLst>
                </a:gridCol>
                <a:gridCol w="526545">
                  <a:extLst>
                    <a:ext uri="{9D8B030D-6E8A-4147-A177-3AD203B41FA5}">
                      <a16:colId xmlns:a16="http://schemas.microsoft.com/office/drawing/2014/main" val="1517104747"/>
                    </a:ext>
                  </a:extLst>
                </a:gridCol>
                <a:gridCol w="1105005">
                  <a:extLst>
                    <a:ext uri="{9D8B030D-6E8A-4147-A177-3AD203B41FA5}">
                      <a16:colId xmlns:a16="http://schemas.microsoft.com/office/drawing/2014/main" val="1316825744"/>
                    </a:ext>
                  </a:extLst>
                </a:gridCol>
                <a:gridCol w="556211">
                  <a:extLst>
                    <a:ext uri="{9D8B030D-6E8A-4147-A177-3AD203B41FA5}">
                      <a16:colId xmlns:a16="http://schemas.microsoft.com/office/drawing/2014/main" val="3676183448"/>
                    </a:ext>
                  </a:extLst>
                </a:gridCol>
                <a:gridCol w="506151">
                  <a:extLst>
                    <a:ext uri="{9D8B030D-6E8A-4147-A177-3AD203B41FA5}">
                      <a16:colId xmlns:a16="http://schemas.microsoft.com/office/drawing/2014/main" val="3543043343"/>
                    </a:ext>
                  </a:extLst>
                </a:gridCol>
                <a:gridCol w="667452">
                  <a:extLst>
                    <a:ext uri="{9D8B030D-6E8A-4147-A177-3AD203B41FA5}">
                      <a16:colId xmlns:a16="http://schemas.microsoft.com/office/drawing/2014/main" val="3864596108"/>
                    </a:ext>
                  </a:extLst>
                </a:gridCol>
                <a:gridCol w="261420">
                  <a:extLst>
                    <a:ext uri="{9D8B030D-6E8A-4147-A177-3AD203B41FA5}">
                      <a16:colId xmlns:a16="http://schemas.microsoft.com/office/drawing/2014/main" val="880324507"/>
                    </a:ext>
                  </a:extLst>
                </a:gridCol>
                <a:gridCol w="2864484">
                  <a:extLst>
                    <a:ext uri="{9D8B030D-6E8A-4147-A177-3AD203B41FA5}">
                      <a16:colId xmlns:a16="http://schemas.microsoft.com/office/drawing/2014/main" val="3562145286"/>
                    </a:ext>
                  </a:extLst>
                </a:gridCol>
              </a:tblGrid>
              <a:tr h="2795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B07943129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SUPERMERCADO CA'S MARINER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08/04/1999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5785173"/>
                  </a:ext>
                </a:extLst>
              </a:tr>
            </a:tbl>
          </a:graphicData>
        </a:graphic>
      </p:graphicFrame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7366F519-CF0D-5CD8-653B-2DC3B4E5B4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2" name="Tabla 1">
            <a:extLst>
              <a:ext uri="{FF2B5EF4-FFF2-40B4-BE49-F238E27FC236}">
                <a16:creationId xmlns:a16="http://schemas.microsoft.com/office/drawing/2014/main" id="{88CCB52E-ECA4-D389-435D-D6DBF15290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2879579"/>
              </p:ext>
            </p:extLst>
          </p:nvPr>
        </p:nvGraphicFramePr>
        <p:xfrm>
          <a:off x="845746" y="3504604"/>
          <a:ext cx="10406826" cy="2183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989">
                  <a:extLst>
                    <a:ext uri="{9D8B030D-6E8A-4147-A177-3AD203B41FA5}">
                      <a16:colId xmlns:a16="http://schemas.microsoft.com/office/drawing/2014/main" val="3216841065"/>
                    </a:ext>
                  </a:extLst>
                </a:gridCol>
                <a:gridCol w="1462039">
                  <a:extLst>
                    <a:ext uri="{9D8B030D-6E8A-4147-A177-3AD203B41FA5}">
                      <a16:colId xmlns:a16="http://schemas.microsoft.com/office/drawing/2014/main" val="60811010"/>
                    </a:ext>
                  </a:extLst>
                </a:gridCol>
                <a:gridCol w="163273">
                  <a:extLst>
                    <a:ext uri="{9D8B030D-6E8A-4147-A177-3AD203B41FA5}">
                      <a16:colId xmlns:a16="http://schemas.microsoft.com/office/drawing/2014/main" val="2689237955"/>
                    </a:ext>
                  </a:extLst>
                </a:gridCol>
                <a:gridCol w="1063132">
                  <a:extLst>
                    <a:ext uri="{9D8B030D-6E8A-4147-A177-3AD203B41FA5}">
                      <a16:colId xmlns:a16="http://schemas.microsoft.com/office/drawing/2014/main" val="3566150539"/>
                    </a:ext>
                  </a:extLst>
                </a:gridCol>
                <a:gridCol w="385919">
                  <a:extLst>
                    <a:ext uri="{9D8B030D-6E8A-4147-A177-3AD203B41FA5}">
                      <a16:colId xmlns:a16="http://schemas.microsoft.com/office/drawing/2014/main" val="748185047"/>
                    </a:ext>
                  </a:extLst>
                </a:gridCol>
                <a:gridCol w="378498">
                  <a:extLst>
                    <a:ext uri="{9D8B030D-6E8A-4147-A177-3AD203B41FA5}">
                      <a16:colId xmlns:a16="http://schemas.microsoft.com/office/drawing/2014/main" val="1801589843"/>
                    </a:ext>
                  </a:extLst>
                </a:gridCol>
                <a:gridCol w="526928">
                  <a:extLst>
                    <a:ext uri="{9D8B030D-6E8A-4147-A177-3AD203B41FA5}">
                      <a16:colId xmlns:a16="http://schemas.microsoft.com/office/drawing/2014/main" val="83851487"/>
                    </a:ext>
                  </a:extLst>
                </a:gridCol>
                <a:gridCol w="1105807">
                  <a:extLst>
                    <a:ext uri="{9D8B030D-6E8A-4147-A177-3AD203B41FA5}">
                      <a16:colId xmlns:a16="http://schemas.microsoft.com/office/drawing/2014/main" val="3483164105"/>
                    </a:ext>
                  </a:extLst>
                </a:gridCol>
                <a:gridCol w="556615">
                  <a:extLst>
                    <a:ext uri="{9D8B030D-6E8A-4147-A177-3AD203B41FA5}">
                      <a16:colId xmlns:a16="http://schemas.microsoft.com/office/drawing/2014/main" val="2730760594"/>
                    </a:ext>
                  </a:extLst>
                </a:gridCol>
                <a:gridCol w="506519">
                  <a:extLst>
                    <a:ext uri="{9D8B030D-6E8A-4147-A177-3AD203B41FA5}">
                      <a16:colId xmlns:a16="http://schemas.microsoft.com/office/drawing/2014/main" val="3008321562"/>
                    </a:ext>
                  </a:extLst>
                </a:gridCol>
                <a:gridCol w="667936">
                  <a:extLst>
                    <a:ext uri="{9D8B030D-6E8A-4147-A177-3AD203B41FA5}">
                      <a16:colId xmlns:a16="http://schemas.microsoft.com/office/drawing/2014/main" val="2155412263"/>
                    </a:ext>
                  </a:extLst>
                </a:gridCol>
                <a:gridCol w="261609">
                  <a:extLst>
                    <a:ext uri="{9D8B030D-6E8A-4147-A177-3AD203B41FA5}">
                      <a16:colId xmlns:a16="http://schemas.microsoft.com/office/drawing/2014/main" val="3264884970"/>
                    </a:ext>
                  </a:extLst>
                </a:gridCol>
                <a:gridCol w="2866562">
                  <a:extLst>
                    <a:ext uri="{9D8B030D-6E8A-4147-A177-3AD203B41FA5}">
                      <a16:colId xmlns:a16="http://schemas.microsoft.com/office/drawing/2014/main" val="689020884"/>
                    </a:ext>
                  </a:extLst>
                </a:gridCol>
              </a:tblGrid>
              <a:tr h="1955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A07200967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SERVICIOS ALCUDIA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 A ARIANY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6943369"/>
                  </a:ext>
                </a:extLst>
              </a:tr>
            </a:tbl>
          </a:graphicData>
        </a:graphic>
      </p:graphicFrame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E170D2D2-63B5-9F6C-029A-50AFB3550F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131197"/>
              </p:ext>
            </p:extLst>
          </p:nvPr>
        </p:nvGraphicFramePr>
        <p:xfrm>
          <a:off x="838200" y="3722513"/>
          <a:ext cx="10406826" cy="2183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1989">
                  <a:extLst>
                    <a:ext uri="{9D8B030D-6E8A-4147-A177-3AD203B41FA5}">
                      <a16:colId xmlns:a16="http://schemas.microsoft.com/office/drawing/2014/main" val="3771092968"/>
                    </a:ext>
                  </a:extLst>
                </a:gridCol>
                <a:gridCol w="1462039">
                  <a:extLst>
                    <a:ext uri="{9D8B030D-6E8A-4147-A177-3AD203B41FA5}">
                      <a16:colId xmlns:a16="http://schemas.microsoft.com/office/drawing/2014/main" val="3473204329"/>
                    </a:ext>
                  </a:extLst>
                </a:gridCol>
                <a:gridCol w="163273">
                  <a:extLst>
                    <a:ext uri="{9D8B030D-6E8A-4147-A177-3AD203B41FA5}">
                      <a16:colId xmlns:a16="http://schemas.microsoft.com/office/drawing/2014/main" val="2693180824"/>
                    </a:ext>
                  </a:extLst>
                </a:gridCol>
                <a:gridCol w="1063132">
                  <a:extLst>
                    <a:ext uri="{9D8B030D-6E8A-4147-A177-3AD203B41FA5}">
                      <a16:colId xmlns:a16="http://schemas.microsoft.com/office/drawing/2014/main" val="3856833406"/>
                    </a:ext>
                  </a:extLst>
                </a:gridCol>
                <a:gridCol w="385919">
                  <a:extLst>
                    <a:ext uri="{9D8B030D-6E8A-4147-A177-3AD203B41FA5}">
                      <a16:colId xmlns:a16="http://schemas.microsoft.com/office/drawing/2014/main" val="1881516114"/>
                    </a:ext>
                  </a:extLst>
                </a:gridCol>
                <a:gridCol w="378498">
                  <a:extLst>
                    <a:ext uri="{9D8B030D-6E8A-4147-A177-3AD203B41FA5}">
                      <a16:colId xmlns:a16="http://schemas.microsoft.com/office/drawing/2014/main" val="2502877007"/>
                    </a:ext>
                  </a:extLst>
                </a:gridCol>
                <a:gridCol w="526928">
                  <a:extLst>
                    <a:ext uri="{9D8B030D-6E8A-4147-A177-3AD203B41FA5}">
                      <a16:colId xmlns:a16="http://schemas.microsoft.com/office/drawing/2014/main" val="324678112"/>
                    </a:ext>
                  </a:extLst>
                </a:gridCol>
                <a:gridCol w="1105807">
                  <a:extLst>
                    <a:ext uri="{9D8B030D-6E8A-4147-A177-3AD203B41FA5}">
                      <a16:colId xmlns:a16="http://schemas.microsoft.com/office/drawing/2014/main" val="842939807"/>
                    </a:ext>
                  </a:extLst>
                </a:gridCol>
                <a:gridCol w="556615">
                  <a:extLst>
                    <a:ext uri="{9D8B030D-6E8A-4147-A177-3AD203B41FA5}">
                      <a16:colId xmlns:a16="http://schemas.microsoft.com/office/drawing/2014/main" val="3183363107"/>
                    </a:ext>
                  </a:extLst>
                </a:gridCol>
                <a:gridCol w="506519">
                  <a:extLst>
                    <a:ext uri="{9D8B030D-6E8A-4147-A177-3AD203B41FA5}">
                      <a16:colId xmlns:a16="http://schemas.microsoft.com/office/drawing/2014/main" val="112091722"/>
                    </a:ext>
                  </a:extLst>
                </a:gridCol>
                <a:gridCol w="667936">
                  <a:extLst>
                    <a:ext uri="{9D8B030D-6E8A-4147-A177-3AD203B41FA5}">
                      <a16:colId xmlns:a16="http://schemas.microsoft.com/office/drawing/2014/main" val="2781461557"/>
                    </a:ext>
                  </a:extLst>
                </a:gridCol>
                <a:gridCol w="261609">
                  <a:extLst>
                    <a:ext uri="{9D8B030D-6E8A-4147-A177-3AD203B41FA5}">
                      <a16:colId xmlns:a16="http://schemas.microsoft.com/office/drawing/2014/main" val="622256280"/>
                    </a:ext>
                  </a:extLst>
                </a:gridCol>
                <a:gridCol w="2866562">
                  <a:extLst>
                    <a:ext uri="{9D8B030D-6E8A-4147-A177-3AD203B41FA5}">
                      <a16:colId xmlns:a16="http://schemas.microsoft.com/office/drawing/2014/main" val="35072497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B57683419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AGROMART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SANTA MARGALIDA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SINEU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737741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300EE3A-15F4-E33D-E680-554F0F747BC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81325" y="2762349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4195390"/>
      </p:ext>
    </p:extLst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5262736" y="5220983"/>
            <a:ext cx="166347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Sóller</a:t>
            </a:r>
          </a:p>
        </p:txBody>
      </p:sp>
      <p:pic>
        <p:nvPicPr>
          <p:cNvPr id="21506" name="Picture 2" descr="undefined">
            <a:extLst>
              <a:ext uri="{FF2B5EF4-FFF2-40B4-BE49-F238E27FC236}">
                <a16:creationId xmlns:a16="http://schemas.microsoft.com/office/drawing/2014/main" id="{27AABFC2-191E-112A-401A-F89D9037E5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5008" y="335047"/>
            <a:ext cx="3698930" cy="47360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EA73DD4D-D533-923C-6202-DCF88CF3C4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090421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1F94605-9971-1604-A14B-8B8A028E07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3751467"/>
              </p:ext>
            </p:extLst>
          </p:nvPr>
        </p:nvGraphicFramePr>
        <p:xfrm>
          <a:off x="931256" y="502570"/>
          <a:ext cx="10329486" cy="56061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8556">
                  <a:extLst>
                    <a:ext uri="{9D8B030D-6E8A-4147-A177-3AD203B41FA5}">
                      <a16:colId xmlns:a16="http://schemas.microsoft.com/office/drawing/2014/main" val="756885532"/>
                    </a:ext>
                  </a:extLst>
                </a:gridCol>
                <a:gridCol w="1451174">
                  <a:extLst>
                    <a:ext uri="{9D8B030D-6E8A-4147-A177-3AD203B41FA5}">
                      <a16:colId xmlns:a16="http://schemas.microsoft.com/office/drawing/2014/main" val="4177769805"/>
                    </a:ext>
                  </a:extLst>
                </a:gridCol>
                <a:gridCol w="162059">
                  <a:extLst>
                    <a:ext uri="{9D8B030D-6E8A-4147-A177-3AD203B41FA5}">
                      <a16:colId xmlns:a16="http://schemas.microsoft.com/office/drawing/2014/main" val="1182697365"/>
                    </a:ext>
                  </a:extLst>
                </a:gridCol>
                <a:gridCol w="1055232">
                  <a:extLst>
                    <a:ext uri="{9D8B030D-6E8A-4147-A177-3AD203B41FA5}">
                      <a16:colId xmlns:a16="http://schemas.microsoft.com/office/drawing/2014/main" val="1901191484"/>
                    </a:ext>
                  </a:extLst>
                </a:gridCol>
                <a:gridCol w="383051">
                  <a:extLst>
                    <a:ext uri="{9D8B030D-6E8A-4147-A177-3AD203B41FA5}">
                      <a16:colId xmlns:a16="http://schemas.microsoft.com/office/drawing/2014/main" val="1883679227"/>
                    </a:ext>
                  </a:extLst>
                </a:gridCol>
                <a:gridCol w="375685">
                  <a:extLst>
                    <a:ext uri="{9D8B030D-6E8A-4147-A177-3AD203B41FA5}">
                      <a16:colId xmlns:a16="http://schemas.microsoft.com/office/drawing/2014/main" val="2700491002"/>
                    </a:ext>
                  </a:extLst>
                </a:gridCol>
                <a:gridCol w="523012">
                  <a:extLst>
                    <a:ext uri="{9D8B030D-6E8A-4147-A177-3AD203B41FA5}">
                      <a16:colId xmlns:a16="http://schemas.microsoft.com/office/drawing/2014/main" val="3603768599"/>
                    </a:ext>
                  </a:extLst>
                </a:gridCol>
                <a:gridCol w="1097588">
                  <a:extLst>
                    <a:ext uri="{9D8B030D-6E8A-4147-A177-3AD203B41FA5}">
                      <a16:colId xmlns:a16="http://schemas.microsoft.com/office/drawing/2014/main" val="2423324193"/>
                    </a:ext>
                  </a:extLst>
                </a:gridCol>
                <a:gridCol w="552478">
                  <a:extLst>
                    <a:ext uri="{9D8B030D-6E8A-4147-A177-3AD203B41FA5}">
                      <a16:colId xmlns:a16="http://schemas.microsoft.com/office/drawing/2014/main" val="1772976513"/>
                    </a:ext>
                  </a:extLst>
                </a:gridCol>
                <a:gridCol w="502755">
                  <a:extLst>
                    <a:ext uri="{9D8B030D-6E8A-4147-A177-3AD203B41FA5}">
                      <a16:colId xmlns:a16="http://schemas.microsoft.com/office/drawing/2014/main" val="3111889248"/>
                    </a:ext>
                  </a:extLst>
                </a:gridCol>
                <a:gridCol w="662973">
                  <a:extLst>
                    <a:ext uri="{9D8B030D-6E8A-4147-A177-3AD203B41FA5}">
                      <a16:colId xmlns:a16="http://schemas.microsoft.com/office/drawing/2014/main" val="1342059420"/>
                    </a:ext>
                  </a:extLst>
                </a:gridCol>
                <a:gridCol w="259665">
                  <a:extLst>
                    <a:ext uri="{9D8B030D-6E8A-4147-A177-3AD203B41FA5}">
                      <a16:colId xmlns:a16="http://schemas.microsoft.com/office/drawing/2014/main" val="3691506996"/>
                    </a:ext>
                  </a:extLst>
                </a:gridCol>
                <a:gridCol w="2845258">
                  <a:extLst>
                    <a:ext uri="{9D8B030D-6E8A-4147-A177-3AD203B41FA5}">
                      <a16:colId xmlns:a16="http://schemas.microsoft.com/office/drawing/2014/main" val="1774001275"/>
                    </a:ext>
                  </a:extLst>
                </a:gridCol>
              </a:tblGrid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43121903P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MANTERO HEREDIA MARIA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FORTEZA I 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0256907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43166373L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MONTES MONTES TANIA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BERENGUER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59475159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41337819B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POMAR MARIBEL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52121968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49867952L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FAISULIER RIOS HENAO YENNY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55479910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Y2355755V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JASPREET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36001126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07320811A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MIERES RIQUELME AURELIO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 LUERI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19185614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43116013Y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CAIMARI SIQUIER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10565210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42995345L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LERDO DE TEJADA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DELS SANTS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53456337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Y2072029L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WAGER SILAS YESTIN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ELIES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23806697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Y4515543J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GRASBERGER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CARAVEL·LA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37579759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72513811D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VAL SERGIO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31281748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X5255835J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XUWEI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40738889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X4571314H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 QIAOLING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90565266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X9829079Y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RANGO MATIAS EZEQUIEL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47514371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41389209L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SAMPOL ROSSELLO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94792863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42966427N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CUNILL LLOMPART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21605659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42965123L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ALARCON TORRES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RAMIRO DE MAEZTU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27000868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43035708V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VENY CECILIA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RUBEN DARIO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49289104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43120387X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MARCH SASTRE OSCAR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72725467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43194235M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CARR ELISABETH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26771819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51084229X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ARRIBAS FLORES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37390817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X5014561D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SHENGYUAN SHAN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52237625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43159795L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FERRAGUT FERNANDEZ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09179091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41713756J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 HURTADO MARIA CAMILA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72142345"/>
                  </a:ext>
                </a:extLst>
              </a:tr>
              <a:tr h="22424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43150775S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PALOU SANCHEZ ESCRIBANO MELCHOR ANTONIO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I 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4907965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BE5BFE04-9770-D555-958B-1336589BECC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216C9EF-F167-7EE0-C331-41FB93F062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708994"/>
      </p:ext>
    </p:extLst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B32FBE95-320F-8885-09DB-8694F7A386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2762415"/>
              </p:ext>
            </p:extLst>
          </p:nvPr>
        </p:nvGraphicFramePr>
        <p:xfrm>
          <a:off x="817261" y="554903"/>
          <a:ext cx="10706970" cy="556541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5313">
                  <a:extLst>
                    <a:ext uri="{9D8B030D-6E8A-4147-A177-3AD203B41FA5}">
                      <a16:colId xmlns:a16="http://schemas.microsoft.com/office/drawing/2014/main" val="1456563947"/>
                    </a:ext>
                  </a:extLst>
                </a:gridCol>
                <a:gridCol w="1504206">
                  <a:extLst>
                    <a:ext uri="{9D8B030D-6E8A-4147-A177-3AD203B41FA5}">
                      <a16:colId xmlns:a16="http://schemas.microsoft.com/office/drawing/2014/main" val="2360443948"/>
                    </a:ext>
                  </a:extLst>
                </a:gridCol>
                <a:gridCol w="167982">
                  <a:extLst>
                    <a:ext uri="{9D8B030D-6E8A-4147-A177-3AD203B41FA5}">
                      <a16:colId xmlns:a16="http://schemas.microsoft.com/office/drawing/2014/main" val="1774619230"/>
                    </a:ext>
                  </a:extLst>
                </a:gridCol>
                <a:gridCol w="1093794">
                  <a:extLst>
                    <a:ext uri="{9D8B030D-6E8A-4147-A177-3AD203B41FA5}">
                      <a16:colId xmlns:a16="http://schemas.microsoft.com/office/drawing/2014/main" val="3567086370"/>
                    </a:ext>
                  </a:extLst>
                </a:gridCol>
                <a:gridCol w="397049">
                  <a:extLst>
                    <a:ext uri="{9D8B030D-6E8A-4147-A177-3AD203B41FA5}">
                      <a16:colId xmlns:a16="http://schemas.microsoft.com/office/drawing/2014/main" val="54266500"/>
                    </a:ext>
                  </a:extLst>
                </a:gridCol>
                <a:gridCol w="389415">
                  <a:extLst>
                    <a:ext uri="{9D8B030D-6E8A-4147-A177-3AD203B41FA5}">
                      <a16:colId xmlns:a16="http://schemas.microsoft.com/office/drawing/2014/main" val="3969822472"/>
                    </a:ext>
                  </a:extLst>
                </a:gridCol>
                <a:gridCol w="542125">
                  <a:extLst>
                    <a:ext uri="{9D8B030D-6E8A-4147-A177-3AD203B41FA5}">
                      <a16:colId xmlns:a16="http://schemas.microsoft.com/office/drawing/2014/main" val="2761793931"/>
                    </a:ext>
                  </a:extLst>
                </a:gridCol>
                <a:gridCol w="1137699">
                  <a:extLst>
                    <a:ext uri="{9D8B030D-6E8A-4147-A177-3AD203B41FA5}">
                      <a16:colId xmlns:a16="http://schemas.microsoft.com/office/drawing/2014/main" val="2122543072"/>
                    </a:ext>
                  </a:extLst>
                </a:gridCol>
                <a:gridCol w="572668">
                  <a:extLst>
                    <a:ext uri="{9D8B030D-6E8A-4147-A177-3AD203B41FA5}">
                      <a16:colId xmlns:a16="http://schemas.microsoft.com/office/drawing/2014/main" val="2561406038"/>
                    </a:ext>
                  </a:extLst>
                </a:gridCol>
                <a:gridCol w="521127">
                  <a:extLst>
                    <a:ext uri="{9D8B030D-6E8A-4147-A177-3AD203B41FA5}">
                      <a16:colId xmlns:a16="http://schemas.microsoft.com/office/drawing/2014/main" val="2183185641"/>
                    </a:ext>
                  </a:extLst>
                </a:gridCol>
                <a:gridCol w="687200">
                  <a:extLst>
                    <a:ext uri="{9D8B030D-6E8A-4147-A177-3AD203B41FA5}">
                      <a16:colId xmlns:a16="http://schemas.microsoft.com/office/drawing/2014/main" val="2727291711"/>
                    </a:ext>
                  </a:extLst>
                </a:gridCol>
                <a:gridCol w="269155">
                  <a:extLst>
                    <a:ext uri="{9D8B030D-6E8A-4147-A177-3AD203B41FA5}">
                      <a16:colId xmlns:a16="http://schemas.microsoft.com/office/drawing/2014/main" val="846446461"/>
                    </a:ext>
                  </a:extLst>
                </a:gridCol>
                <a:gridCol w="2949237">
                  <a:extLst>
                    <a:ext uri="{9D8B030D-6E8A-4147-A177-3AD203B41FA5}">
                      <a16:colId xmlns:a16="http://schemas.microsoft.com/office/drawing/2014/main" val="3905975324"/>
                    </a:ext>
                  </a:extLst>
                </a:gridCol>
              </a:tblGrid>
              <a:tr h="324441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ctr"/>
                </a:tc>
                <a:extLst>
                  <a:ext uri="{0D108BD9-81ED-4DB2-BD59-A6C34878D82A}">
                    <a16:rowId xmlns:a16="http://schemas.microsoft.com/office/drawing/2014/main" val="4009066621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78193551Z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LLABRES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POETESSA FRANCISCA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5220109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42996819K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TROBAT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8208783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43020115H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JORQUERA VIDAL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POETESSA FRANCISCA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9052659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41388190N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GUASP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9286127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78200368T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COLOM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8625540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43007846P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ALOMAR VICENS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8933316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43007028H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MARROIG COLOM GABRIEL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BLANCO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8966475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42947539F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GRAU GOMIS ANTONIO ONOFRE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BAPTISTA ENSENYAT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4126715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43073478K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RULLAN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974492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43063835S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TOMAS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CETRE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4773858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50756414Z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TELLECHEA VOIRON CARLOS ERNESTO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7231691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X0749388W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BINST GENEVIEVE MARIE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8744284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43007544M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BAUÇA MARROIG BERNAT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VICARI PASTOR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9689878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43052586J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SANCHEZ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288838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43038709M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GIRBENT MORA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4238272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78204960S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PALET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S'HORT DE SES TIES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3491747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Y2939171S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MATEO MARIO GERMAN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8799066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X6970319P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MANCINI MARIA GUILLERMINA GRACIELA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9874691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X6885979D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ABDARAHOUL KARIM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5729866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X4410151Q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BERNASCHI SALAS CLAUDIO LUCIANO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9767320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Y8450343L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MCCOY RORY PATRICK FRANCIS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D'ISABEL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7555967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43035945R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 CEBRIAN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DES PORT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4480197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41402622T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LLANERAS CROIX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NOSTRA SENYORA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9740730"/>
                  </a:ext>
                </a:extLst>
              </a:tr>
              <a:tr h="2179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43212516R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COCA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NOGUERAR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01/09/2019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4632838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2C64AB6A-CDEC-CDF5-16FB-C0A95D1A334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C9F346C-90EF-4C9E-174D-133B632AAC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78265716"/>
      </p:ext>
    </p:extLst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A92C2250-8AE0-43C8-2B80-7DB8DEB717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851928"/>
              </p:ext>
            </p:extLst>
          </p:nvPr>
        </p:nvGraphicFramePr>
        <p:xfrm>
          <a:off x="1090358" y="658837"/>
          <a:ext cx="10316082" cy="55403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7961">
                  <a:extLst>
                    <a:ext uri="{9D8B030D-6E8A-4147-A177-3AD203B41FA5}">
                      <a16:colId xmlns:a16="http://schemas.microsoft.com/office/drawing/2014/main" val="4190329252"/>
                    </a:ext>
                  </a:extLst>
                </a:gridCol>
                <a:gridCol w="1449291">
                  <a:extLst>
                    <a:ext uri="{9D8B030D-6E8A-4147-A177-3AD203B41FA5}">
                      <a16:colId xmlns:a16="http://schemas.microsoft.com/office/drawing/2014/main" val="207819836"/>
                    </a:ext>
                  </a:extLst>
                </a:gridCol>
                <a:gridCol w="161849">
                  <a:extLst>
                    <a:ext uri="{9D8B030D-6E8A-4147-A177-3AD203B41FA5}">
                      <a16:colId xmlns:a16="http://schemas.microsoft.com/office/drawing/2014/main" val="2048880018"/>
                    </a:ext>
                  </a:extLst>
                </a:gridCol>
                <a:gridCol w="1053862">
                  <a:extLst>
                    <a:ext uri="{9D8B030D-6E8A-4147-A177-3AD203B41FA5}">
                      <a16:colId xmlns:a16="http://schemas.microsoft.com/office/drawing/2014/main" val="480366809"/>
                    </a:ext>
                  </a:extLst>
                </a:gridCol>
                <a:gridCol w="382554">
                  <a:extLst>
                    <a:ext uri="{9D8B030D-6E8A-4147-A177-3AD203B41FA5}">
                      <a16:colId xmlns:a16="http://schemas.microsoft.com/office/drawing/2014/main" val="4006390606"/>
                    </a:ext>
                  </a:extLst>
                </a:gridCol>
                <a:gridCol w="375198">
                  <a:extLst>
                    <a:ext uri="{9D8B030D-6E8A-4147-A177-3AD203B41FA5}">
                      <a16:colId xmlns:a16="http://schemas.microsoft.com/office/drawing/2014/main" val="3360836252"/>
                    </a:ext>
                  </a:extLst>
                </a:gridCol>
                <a:gridCol w="522333">
                  <a:extLst>
                    <a:ext uri="{9D8B030D-6E8A-4147-A177-3AD203B41FA5}">
                      <a16:colId xmlns:a16="http://schemas.microsoft.com/office/drawing/2014/main" val="2723859989"/>
                    </a:ext>
                  </a:extLst>
                </a:gridCol>
                <a:gridCol w="1096164">
                  <a:extLst>
                    <a:ext uri="{9D8B030D-6E8A-4147-A177-3AD203B41FA5}">
                      <a16:colId xmlns:a16="http://schemas.microsoft.com/office/drawing/2014/main" val="937227663"/>
                    </a:ext>
                  </a:extLst>
                </a:gridCol>
                <a:gridCol w="551761">
                  <a:extLst>
                    <a:ext uri="{9D8B030D-6E8A-4147-A177-3AD203B41FA5}">
                      <a16:colId xmlns:a16="http://schemas.microsoft.com/office/drawing/2014/main" val="4272082885"/>
                    </a:ext>
                  </a:extLst>
                </a:gridCol>
                <a:gridCol w="502102">
                  <a:extLst>
                    <a:ext uri="{9D8B030D-6E8A-4147-A177-3AD203B41FA5}">
                      <a16:colId xmlns:a16="http://schemas.microsoft.com/office/drawing/2014/main" val="3884238273"/>
                    </a:ext>
                  </a:extLst>
                </a:gridCol>
                <a:gridCol w="662112">
                  <a:extLst>
                    <a:ext uri="{9D8B030D-6E8A-4147-A177-3AD203B41FA5}">
                      <a16:colId xmlns:a16="http://schemas.microsoft.com/office/drawing/2014/main" val="774156732"/>
                    </a:ext>
                  </a:extLst>
                </a:gridCol>
                <a:gridCol w="259328">
                  <a:extLst>
                    <a:ext uri="{9D8B030D-6E8A-4147-A177-3AD203B41FA5}">
                      <a16:colId xmlns:a16="http://schemas.microsoft.com/office/drawing/2014/main" val="3288852607"/>
                    </a:ext>
                  </a:extLst>
                </a:gridCol>
                <a:gridCol w="2841567">
                  <a:extLst>
                    <a:ext uri="{9D8B030D-6E8A-4147-A177-3AD203B41FA5}">
                      <a16:colId xmlns:a16="http://schemas.microsoft.com/office/drawing/2014/main" val="515908342"/>
                    </a:ext>
                  </a:extLst>
                </a:gridCol>
              </a:tblGrid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41325553G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DEYA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ROMAGUERA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9121891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X1445649F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BOMIN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PARE CATANY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3676248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43039233T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DARDER CABALLERO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ADELA OLIVER LLINAS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2849066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43221007M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CALATAYUD CLARA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2807077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18233256Y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VIDAÑA SOCIAS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11530696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43006247L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MAYOL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FIGUERA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4017584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41319664A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GENESTRA MAYOL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ROMAGUERA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6213711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78204946R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BESTARD PEREZ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JERONI ESTADES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1147373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X7636767P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CONGER BREWSTER EDWARD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3581385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43015632C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AMENGUAL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72394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E07089782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MARGARITA M MARCH PIZA Y MARGARITA GARAU COLL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05/12/1981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0054549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43107961G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LLANERAS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RECTORIA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8860510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41324933M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CAPO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5472834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Y1719341J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SAJJAN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8475709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43159357H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RULLAN BISBAL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POETESSA FRANCISCA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2795829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78213087T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MECA MARIA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6673981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Y3949233D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NOWOCZYN GEB GLANDORF KIRSTEN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FONTANELLES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0287634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43071721N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CANYELLES MAS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4486994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X5449225L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MACHTUS DILEO 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METGE A. MAIOL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9308234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X4879812V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WANG XIAOLONG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CAMP LLARG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5996279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Y5293205E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SHAPOVALENKO LIUDMYLA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3553681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43011565R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GUERRERO MAYOL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9016080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43101268G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BRAVO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CRISTOFOL PIZA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6734853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43119630N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FUENTES MESQUIDA ROSA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21116106"/>
                  </a:ext>
                </a:extLst>
              </a:tr>
              <a:tr h="221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43107288K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MOLL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VICARI PASTOR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1401130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A8233083-B590-7081-7E93-168F2AADE28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A167723-4A3A-9941-AF0E-567D531AC9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70421428"/>
      </p:ext>
    </p:extLst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3FA64D5-21B2-98A1-38E8-E4DB1BB5E8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4227466"/>
              </p:ext>
            </p:extLst>
          </p:nvPr>
        </p:nvGraphicFramePr>
        <p:xfrm>
          <a:off x="838200" y="530492"/>
          <a:ext cx="10515597" cy="55384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1695838374"/>
                    </a:ext>
                  </a:extLst>
                </a:gridCol>
                <a:gridCol w="1477321">
                  <a:extLst>
                    <a:ext uri="{9D8B030D-6E8A-4147-A177-3AD203B41FA5}">
                      <a16:colId xmlns:a16="http://schemas.microsoft.com/office/drawing/2014/main" val="1905790145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762994995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407257646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2625650552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2606229245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315118815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1801250817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1213115357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1163517790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812293408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1877214273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3249032398"/>
                    </a:ext>
                  </a:extLst>
                </a:gridCol>
              </a:tblGrid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78208513A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COLOM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CETRE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4409633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Y1848509J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REINATA HUISMAN JEANNETTE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D'ISABEL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8495861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78204633X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CASTAÑER MARROIG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7271548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78206381X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PEÑAS OLIVER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CETRE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798272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43070013Y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RAJA TORRES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8448577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X3287423X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DESIRE ALAIN UGARTE MENDIA BENJAMIN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9815628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43095757J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ORELL HERNANDEZ MARIA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2494418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X6903175R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LUO XIUZHEN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 FIGA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1702226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43069292K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 MUNAR TERESA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51024188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43151223A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MALDONADO ALMENDRA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D'ISABEL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764600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43144302M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ALTES MAS VICTOR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8652734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43064450D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VAQUER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CRISTOFOL PIZA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2807754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42990801Y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ALBERTI ROSSELLO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0808306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78214803Z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JOFRE MARROIG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3933378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43235312G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JORDAN LARA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9770114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43143939X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BUADES UMBERT MARIA DE LOS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2857010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43193280Q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PALET IRENE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FUSELLES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998035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43200919L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ALCALA TRIAS VANESA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9661858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X2820596Z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ESPINOZA PAUL JOHN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6064876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43143055T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ACOSTA MAYOL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 FIGA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2665677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Y1861943S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MERZ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RULLAN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8155372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42991748X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MORA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7864324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78206387Q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MARROIG POMAR 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6594633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43022172M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JIMENEZ LEONOR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JERONI ESTADES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5493858"/>
                  </a:ext>
                </a:extLst>
              </a:tr>
              <a:tr h="221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78197514K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ARBONA PONS NICOLAS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ALQUERIA DEL COMTE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6649689"/>
                  </a:ext>
                </a:extLst>
              </a:tr>
            </a:tbl>
          </a:graphicData>
        </a:graphic>
      </p:graphicFrame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E824CA3B-A059-5768-A881-6E9267BAE7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313B56CC-811E-C143-0DF8-B15CAF813A6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2" y="2557669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1945392"/>
      </p:ext>
    </p:extLst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9B1C2C6-83F9-423E-88BA-47F83DF663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25398014"/>
              </p:ext>
            </p:extLst>
          </p:nvPr>
        </p:nvGraphicFramePr>
        <p:xfrm>
          <a:off x="983329" y="637451"/>
          <a:ext cx="10225340" cy="54388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3932">
                  <a:extLst>
                    <a:ext uri="{9D8B030D-6E8A-4147-A177-3AD203B41FA5}">
                      <a16:colId xmlns:a16="http://schemas.microsoft.com/office/drawing/2014/main" val="4126688158"/>
                    </a:ext>
                  </a:extLst>
                </a:gridCol>
                <a:gridCol w="1436543">
                  <a:extLst>
                    <a:ext uri="{9D8B030D-6E8A-4147-A177-3AD203B41FA5}">
                      <a16:colId xmlns:a16="http://schemas.microsoft.com/office/drawing/2014/main" val="4050980684"/>
                    </a:ext>
                  </a:extLst>
                </a:gridCol>
                <a:gridCol w="160426">
                  <a:extLst>
                    <a:ext uri="{9D8B030D-6E8A-4147-A177-3AD203B41FA5}">
                      <a16:colId xmlns:a16="http://schemas.microsoft.com/office/drawing/2014/main" val="2198002831"/>
                    </a:ext>
                  </a:extLst>
                </a:gridCol>
                <a:gridCol w="1044592">
                  <a:extLst>
                    <a:ext uri="{9D8B030D-6E8A-4147-A177-3AD203B41FA5}">
                      <a16:colId xmlns:a16="http://schemas.microsoft.com/office/drawing/2014/main" val="548346023"/>
                    </a:ext>
                  </a:extLst>
                </a:gridCol>
                <a:gridCol w="379189">
                  <a:extLst>
                    <a:ext uri="{9D8B030D-6E8A-4147-A177-3AD203B41FA5}">
                      <a16:colId xmlns:a16="http://schemas.microsoft.com/office/drawing/2014/main" val="2733081434"/>
                    </a:ext>
                  </a:extLst>
                </a:gridCol>
                <a:gridCol w="371898">
                  <a:extLst>
                    <a:ext uri="{9D8B030D-6E8A-4147-A177-3AD203B41FA5}">
                      <a16:colId xmlns:a16="http://schemas.microsoft.com/office/drawing/2014/main" val="3479723991"/>
                    </a:ext>
                  </a:extLst>
                </a:gridCol>
                <a:gridCol w="517738">
                  <a:extLst>
                    <a:ext uri="{9D8B030D-6E8A-4147-A177-3AD203B41FA5}">
                      <a16:colId xmlns:a16="http://schemas.microsoft.com/office/drawing/2014/main" val="1801071603"/>
                    </a:ext>
                  </a:extLst>
                </a:gridCol>
                <a:gridCol w="1086522">
                  <a:extLst>
                    <a:ext uri="{9D8B030D-6E8A-4147-A177-3AD203B41FA5}">
                      <a16:colId xmlns:a16="http://schemas.microsoft.com/office/drawing/2014/main" val="1269773310"/>
                    </a:ext>
                  </a:extLst>
                </a:gridCol>
                <a:gridCol w="546908">
                  <a:extLst>
                    <a:ext uri="{9D8B030D-6E8A-4147-A177-3AD203B41FA5}">
                      <a16:colId xmlns:a16="http://schemas.microsoft.com/office/drawing/2014/main" val="2707373587"/>
                    </a:ext>
                  </a:extLst>
                </a:gridCol>
                <a:gridCol w="497685">
                  <a:extLst>
                    <a:ext uri="{9D8B030D-6E8A-4147-A177-3AD203B41FA5}">
                      <a16:colId xmlns:a16="http://schemas.microsoft.com/office/drawing/2014/main" val="1592649956"/>
                    </a:ext>
                  </a:extLst>
                </a:gridCol>
                <a:gridCol w="656288">
                  <a:extLst>
                    <a:ext uri="{9D8B030D-6E8A-4147-A177-3AD203B41FA5}">
                      <a16:colId xmlns:a16="http://schemas.microsoft.com/office/drawing/2014/main" val="2087648610"/>
                    </a:ext>
                  </a:extLst>
                </a:gridCol>
                <a:gridCol w="257047">
                  <a:extLst>
                    <a:ext uri="{9D8B030D-6E8A-4147-A177-3AD203B41FA5}">
                      <a16:colId xmlns:a16="http://schemas.microsoft.com/office/drawing/2014/main" val="3884009248"/>
                    </a:ext>
                  </a:extLst>
                </a:gridCol>
                <a:gridCol w="2816572">
                  <a:extLst>
                    <a:ext uri="{9D8B030D-6E8A-4147-A177-3AD203B41FA5}">
                      <a16:colId xmlns:a16="http://schemas.microsoft.com/office/drawing/2014/main" val="3015829390"/>
                    </a:ext>
                  </a:extLst>
                </a:gridCol>
              </a:tblGrid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78208488R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CASASNOVAS SUAU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9829739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43052043E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JORQUERA RAJA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8762177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43125931B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CASTAÑER FRANCESC XAVIER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182214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43114365Z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HERNANDEZ FELISA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2030393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42956588V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GALLEGO SELLES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GRAN 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6680052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43109737D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ANDREO MARROIG GRACIA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1241344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X5611722K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BUCURESCU CRISTIAN EMILIAN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BATAC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1986741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43175788G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BERNAT ESPERANCA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5944108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X8723846S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LUCIANA LUCA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4233322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43067000Y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MOLL ISABEL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CELLER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7884906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43024589F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LLANERAS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CATERINA (BINIARAIX)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6114775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X2498642Z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PATZELT PETER CHRISTIAN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3119019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43095570X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COLL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CATERINA (BINIARAIX)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7967840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41154778G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VICENS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TORRENS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9645219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41389440C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DEYA MORELL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TORRENS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4013186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78197761S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SASTRE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1874013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43047012M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MUNAR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4674899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44325339S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PAREDES BAÑOS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TORRENS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4614900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X2393053H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DARAHIM KHADIJA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PLATJA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964063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43043203Z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MUNAR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5632170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X5240985K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SOLEDAD BENABARRE BENABARRE LILA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CANONGE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9541945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43167451Q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ENSEÑAT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TORRENS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6553212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43145790K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ALBELDA FORNES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4950861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Y6017149H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JULIA MARILENE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MONTIS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7974886"/>
                  </a:ext>
                </a:extLst>
              </a:tr>
              <a:tr h="20813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X2592008T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HOLZBERGER NICOLAI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156909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BA573A9-16AE-B410-5B12-E0FA25B8642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85E95A9-B203-BE42-CE60-ACD3EE804D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3924520"/>
      </p:ext>
    </p:extLst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FD85A19-70CA-C63D-FAA0-BD51119B22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7152198"/>
              </p:ext>
            </p:extLst>
          </p:nvPr>
        </p:nvGraphicFramePr>
        <p:xfrm>
          <a:off x="877462" y="555618"/>
          <a:ext cx="10741874" cy="54498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6863">
                  <a:extLst>
                    <a:ext uri="{9D8B030D-6E8A-4147-A177-3AD203B41FA5}">
                      <a16:colId xmlns:a16="http://schemas.microsoft.com/office/drawing/2014/main" val="3070028381"/>
                    </a:ext>
                  </a:extLst>
                </a:gridCol>
                <a:gridCol w="1509110">
                  <a:extLst>
                    <a:ext uri="{9D8B030D-6E8A-4147-A177-3AD203B41FA5}">
                      <a16:colId xmlns:a16="http://schemas.microsoft.com/office/drawing/2014/main" val="2275201917"/>
                    </a:ext>
                  </a:extLst>
                </a:gridCol>
                <a:gridCol w="168529">
                  <a:extLst>
                    <a:ext uri="{9D8B030D-6E8A-4147-A177-3AD203B41FA5}">
                      <a16:colId xmlns:a16="http://schemas.microsoft.com/office/drawing/2014/main" val="548664823"/>
                    </a:ext>
                  </a:extLst>
                </a:gridCol>
                <a:gridCol w="1097360">
                  <a:extLst>
                    <a:ext uri="{9D8B030D-6E8A-4147-A177-3AD203B41FA5}">
                      <a16:colId xmlns:a16="http://schemas.microsoft.com/office/drawing/2014/main" val="3417882610"/>
                    </a:ext>
                  </a:extLst>
                </a:gridCol>
                <a:gridCol w="398344">
                  <a:extLst>
                    <a:ext uri="{9D8B030D-6E8A-4147-A177-3AD203B41FA5}">
                      <a16:colId xmlns:a16="http://schemas.microsoft.com/office/drawing/2014/main" val="3620166963"/>
                    </a:ext>
                  </a:extLst>
                </a:gridCol>
                <a:gridCol w="390684">
                  <a:extLst>
                    <a:ext uri="{9D8B030D-6E8A-4147-A177-3AD203B41FA5}">
                      <a16:colId xmlns:a16="http://schemas.microsoft.com/office/drawing/2014/main" val="1294785159"/>
                    </a:ext>
                  </a:extLst>
                </a:gridCol>
                <a:gridCol w="543892">
                  <a:extLst>
                    <a:ext uri="{9D8B030D-6E8A-4147-A177-3AD203B41FA5}">
                      <a16:colId xmlns:a16="http://schemas.microsoft.com/office/drawing/2014/main" val="2417742980"/>
                    </a:ext>
                  </a:extLst>
                </a:gridCol>
                <a:gridCol w="1141408">
                  <a:extLst>
                    <a:ext uri="{9D8B030D-6E8A-4147-A177-3AD203B41FA5}">
                      <a16:colId xmlns:a16="http://schemas.microsoft.com/office/drawing/2014/main" val="773087587"/>
                    </a:ext>
                  </a:extLst>
                </a:gridCol>
                <a:gridCol w="574535">
                  <a:extLst>
                    <a:ext uri="{9D8B030D-6E8A-4147-A177-3AD203B41FA5}">
                      <a16:colId xmlns:a16="http://schemas.microsoft.com/office/drawing/2014/main" val="3506148433"/>
                    </a:ext>
                  </a:extLst>
                </a:gridCol>
                <a:gridCol w="522826">
                  <a:extLst>
                    <a:ext uri="{9D8B030D-6E8A-4147-A177-3AD203B41FA5}">
                      <a16:colId xmlns:a16="http://schemas.microsoft.com/office/drawing/2014/main" val="2915474937"/>
                    </a:ext>
                  </a:extLst>
                </a:gridCol>
                <a:gridCol w="689440">
                  <a:extLst>
                    <a:ext uri="{9D8B030D-6E8A-4147-A177-3AD203B41FA5}">
                      <a16:colId xmlns:a16="http://schemas.microsoft.com/office/drawing/2014/main" val="309269643"/>
                    </a:ext>
                  </a:extLst>
                </a:gridCol>
                <a:gridCol w="270032">
                  <a:extLst>
                    <a:ext uri="{9D8B030D-6E8A-4147-A177-3AD203B41FA5}">
                      <a16:colId xmlns:a16="http://schemas.microsoft.com/office/drawing/2014/main" val="3635731766"/>
                    </a:ext>
                  </a:extLst>
                </a:gridCol>
                <a:gridCol w="2958851">
                  <a:extLst>
                    <a:ext uri="{9D8B030D-6E8A-4147-A177-3AD203B41FA5}">
                      <a16:colId xmlns:a16="http://schemas.microsoft.com/office/drawing/2014/main" val="2884181812"/>
                    </a:ext>
                  </a:extLst>
                </a:gridCol>
              </a:tblGrid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X4704699A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BURENKOW GEB ZACH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LLEBEIG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2615002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43010625G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GELABERT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LEPANTO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303998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78213713M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STEENWINKELS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POETA MOSSEN COSTA I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3761024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43229205S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HUISGEN AMANDA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TRAVES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5664520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43087134S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COLOM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1456615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43200540P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ARBONA ALBA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TRAVES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503927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43055526D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TUGORES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CATERINA D'ALEXANDRIA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0088153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43190098P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MONTIS CANO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D'ANTONI MONTIS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26735176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43198866J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BARCELO SERGI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MESTRAL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7908379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42979186Y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SANCENON ROYO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BELGICA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6306703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43172840T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OLIVER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9404818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B57055618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MASQUEFUTBOL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FONTANELLES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4741370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B57814238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ANDAD SAILING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12/06/2013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1798327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B04979811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DOS SENTIDOS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18/03/2021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34778405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B57837916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GEORGS SOLLER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4835127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B09738147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INESEVA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JAUME TORRENS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3068608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B72438179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MORSEL CO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DEN BANYA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22/08/2022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2988530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B67951871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LAB MOSQUIX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BINIARAIX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5168139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B06792246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VAMOS SOLLER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APOL·LONIA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20/05/2021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619266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E57367757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CALZADOS PITIS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VOLTA PIQUERA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1413636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A57284549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TREN DE SOLLER COMPLEMENTS SA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11/06/2004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8577360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E57331944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EDELMANN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JERONI ESTADES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1026509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E57646713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BRUGOS DOLS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9863611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E57735730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GIRA SOLS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GLOSADOR ANDREU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3491107"/>
                  </a:ext>
                </a:extLst>
              </a:tr>
              <a:tr h="2151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E57886285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SAMPOL SOCIAS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325570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C198E7D-6FB1-87FF-7003-31E4AA56B1B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FBAEB23-4A90-E6A9-7276-8D726BC896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29316107"/>
      </p:ext>
    </p:extLst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4A5AAB67-1993-06BD-AD4E-06C35AEBDA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7881234"/>
              </p:ext>
            </p:extLst>
          </p:nvPr>
        </p:nvGraphicFramePr>
        <p:xfrm>
          <a:off x="933662" y="469881"/>
          <a:ext cx="10499829" cy="56639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118">
                  <a:extLst>
                    <a:ext uri="{9D8B030D-6E8A-4147-A177-3AD203B41FA5}">
                      <a16:colId xmlns:a16="http://schemas.microsoft.com/office/drawing/2014/main" val="773084197"/>
                    </a:ext>
                  </a:extLst>
                </a:gridCol>
                <a:gridCol w="1475105">
                  <a:extLst>
                    <a:ext uri="{9D8B030D-6E8A-4147-A177-3AD203B41FA5}">
                      <a16:colId xmlns:a16="http://schemas.microsoft.com/office/drawing/2014/main" val="1077000692"/>
                    </a:ext>
                  </a:extLst>
                </a:gridCol>
                <a:gridCol w="164732">
                  <a:extLst>
                    <a:ext uri="{9D8B030D-6E8A-4147-A177-3AD203B41FA5}">
                      <a16:colId xmlns:a16="http://schemas.microsoft.com/office/drawing/2014/main" val="236191996"/>
                    </a:ext>
                  </a:extLst>
                </a:gridCol>
                <a:gridCol w="1072633">
                  <a:extLst>
                    <a:ext uri="{9D8B030D-6E8A-4147-A177-3AD203B41FA5}">
                      <a16:colId xmlns:a16="http://schemas.microsoft.com/office/drawing/2014/main" val="3082484939"/>
                    </a:ext>
                  </a:extLst>
                </a:gridCol>
                <a:gridCol w="389368">
                  <a:extLst>
                    <a:ext uri="{9D8B030D-6E8A-4147-A177-3AD203B41FA5}">
                      <a16:colId xmlns:a16="http://schemas.microsoft.com/office/drawing/2014/main" val="171664363"/>
                    </a:ext>
                  </a:extLst>
                </a:gridCol>
                <a:gridCol w="381881">
                  <a:extLst>
                    <a:ext uri="{9D8B030D-6E8A-4147-A177-3AD203B41FA5}">
                      <a16:colId xmlns:a16="http://schemas.microsoft.com/office/drawing/2014/main" val="245888710"/>
                    </a:ext>
                  </a:extLst>
                </a:gridCol>
                <a:gridCol w="531637">
                  <a:extLst>
                    <a:ext uri="{9D8B030D-6E8A-4147-A177-3AD203B41FA5}">
                      <a16:colId xmlns:a16="http://schemas.microsoft.com/office/drawing/2014/main" val="2075082292"/>
                    </a:ext>
                  </a:extLst>
                </a:gridCol>
                <a:gridCol w="1115689">
                  <a:extLst>
                    <a:ext uri="{9D8B030D-6E8A-4147-A177-3AD203B41FA5}">
                      <a16:colId xmlns:a16="http://schemas.microsoft.com/office/drawing/2014/main" val="269177794"/>
                    </a:ext>
                  </a:extLst>
                </a:gridCol>
                <a:gridCol w="561589">
                  <a:extLst>
                    <a:ext uri="{9D8B030D-6E8A-4147-A177-3AD203B41FA5}">
                      <a16:colId xmlns:a16="http://schemas.microsoft.com/office/drawing/2014/main" val="3496387771"/>
                    </a:ext>
                  </a:extLst>
                </a:gridCol>
                <a:gridCol w="511045">
                  <a:extLst>
                    <a:ext uri="{9D8B030D-6E8A-4147-A177-3AD203B41FA5}">
                      <a16:colId xmlns:a16="http://schemas.microsoft.com/office/drawing/2014/main" val="548509122"/>
                    </a:ext>
                  </a:extLst>
                </a:gridCol>
                <a:gridCol w="673905">
                  <a:extLst>
                    <a:ext uri="{9D8B030D-6E8A-4147-A177-3AD203B41FA5}">
                      <a16:colId xmlns:a16="http://schemas.microsoft.com/office/drawing/2014/main" val="3611102321"/>
                    </a:ext>
                  </a:extLst>
                </a:gridCol>
                <a:gridCol w="263948">
                  <a:extLst>
                    <a:ext uri="{9D8B030D-6E8A-4147-A177-3AD203B41FA5}">
                      <a16:colId xmlns:a16="http://schemas.microsoft.com/office/drawing/2014/main" val="2006009664"/>
                    </a:ext>
                  </a:extLst>
                </a:gridCol>
                <a:gridCol w="2892179">
                  <a:extLst>
                    <a:ext uri="{9D8B030D-6E8A-4147-A177-3AD203B41FA5}">
                      <a16:colId xmlns:a16="http://schemas.microsoft.com/office/drawing/2014/main" val="3228209438"/>
                    </a:ext>
                  </a:extLst>
                </a:gridCol>
              </a:tblGrid>
              <a:tr h="186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E16585234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 &amp; MAK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REVEREND MIQUEL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8205072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E57544843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AGUAS MALLORQUINAS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 FIGA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664859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E57482036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FORN DE S. A. PLAÇA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6878477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J72459324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CHATNIMALLORCA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GERMA BIANOR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7317454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E16910366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BLOSS YOU ESPJ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NOGUERAR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4484445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E57548851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Y CLADERA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7534786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E05440003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FARMACIA GUILLERMO ALCOVER - LUIS ALCOVER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8372247"/>
                  </a:ext>
                </a:extLst>
              </a:tr>
              <a:tr h="4273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E07137516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MARCUS BAUZA ANTONIO AMADOR I MARCUS BAUZA GUILLERMO JESUS Y MARCUS BAUZA AMADOR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CAMP LLARG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7933434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E07605256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OLIVER-PASTOR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01/05/1982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27797601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E07233083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FLORISTERIA SONIA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2985309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78204896C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SANTOS MAIRATA GABRIEL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6479741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E57162885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COMIC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VICARI PASTOR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5504247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J57661597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TEMPS ERA TEMPS S. A. LLUNA S. C. P.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6461340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E57549156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ESCALFA T.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92335421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E57676900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SEGUI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63648885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E16657256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CASTANYER TERRASA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5756715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E57589129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EXAJERO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BATAC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5097392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E57792145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GERMANS VIDAL PALET C.B.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3067233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78210338B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VICENS MORRO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CRISTOFOL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8275636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E07259385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CARNICERIA Y CHARCUTERIA TORRENS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D'AMERICA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08/10/1987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7146181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E57667453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PAPERERIA CALATAYUD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5268409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43069291C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MUNAR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5774494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E57255507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AUTOSERVICIO ALBELDA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LEPANTO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5526123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E57350753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CAFETERIA BON VI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SANTA MARIA DEL CAMI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4064780"/>
                  </a:ext>
                </a:extLst>
              </a:tr>
              <a:tr h="2161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E57633315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QUIROS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XALOC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6352711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81A9BE39-D288-BEE3-BC66-23C86EE54D2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0D825C2-891D-2C76-DE6E-CFBD6778AB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3796074"/>
      </p:ext>
    </p:extLst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3B9981D6-2A99-2C86-6281-1809505646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4286610"/>
              </p:ext>
            </p:extLst>
          </p:nvPr>
        </p:nvGraphicFramePr>
        <p:xfrm>
          <a:off x="978342" y="337026"/>
          <a:ext cx="10235316" cy="58685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4376">
                  <a:extLst>
                    <a:ext uri="{9D8B030D-6E8A-4147-A177-3AD203B41FA5}">
                      <a16:colId xmlns:a16="http://schemas.microsoft.com/office/drawing/2014/main" val="2750369362"/>
                    </a:ext>
                  </a:extLst>
                </a:gridCol>
                <a:gridCol w="1437943">
                  <a:extLst>
                    <a:ext uri="{9D8B030D-6E8A-4147-A177-3AD203B41FA5}">
                      <a16:colId xmlns:a16="http://schemas.microsoft.com/office/drawing/2014/main" val="91805003"/>
                    </a:ext>
                  </a:extLst>
                </a:gridCol>
                <a:gridCol w="160583">
                  <a:extLst>
                    <a:ext uri="{9D8B030D-6E8A-4147-A177-3AD203B41FA5}">
                      <a16:colId xmlns:a16="http://schemas.microsoft.com/office/drawing/2014/main" val="2757125669"/>
                    </a:ext>
                  </a:extLst>
                </a:gridCol>
                <a:gridCol w="1045612">
                  <a:extLst>
                    <a:ext uri="{9D8B030D-6E8A-4147-A177-3AD203B41FA5}">
                      <a16:colId xmlns:a16="http://schemas.microsoft.com/office/drawing/2014/main" val="1585671435"/>
                    </a:ext>
                  </a:extLst>
                </a:gridCol>
                <a:gridCol w="379559">
                  <a:extLst>
                    <a:ext uri="{9D8B030D-6E8A-4147-A177-3AD203B41FA5}">
                      <a16:colId xmlns:a16="http://schemas.microsoft.com/office/drawing/2014/main" val="4087062785"/>
                    </a:ext>
                  </a:extLst>
                </a:gridCol>
                <a:gridCol w="372260">
                  <a:extLst>
                    <a:ext uri="{9D8B030D-6E8A-4147-A177-3AD203B41FA5}">
                      <a16:colId xmlns:a16="http://schemas.microsoft.com/office/drawing/2014/main" val="175768823"/>
                    </a:ext>
                  </a:extLst>
                </a:gridCol>
                <a:gridCol w="518243">
                  <a:extLst>
                    <a:ext uri="{9D8B030D-6E8A-4147-A177-3AD203B41FA5}">
                      <a16:colId xmlns:a16="http://schemas.microsoft.com/office/drawing/2014/main" val="1000660688"/>
                    </a:ext>
                  </a:extLst>
                </a:gridCol>
                <a:gridCol w="1087582">
                  <a:extLst>
                    <a:ext uri="{9D8B030D-6E8A-4147-A177-3AD203B41FA5}">
                      <a16:colId xmlns:a16="http://schemas.microsoft.com/office/drawing/2014/main" val="2785240139"/>
                    </a:ext>
                  </a:extLst>
                </a:gridCol>
                <a:gridCol w="547441">
                  <a:extLst>
                    <a:ext uri="{9D8B030D-6E8A-4147-A177-3AD203B41FA5}">
                      <a16:colId xmlns:a16="http://schemas.microsoft.com/office/drawing/2014/main" val="3348898724"/>
                    </a:ext>
                  </a:extLst>
                </a:gridCol>
                <a:gridCol w="498171">
                  <a:extLst>
                    <a:ext uri="{9D8B030D-6E8A-4147-A177-3AD203B41FA5}">
                      <a16:colId xmlns:a16="http://schemas.microsoft.com/office/drawing/2014/main" val="1991915728"/>
                    </a:ext>
                  </a:extLst>
                </a:gridCol>
                <a:gridCol w="656928">
                  <a:extLst>
                    <a:ext uri="{9D8B030D-6E8A-4147-A177-3AD203B41FA5}">
                      <a16:colId xmlns:a16="http://schemas.microsoft.com/office/drawing/2014/main" val="4286421384"/>
                    </a:ext>
                  </a:extLst>
                </a:gridCol>
                <a:gridCol w="257298">
                  <a:extLst>
                    <a:ext uri="{9D8B030D-6E8A-4147-A177-3AD203B41FA5}">
                      <a16:colId xmlns:a16="http://schemas.microsoft.com/office/drawing/2014/main" val="1342298316"/>
                    </a:ext>
                  </a:extLst>
                </a:gridCol>
                <a:gridCol w="2819320">
                  <a:extLst>
                    <a:ext uri="{9D8B030D-6E8A-4147-A177-3AD203B41FA5}">
                      <a16:colId xmlns:a16="http://schemas.microsoft.com/office/drawing/2014/main" val="4127403843"/>
                    </a:ext>
                  </a:extLst>
                </a:gridCol>
              </a:tblGrid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E57985830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SERGIO Y VALERIA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D'ALARO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01/11/2016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3014501660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E57797987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DAINA PORT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L'ESGLESIA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18110507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E57154510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SOUVENIRS MEDITERRANI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JAUME TORRENS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311873746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E57829053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LA CASITA DE SANTA CATALINA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SANTA CATERINA D'ALEXANDRIA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4047552599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B16532087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AMELLER CUINES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LA GRAN VIA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20/06/2017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893891279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B16563314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BOWDEN CEFIRO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LLUNA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07/02/2018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por correspondencia o Internet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868557921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B07205164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COMERCIAL POMAR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BAUZA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21/04/1986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3726540044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B42982777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650" u="none" strike="noStrike">
                          <a:effectLst/>
                        </a:rPr>
                        <a:t>SA BOTIGA DES FORN DES PORT SL.</a:t>
                      </a:r>
                      <a:endParaRPr lang="fr-FR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JAUME TORRENS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05/03/2021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499885650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41348782A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FORTEZA POMAR RAFAEL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LLUNA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01/01/1980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544942475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E07927080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JOYERIA ESTELA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DES BORN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01/02/1999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84726679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78213050D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BARCELO MUNAR 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LA MARINA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719828170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B16571127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CAS CUKYS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CRISTOFOL COLOM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22/03/2018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627622880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42972856R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SANTIAGO NICOLAU RAFAEL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MAR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3128981983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41400241B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MIRA ZAMORA MARIA INOCENCIA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LLUNA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262629141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41400241B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MIRA ZAMORA MARIA INOCENCIA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LEPANTO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626362963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B07202096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PORT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PALOU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03/06/1986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77951981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B07202096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BERNAT PORT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CANONGE OLIVER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832601824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B07644297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CA'N MATARINO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LLUNA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620071586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B07644297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CA'N MATARINO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BINIARAIX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10/01/1994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14406453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B07319775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JARDINS DE SOLLER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DES PORT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22/10/1991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569574767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E07268485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MUEBLES MORA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BAUZA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01/01/1988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303446730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B57954471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JIMI TING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D'ANTONI MONTIS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18/02/2016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418052669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42998685R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BUADES SASTRE MIGUEL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LLUNA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3458069983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B16571804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FLORAU ES BORN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ALQUERIA DEL COMTE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18/01/2018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981283934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B57734378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CULLIT I MENJAT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SANT JAUME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25/11/2011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1023703529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B57698953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CABOT CENTRE DISSENY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MAR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23/02/2011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134921029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B07776461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N PHI RD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LLUNA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29/04/1996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2500914340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B07018138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MORA VICENS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SA COSTA DEN LLORENÇ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27/12/1965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4730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533657034"/>
                  </a:ext>
                </a:extLst>
              </a:tr>
              <a:tr h="199468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B07018138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MORA VICENS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DESVIAMENT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07100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SOLLER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4730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346" marR="4346" marT="4346" marB="0" anchor="b"/>
                </a:tc>
                <a:extLst>
                  <a:ext uri="{0D108BD9-81ED-4DB2-BD59-A6C34878D82A}">
                    <a16:rowId xmlns:a16="http://schemas.microsoft.com/office/drawing/2014/main" val="3510828918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F3828359-7432-D505-6DDC-552A3939AED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344AC447-9FBB-395C-1441-DD1754DEB7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4742563"/>
      </p:ext>
    </p:extLst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652B4AF0-56A1-5EE0-8EA5-67A10E5AA2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4810169"/>
              </p:ext>
            </p:extLst>
          </p:nvPr>
        </p:nvGraphicFramePr>
        <p:xfrm>
          <a:off x="845746" y="2931664"/>
          <a:ext cx="10343438" cy="7309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9175">
                  <a:extLst>
                    <a:ext uri="{9D8B030D-6E8A-4147-A177-3AD203B41FA5}">
                      <a16:colId xmlns:a16="http://schemas.microsoft.com/office/drawing/2014/main" val="1234273015"/>
                    </a:ext>
                  </a:extLst>
                </a:gridCol>
                <a:gridCol w="1453134">
                  <a:extLst>
                    <a:ext uri="{9D8B030D-6E8A-4147-A177-3AD203B41FA5}">
                      <a16:colId xmlns:a16="http://schemas.microsoft.com/office/drawing/2014/main" val="4034624779"/>
                    </a:ext>
                  </a:extLst>
                </a:gridCol>
                <a:gridCol w="162278">
                  <a:extLst>
                    <a:ext uri="{9D8B030D-6E8A-4147-A177-3AD203B41FA5}">
                      <a16:colId xmlns:a16="http://schemas.microsoft.com/office/drawing/2014/main" val="2704130710"/>
                    </a:ext>
                  </a:extLst>
                </a:gridCol>
                <a:gridCol w="1056657">
                  <a:extLst>
                    <a:ext uri="{9D8B030D-6E8A-4147-A177-3AD203B41FA5}">
                      <a16:colId xmlns:a16="http://schemas.microsoft.com/office/drawing/2014/main" val="3325390664"/>
                    </a:ext>
                  </a:extLst>
                </a:gridCol>
                <a:gridCol w="383568">
                  <a:extLst>
                    <a:ext uri="{9D8B030D-6E8A-4147-A177-3AD203B41FA5}">
                      <a16:colId xmlns:a16="http://schemas.microsoft.com/office/drawing/2014/main" val="37654940"/>
                    </a:ext>
                  </a:extLst>
                </a:gridCol>
                <a:gridCol w="376193">
                  <a:extLst>
                    <a:ext uri="{9D8B030D-6E8A-4147-A177-3AD203B41FA5}">
                      <a16:colId xmlns:a16="http://schemas.microsoft.com/office/drawing/2014/main" val="2272404979"/>
                    </a:ext>
                  </a:extLst>
                </a:gridCol>
                <a:gridCol w="523718">
                  <a:extLst>
                    <a:ext uri="{9D8B030D-6E8A-4147-A177-3AD203B41FA5}">
                      <a16:colId xmlns:a16="http://schemas.microsoft.com/office/drawing/2014/main" val="953146293"/>
                    </a:ext>
                  </a:extLst>
                </a:gridCol>
                <a:gridCol w="1099071">
                  <a:extLst>
                    <a:ext uri="{9D8B030D-6E8A-4147-A177-3AD203B41FA5}">
                      <a16:colId xmlns:a16="http://schemas.microsoft.com/office/drawing/2014/main" val="827289372"/>
                    </a:ext>
                  </a:extLst>
                </a:gridCol>
                <a:gridCol w="553224">
                  <a:extLst>
                    <a:ext uri="{9D8B030D-6E8A-4147-A177-3AD203B41FA5}">
                      <a16:colId xmlns:a16="http://schemas.microsoft.com/office/drawing/2014/main" val="3588595971"/>
                    </a:ext>
                  </a:extLst>
                </a:gridCol>
                <a:gridCol w="503434">
                  <a:extLst>
                    <a:ext uri="{9D8B030D-6E8A-4147-A177-3AD203B41FA5}">
                      <a16:colId xmlns:a16="http://schemas.microsoft.com/office/drawing/2014/main" val="45811882"/>
                    </a:ext>
                  </a:extLst>
                </a:gridCol>
                <a:gridCol w="663868">
                  <a:extLst>
                    <a:ext uri="{9D8B030D-6E8A-4147-A177-3AD203B41FA5}">
                      <a16:colId xmlns:a16="http://schemas.microsoft.com/office/drawing/2014/main" val="3820808994"/>
                    </a:ext>
                  </a:extLst>
                </a:gridCol>
                <a:gridCol w="260016">
                  <a:extLst>
                    <a:ext uri="{9D8B030D-6E8A-4147-A177-3AD203B41FA5}">
                      <a16:colId xmlns:a16="http://schemas.microsoft.com/office/drawing/2014/main" val="4242541902"/>
                    </a:ext>
                  </a:extLst>
                </a:gridCol>
                <a:gridCol w="2849102">
                  <a:extLst>
                    <a:ext uri="{9D8B030D-6E8A-4147-A177-3AD203B41FA5}">
                      <a16:colId xmlns:a16="http://schemas.microsoft.com/office/drawing/2014/main" val="2791591611"/>
                    </a:ext>
                  </a:extLst>
                </a:gridCol>
              </a:tblGrid>
              <a:tr h="243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B07800592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FET A SOLLER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CRISTOFOL QUINTANA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8674948"/>
                  </a:ext>
                </a:extLst>
              </a:tr>
              <a:tr h="243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B07605314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CALZA HEYMO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SA LLUNA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7229548"/>
                  </a:ext>
                </a:extLst>
              </a:tr>
              <a:tr h="2436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A57404469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HORNO SANTO CRISTO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LLUNA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7784646"/>
                  </a:ext>
                </a:extLst>
              </a:tr>
            </a:tbl>
          </a:graphicData>
        </a:graphic>
      </p:graphicFrame>
      <p:pic>
        <p:nvPicPr>
          <p:cNvPr id="5" name="Imagen 4">
            <a:extLst>
              <a:ext uri="{FF2B5EF4-FFF2-40B4-BE49-F238E27FC236}">
                <a16:creationId xmlns:a16="http://schemas.microsoft.com/office/drawing/2014/main" id="{25E1CD1D-D591-1022-A10E-005843800125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37839" y="2555116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35F1C8B7-F4BE-1A28-0030-73A86AD45D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9945789"/>
      </p:ext>
    </p:extLst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331835" y="5183078"/>
            <a:ext cx="352527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Son Servera</a:t>
            </a:r>
          </a:p>
        </p:txBody>
      </p:sp>
      <p:pic>
        <p:nvPicPr>
          <p:cNvPr id="1026" name="Picture 2" descr="undefined">
            <a:extLst>
              <a:ext uri="{FF2B5EF4-FFF2-40B4-BE49-F238E27FC236}">
                <a16:creationId xmlns:a16="http://schemas.microsoft.com/office/drawing/2014/main" id="{5C4970D2-5A8B-E567-024E-7D07DEFF85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7573" y="612022"/>
            <a:ext cx="4180322" cy="4383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29D3978D-A74F-D5BD-D1D0-FF38A2DB72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21139369"/>
      </p:ext>
    </p:extLst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1577C81-186F-9AFA-C87B-5E3549C1C1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620007"/>
              </p:ext>
            </p:extLst>
          </p:nvPr>
        </p:nvGraphicFramePr>
        <p:xfrm>
          <a:off x="946339" y="495590"/>
          <a:ext cx="10604120" cy="56359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0748">
                  <a:extLst>
                    <a:ext uri="{9D8B030D-6E8A-4147-A177-3AD203B41FA5}">
                      <a16:colId xmlns:a16="http://schemas.microsoft.com/office/drawing/2014/main" val="4258869182"/>
                    </a:ext>
                  </a:extLst>
                </a:gridCol>
                <a:gridCol w="1489757">
                  <a:extLst>
                    <a:ext uri="{9D8B030D-6E8A-4147-A177-3AD203B41FA5}">
                      <a16:colId xmlns:a16="http://schemas.microsoft.com/office/drawing/2014/main" val="2980688776"/>
                    </a:ext>
                  </a:extLst>
                </a:gridCol>
                <a:gridCol w="166368">
                  <a:extLst>
                    <a:ext uri="{9D8B030D-6E8A-4147-A177-3AD203B41FA5}">
                      <a16:colId xmlns:a16="http://schemas.microsoft.com/office/drawing/2014/main" val="3615378654"/>
                    </a:ext>
                  </a:extLst>
                </a:gridCol>
                <a:gridCol w="1083287">
                  <a:extLst>
                    <a:ext uri="{9D8B030D-6E8A-4147-A177-3AD203B41FA5}">
                      <a16:colId xmlns:a16="http://schemas.microsoft.com/office/drawing/2014/main" val="3887894778"/>
                    </a:ext>
                  </a:extLst>
                </a:gridCol>
                <a:gridCol w="393236">
                  <a:extLst>
                    <a:ext uri="{9D8B030D-6E8A-4147-A177-3AD203B41FA5}">
                      <a16:colId xmlns:a16="http://schemas.microsoft.com/office/drawing/2014/main" val="822960098"/>
                    </a:ext>
                  </a:extLst>
                </a:gridCol>
                <a:gridCol w="385673">
                  <a:extLst>
                    <a:ext uri="{9D8B030D-6E8A-4147-A177-3AD203B41FA5}">
                      <a16:colId xmlns:a16="http://schemas.microsoft.com/office/drawing/2014/main" val="871825870"/>
                    </a:ext>
                  </a:extLst>
                </a:gridCol>
                <a:gridCol w="536918">
                  <a:extLst>
                    <a:ext uri="{9D8B030D-6E8A-4147-A177-3AD203B41FA5}">
                      <a16:colId xmlns:a16="http://schemas.microsoft.com/office/drawing/2014/main" val="2264986892"/>
                    </a:ext>
                  </a:extLst>
                </a:gridCol>
                <a:gridCol w="1126770">
                  <a:extLst>
                    <a:ext uri="{9D8B030D-6E8A-4147-A177-3AD203B41FA5}">
                      <a16:colId xmlns:a16="http://schemas.microsoft.com/office/drawing/2014/main" val="245177745"/>
                    </a:ext>
                  </a:extLst>
                </a:gridCol>
                <a:gridCol w="567167">
                  <a:extLst>
                    <a:ext uri="{9D8B030D-6E8A-4147-A177-3AD203B41FA5}">
                      <a16:colId xmlns:a16="http://schemas.microsoft.com/office/drawing/2014/main" val="1053576344"/>
                    </a:ext>
                  </a:extLst>
                </a:gridCol>
                <a:gridCol w="516121">
                  <a:extLst>
                    <a:ext uri="{9D8B030D-6E8A-4147-A177-3AD203B41FA5}">
                      <a16:colId xmlns:a16="http://schemas.microsoft.com/office/drawing/2014/main" val="681436999"/>
                    </a:ext>
                  </a:extLst>
                </a:gridCol>
                <a:gridCol w="680600">
                  <a:extLst>
                    <a:ext uri="{9D8B030D-6E8A-4147-A177-3AD203B41FA5}">
                      <a16:colId xmlns:a16="http://schemas.microsoft.com/office/drawing/2014/main" val="4043381264"/>
                    </a:ext>
                  </a:extLst>
                </a:gridCol>
                <a:gridCol w="266569">
                  <a:extLst>
                    <a:ext uri="{9D8B030D-6E8A-4147-A177-3AD203B41FA5}">
                      <a16:colId xmlns:a16="http://schemas.microsoft.com/office/drawing/2014/main" val="3516908150"/>
                    </a:ext>
                  </a:extLst>
                </a:gridCol>
                <a:gridCol w="2920906">
                  <a:extLst>
                    <a:ext uri="{9D8B030D-6E8A-4147-A177-3AD203B41FA5}">
                      <a16:colId xmlns:a16="http://schemas.microsoft.com/office/drawing/2014/main" val="718416167"/>
                    </a:ext>
                  </a:extLst>
                </a:gridCol>
              </a:tblGrid>
              <a:tr h="329189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ctr"/>
                </a:tc>
                <a:extLst>
                  <a:ext uri="{0D108BD9-81ED-4DB2-BD59-A6C34878D82A}">
                    <a16:rowId xmlns:a16="http://schemas.microsoft.com/office/drawing/2014/main" val="2441549777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B16858565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BLAT SON SERVERA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S'ABEURADOR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9852512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18219852B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LACUESTA JOSE IGNACIO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SANT IGNASI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2534803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43027350P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RIBAS PEDRO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PI GROS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62819374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78206476J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BRUNET GOMILA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PERE ANTONI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71277314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78201235Q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SERVERA CATALINA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DOCTOR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10186480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41573817Y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MUNTANER CARME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SES PARRES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64536063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18222862P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CAMPOY ENCARNACION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81244723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E57370918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D. PORT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CANONGE SANXO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03/12/2005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78980257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78197662P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ADROVER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PERE ANTONI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3715259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41537376C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SERVERA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PERE ANTONI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5545922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18216759T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BRUNET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(CALA MILLOR)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98184038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42989790F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SANCHO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PUNTA ROTJA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68525143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Y5109923G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ZHOU XIAOZHEN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VINYA DEL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09144205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53263617X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GIL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35552293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37338687G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PUIGROS RODRIGUEZ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60530791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24189587G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ZALDIVAR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97324074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78194494Z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NEBOT MORA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PERE ANTONI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94475037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18226804V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FONS FONS MARGALIDA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CANONGE SANXO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41377769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41584909N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NAVARRO SANDRA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LA MARE DE DEU DE LOURDES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94390693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18216558Y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ESCANELLAS SERAFIN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DOCTOR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69704179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78169457R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FORTEZA ROCA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48064031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43147621N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SIMO SANTANDREU SARA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COMELLAR DES TARONGERS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82848580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43054978J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SAGRERA ROSES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15404274"/>
                  </a:ext>
                </a:extLst>
              </a:tr>
              <a:tr h="2211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41381064Q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SERVERA BRUNET ANTONIA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MIGJORN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9897527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9AA22D3-D11A-0447-497D-22ADB1F79D4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ABA0B7F-668B-F905-6F5A-2398D49D8D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6916075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762A84F7-7FF0-A135-B035-5100595788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7715600"/>
              </p:ext>
            </p:extLst>
          </p:nvPr>
        </p:nvGraphicFramePr>
        <p:xfrm>
          <a:off x="1160160" y="502571"/>
          <a:ext cx="10176478" cy="56621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096">
                  <a:extLst>
                    <a:ext uri="{9D8B030D-6E8A-4147-A177-3AD203B41FA5}">
                      <a16:colId xmlns:a16="http://schemas.microsoft.com/office/drawing/2014/main" val="925287536"/>
                    </a:ext>
                  </a:extLst>
                </a:gridCol>
                <a:gridCol w="1373345">
                  <a:extLst>
                    <a:ext uri="{9D8B030D-6E8A-4147-A177-3AD203B41FA5}">
                      <a16:colId xmlns:a16="http://schemas.microsoft.com/office/drawing/2014/main" val="227216544"/>
                    </a:ext>
                  </a:extLst>
                </a:gridCol>
                <a:gridCol w="159659">
                  <a:extLst>
                    <a:ext uri="{9D8B030D-6E8A-4147-A177-3AD203B41FA5}">
                      <a16:colId xmlns:a16="http://schemas.microsoft.com/office/drawing/2014/main" val="1360412459"/>
                    </a:ext>
                  </a:extLst>
                </a:gridCol>
                <a:gridCol w="1039601">
                  <a:extLst>
                    <a:ext uri="{9D8B030D-6E8A-4147-A177-3AD203B41FA5}">
                      <a16:colId xmlns:a16="http://schemas.microsoft.com/office/drawing/2014/main" val="3269484074"/>
                    </a:ext>
                  </a:extLst>
                </a:gridCol>
                <a:gridCol w="377377">
                  <a:extLst>
                    <a:ext uri="{9D8B030D-6E8A-4147-A177-3AD203B41FA5}">
                      <a16:colId xmlns:a16="http://schemas.microsoft.com/office/drawing/2014/main" val="1686173008"/>
                    </a:ext>
                  </a:extLst>
                </a:gridCol>
                <a:gridCol w="370121">
                  <a:extLst>
                    <a:ext uri="{9D8B030D-6E8A-4147-A177-3AD203B41FA5}">
                      <a16:colId xmlns:a16="http://schemas.microsoft.com/office/drawing/2014/main" val="3923965507"/>
                    </a:ext>
                  </a:extLst>
                </a:gridCol>
                <a:gridCol w="515264">
                  <a:extLst>
                    <a:ext uri="{9D8B030D-6E8A-4147-A177-3AD203B41FA5}">
                      <a16:colId xmlns:a16="http://schemas.microsoft.com/office/drawing/2014/main" val="2676361454"/>
                    </a:ext>
                  </a:extLst>
                </a:gridCol>
                <a:gridCol w="1081330">
                  <a:extLst>
                    <a:ext uri="{9D8B030D-6E8A-4147-A177-3AD203B41FA5}">
                      <a16:colId xmlns:a16="http://schemas.microsoft.com/office/drawing/2014/main" val="970507100"/>
                    </a:ext>
                  </a:extLst>
                </a:gridCol>
                <a:gridCol w="544294">
                  <a:extLst>
                    <a:ext uri="{9D8B030D-6E8A-4147-A177-3AD203B41FA5}">
                      <a16:colId xmlns:a16="http://schemas.microsoft.com/office/drawing/2014/main" val="3892001513"/>
                    </a:ext>
                  </a:extLst>
                </a:gridCol>
                <a:gridCol w="495307">
                  <a:extLst>
                    <a:ext uri="{9D8B030D-6E8A-4147-A177-3AD203B41FA5}">
                      <a16:colId xmlns:a16="http://schemas.microsoft.com/office/drawing/2014/main" val="858204466"/>
                    </a:ext>
                  </a:extLst>
                </a:gridCol>
                <a:gridCol w="653152">
                  <a:extLst>
                    <a:ext uri="{9D8B030D-6E8A-4147-A177-3AD203B41FA5}">
                      <a16:colId xmlns:a16="http://schemas.microsoft.com/office/drawing/2014/main" val="4154509175"/>
                    </a:ext>
                  </a:extLst>
                </a:gridCol>
                <a:gridCol w="255819">
                  <a:extLst>
                    <a:ext uri="{9D8B030D-6E8A-4147-A177-3AD203B41FA5}">
                      <a16:colId xmlns:a16="http://schemas.microsoft.com/office/drawing/2014/main" val="3218193777"/>
                    </a:ext>
                  </a:extLst>
                </a:gridCol>
                <a:gridCol w="2803113">
                  <a:extLst>
                    <a:ext uri="{9D8B030D-6E8A-4147-A177-3AD203B41FA5}">
                      <a16:colId xmlns:a16="http://schemas.microsoft.com/office/drawing/2014/main" val="3343114579"/>
                    </a:ext>
                  </a:extLst>
                </a:gridCol>
              </a:tblGrid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78211856B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BALAGUER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6594816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44327055Y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AMAYA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2544428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X5441413G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BORJESSON ANITA SUSANNE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1446058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44328295G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 RIERA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1482664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43169043K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 CARVAJAL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0092945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76921733G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MURILLO COLERA ALBERTO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JOAN BAUZA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4442255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43066883G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NADAL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1644927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43021009S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PEREZ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9940854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43002527W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CASASNOVAS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EULALIA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0879859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Y8295562M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ARIZA GARAY ANGELICA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3694527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42988730M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ILLANA ALEMANY JAIME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1671106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X2624975P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DORRIEN LYNNE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ESPARTERO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8332565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43019396N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BINIMELIS VIDAL MARIA ESPERANZA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8695752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Y7210343H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SARBJEET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D'ARAL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222991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X3318949A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MIZANUR RAHMAN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4254111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Y8663311F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ABEL ANTONIO MARIO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9999374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X5326277Y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BORRERO MARIA LORENA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7974459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43112902T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TERRASA MORRO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LLUCALCARI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3269382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X4039507V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RASOOL GHULAM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CAMP REDO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9313333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41390222C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ACEDO RICARDO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5958009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X8463121H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BAOYU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9895520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43205334H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MESA GARCIA JOAQUIN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62421695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43155138P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MARQUEZ SERRA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 GUIMERA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8254061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X4643611A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LAGHMARI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8300006"/>
                  </a:ext>
                </a:extLst>
              </a:tr>
              <a:tr h="22648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Y1043911R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KAIYUAN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453784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47E45CB0-55EC-FE27-12EE-1498535D023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8E21EFF-95F9-EA21-2F23-CCF50D81DB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12792042"/>
      </p:ext>
    </p:extLst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7A46B4D-9216-CC95-1580-8950D6A0F8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592017"/>
              </p:ext>
            </p:extLst>
          </p:nvPr>
        </p:nvGraphicFramePr>
        <p:xfrm>
          <a:off x="633132" y="640112"/>
          <a:ext cx="10925735" cy="55777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5025">
                  <a:extLst>
                    <a:ext uri="{9D8B030D-6E8A-4147-A177-3AD203B41FA5}">
                      <a16:colId xmlns:a16="http://schemas.microsoft.com/office/drawing/2014/main" val="669235922"/>
                    </a:ext>
                  </a:extLst>
                </a:gridCol>
                <a:gridCol w="1534941">
                  <a:extLst>
                    <a:ext uri="{9D8B030D-6E8A-4147-A177-3AD203B41FA5}">
                      <a16:colId xmlns:a16="http://schemas.microsoft.com/office/drawing/2014/main" val="2940670647"/>
                    </a:ext>
                  </a:extLst>
                </a:gridCol>
                <a:gridCol w="171414">
                  <a:extLst>
                    <a:ext uri="{9D8B030D-6E8A-4147-A177-3AD203B41FA5}">
                      <a16:colId xmlns:a16="http://schemas.microsoft.com/office/drawing/2014/main" val="3336042409"/>
                    </a:ext>
                  </a:extLst>
                </a:gridCol>
                <a:gridCol w="1116142">
                  <a:extLst>
                    <a:ext uri="{9D8B030D-6E8A-4147-A177-3AD203B41FA5}">
                      <a16:colId xmlns:a16="http://schemas.microsoft.com/office/drawing/2014/main" val="3725397173"/>
                    </a:ext>
                  </a:extLst>
                </a:gridCol>
                <a:gridCol w="405162">
                  <a:extLst>
                    <a:ext uri="{9D8B030D-6E8A-4147-A177-3AD203B41FA5}">
                      <a16:colId xmlns:a16="http://schemas.microsoft.com/office/drawing/2014/main" val="485746540"/>
                    </a:ext>
                  </a:extLst>
                </a:gridCol>
                <a:gridCol w="397370">
                  <a:extLst>
                    <a:ext uri="{9D8B030D-6E8A-4147-A177-3AD203B41FA5}">
                      <a16:colId xmlns:a16="http://schemas.microsoft.com/office/drawing/2014/main" val="3835066180"/>
                    </a:ext>
                  </a:extLst>
                </a:gridCol>
                <a:gridCol w="553202">
                  <a:extLst>
                    <a:ext uri="{9D8B030D-6E8A-4147-A177-3AD203B41FA5}">
                      <a16:colId xmlns:a16="http://schemas.microsoft.com/office/drawing/2014/main" val="836444773"/>
                    </a:ext>
                  </a:extLst>
                </a:gridCol>
                <a:gridCol w="1160944">
                  <a:extLst>
                    <a:ext uri="{9D8B030D-6E8A-4147-A177-3AD203B41FA5}">
                      <a16:colId xmlns:a16="http://schemas.microsoft.com/office/drawing/2014/main" val="3086053221"/>
                    </a:ext>
                  </a:extLst>
                </a:gridCol>
                <a:gridCol w="584369">
                  <a:extLst>
                    <a:ext uri="{9D8B030D-6E8A-4147-A177-3AD203B41FA5}">
                      <a16:colId xmlns:a16="http://schemas.microsoft.com/office/drawing/2014/main" val="717265941"/>
                    </a:ext>
                  </a:extLst>
                </a:gridCol>
                <a:gridCol w="531775">
                  <a:extLst>
                    <a:ext uri="{9D8B030D-6E8A-4147-A177-3AD203B41FA5}">
                      <a16:colId xmlns:a16="http://schemas.microsoft.com/office/drawing/2014/main" val="2488027141"/>
                    </a:ext>
                  </a:extLst>
                </a:gridCol>
                <a:gridCol w="701242">
                  <a:extLst>
                    <a:ext uri="{9D8B030D-6E8A-4147-A177-3AD203B41FA5}">
                      <a16:colId xmlns:a16="http://schemas.microsoft.com/office/drawing/2014/main" val="2184130629"/>
                    </a:ext>
                  </a:extLst>
                </a:gridCol>
                <a:gridCol w="274654">
                  <a:extLst>
                    <a:ext uri="{9D8B030D-6E8A-4147-A177-3AD203B41FA5}">
                      <a16:colId xmlns:a16="http://schemas.microsoft.com/office/drawing/2014/main" val="982794542"/>
                    </a:ext>
                  </a:extLst>
                </a:gridCol>
                <a:gridCol w="3009495">
                  <a:extLst>
                    <a:ext uri="{9D8B030D-6E8A-4147-A177-3AD203B41FA5}">
                      <a16:colId xmlns:a16="http://schemas.microsoft.com/office/drawing/2014/main" val="412705976"/>
                    </a:ext>
                  </a:extLst>
                </a:gridCol>
              </a:tblGrid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49482370D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GARGAGLIONE GOLBERT JUAN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86836696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78193076E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LLODRA RIERA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69258600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42996309V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MARIMON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PINAR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62142950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18218687L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BELL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LLAMBIES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24277075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37335882M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CARMONA LOPEZ MAXIMILIANO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18891627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18218869V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LENO MARIA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50019116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78186625B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GALMES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LLINAS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56517624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18215684Y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SERVERA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33055269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18216785A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BRUNET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GENER (CALA MILLOR)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23800892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37338766Z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OLMOS ANTOLINOS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35656322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44377024L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LEDESMA SANCHEZ EVA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VINYA DEL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40771434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41574030N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 ALVARIÑO MARTIN ARIEL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57534931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X9052623F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JUNIER SMALL RAYMOND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 NAIXENT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71878752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09156670W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SILVA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MOLINS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53630313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31732993P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ALMAGRO MORALES FATIMA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27232245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09180129R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BORJAS VARGAS REMEDIOS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61497181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X1229318Z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ZHENGQIANG JI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 NAIXENT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04434701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X6814979X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GELI 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MOLINS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264082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X2707139Q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AATIF 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03314354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X9706607D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MUMMERT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FETGET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61800412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Y7262531L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CALEGARI HECTOR OSVALDO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34729728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Y7893860K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GUNTHNER TANJA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 NAIXENT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42130113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Y1442952S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JENNIFER MATTHIAS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08940504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71548741L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NUÑEZ ANTON ESTEBAN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S'HEREU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24360214"/>
                  </a:ext>
                </a:extLst>
              </a:tr>
              <a:tr h="22311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30491918J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MADUEÑO BELTRAN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FETGET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2437989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CB41DFF-4DD5-6239-BE5D-CC6AAC78A02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B8A5632-BCEA-A10E-B8DB-027AA726DC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0920296"/>
      </p:ext>
    </p:extLst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F156523-F874-ED1B-542E-5861277E77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6849678"/>
              </p:ext>
            </p:extLst>
          </p:nvPr>
        </p:nvGraphicFramePr>
        <p:xfrm>
          <a:off x="894041" y="425789"/>
          <a:ext cx="10050840" cy="56741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6186">
                  <a:extLst>
                    <a:ext uri="{9D8B030D-6E8A-4147-A177-3AD203B41FA5}">
                      <a16:colId xmlns:a16="http://schemas.microsoft.com/office/drawing/2014/main" val="190314042"/>
                    </a:ext>
                  </a:extLst>
                </a:gridCol>
                <a:gridCol w="1412027">
                  <a:extLst>
                    <a:ext uri="{9D8B030D-6E8A-4147-A177-3AD203B41FA5}">
                      <a16:colId xmlns:a16="http://schemas.microsoft.com/office/drawing/2014/main" val="3056509812"/>
                    </a:ext>
                  </a:extLst>
                </a:gridCol>
                <a:gridCol w="157688">
                  <a:extLst>
                    <a:ext uri="{9D8B030D-6E8A-4147-A177-3AD203B41FA5}">
                      <a16:colId xmlns:a16="http://schemas.microsoft.com/office/drawing/2014/main" val="3900302434"/>
                    </a:ext>
                  </a:extLst>
                </a:gridCol>
                <a:gridCol w="1026766">
                  <a:extLst>
                    <a:ext uri="{9D8B030D-6E8A-4147-A177-3AD203B41FA5}">
                      <a16:colId xmlns:a16="http://schemas.microsoft.com/office/drawing/2014/main" val="2933437950"/>
                    </a:ext>
                  </a:extLst>
                </a:gridCol>
                <a:gridCol w="372718">
                  <a:extLst>
                    <a:ext uri="{9D8B030D-6E8A-4147-A177-3AD203B41FA5}">
                      <a16:colId xmlns:a16="http://schemas.microsoft.com/office/drawing/2014/main" val="2264315997"/>
                    </a:ext>
                  </a:extLst>
                </a:gridCol>
                <a:gridCol w="365551">
                  <a:extLst>
                    <a:ext uri="{9D8B030D-6E8A-4147-A177-3AD203B41FA5}">
                      <a16:colId xmlns:a16="http://schemas.microsoft.com/office/drawing/2014/main" val="2821050934"/>
                    </a:ext>
                  </a:extLst>
                </a:gridCol>
                <a:gridCol w="508903">
                  <a:extLst>
                    <a:ext uri="{9D8B030D-6E8A-4147-A177-3AD203B41FA5}">
                      <a16:colId xmlns:a16="http://schemas.microsoft.com/office/drawing/2014/main" val="3234345359"/>
                    </a:ext>
                  </a:extLst>
                </a:gridCol>
                <a:gridCol w="1067980">
                  <a:extLst>
                    <a:ext uri="{9D8B030D-6E8A-4147-A177-3AD203B41FA5}">
                      <a16:colId xmlns:a16="http://schemas.microsoft.com/office/drawing/2014/main" val="468576452"/>
                    </a:ext>
                  </a:extLst>
                </a:gridCol>
                <a:gridCol w="537575">
                  <a:extLst>
                    <a:ext uri="{9D8B030D-6E8A-4147-A177-3AD203B41FA5}">
                      <a16:colId xmlns:a16="http://schemas.microsoft.com/office/drawing/2014/main" val="2875984047"/>
                    </a:ext>
                  </a:extLst>
                </a:gridCol>
                <a:gridCol w="489192">
                  <a:extLst>
                    <a:ext uri="{9D8B030D-6E8A-4147-A177-3AD203B41FA5}">
                      <a16:colId xmlns:a16="http://schemas.microsoft.com/office/drawing/2014/main" val="3628397975"/>
                    </a:ext>
                  </a:extLst>
                </a:gridCol>
                <a:gridCol w="645088">
                  <a:extLst>
                    <a:ext uri="{9D8B030D-6E8A-4147-A177-3AD203B41FA5}">
                      <a16:colId xmlns:a16="http://schemas.microsoft.com/office/drawing/2014/main" val="3499140577"/>
                    </a:ext>
                  </a:extLst>
                </a:gridCol>
                <a:gridCol w="252661">
                  <a:extLst>
                    <a:ext uri="{9D8B030D-6E8A-4147-A177-3AD203B41FA5}">
                      <a16:colId xmlns:a16="http://schemas.microsoft.com/office/drawing/2014/main" val="3560402114"/>
                    </a:ext>
                  </a:extLst>
                </a:gridCol>
                <a:gridCol w="2768505">
                  <a:extLst>
                    <a:ext uri="{9D8B030D-6E8A-4147-A177-3AD203B41FA5}">
                      <a16:colId xmlns:a16="http://schemas.microsoft.com/office/drawing/2014/main" val="4109891327"/>
                    </a:ext>
                  </a:extLst>
                </a:gridCol>
              </a:tblGrid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24151380T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GARCIA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4437555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34066311E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ALCOVER FERRER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7578443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78199990J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FEMENIAS VENY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RAFAL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634384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41524305J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GARAU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DE CALA MILLOR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9630099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43009046N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FULLANA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S'HEREU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1910533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X2863433W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ZHOU JUNPING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2036054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25568208M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ROMERO SANCHEZ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687309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43015831N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GAYA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437712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X8021279Y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APUD JULIAN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58754695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43010642K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LLINAS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DE CALA MILLOR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2806262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37649713R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VIÑAS GOMEZ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DALIA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7666312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Y3990107N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NISMARY MARTINEZ RUIZ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056421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B07554553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VIÑAS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MARE DE DEU DE SANT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7544803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B07554553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VIÑAS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480429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B07554553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VIÑAS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MARE DE DEU DE SANT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3620645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B07702020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 CALA MILLOR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S'ESTEPAR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766794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B57889610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ROXYBIKE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Alquiler de artículos de ocio y deportivos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4084972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B02729150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E-COMMOMENT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2254579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LLINAS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891121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A07262744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PERFUMS SIRER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 NAIXENT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3903056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B44653368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GLOBAL TRUST E COMMERCE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PI GROS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9180270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B13978135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IT DIENSTLEISTUNGEN THOMAS MARQUARDT SL.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2240571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B57889610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ROXYBIKE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L'EUCALIPTUS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Alquiler de artículos de ocio y deportivos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7736800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E07401953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 AGUAIT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8758598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E57563355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JOANA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711635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776254BC-244E-D0C3-4B58-1685C652FE2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22964B6-D35C-27D0-EC81-4EB416CCFE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1853088"/>
      </p:ext>
    </p:extLst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E6FAA53-5FDF-1BAE-16BB-1ED0077C83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5116617"/>
              </p:ext>
            </p:extLst>
          </p:nvPr>
        </p:nvGraphicFramePr>
        <p:xfrm>
          <a:off x="849543" y="517991"/>
          <a:ext cx="10797711" cy="547025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9342">
                  <a:extLst>
                    <a:ext uri="{9D8B030D-6E8A-4147-A177-3AD203B41FA5}">
                      <a16:colId xmlns:a16="http://schemas.microsoft.com/office/drawing/2014/main" val="3322347179"/>
                    </a:ext>
                  </a:extLst>
                </a:gridCol>
                <a:gridCol w="1516954">
                  <a:extLst>
                    <a:ext uri="{9D8B030D-6E8A-4147-A177-3AD203B41FA5}">
                      <a16:colId xmlns:a16="http://schemas.microsoft.com/office/drawing/2014/main" val="888484718"/>
                    </a:ext>
                  </a:extLst>
                </a:gridCol>
                <a:gridCol w="169405">
                  <a:extLst>
                    <a:ext uri="{9D8B030D-6E8A-4147-A177-3AD203B41FA5}">
                      <a16:colId xmlns:a16="http://schemas.microsoft.com/office/drawing/2014/main" val="3987777588"/>
                    </a:ext>
                  </a:extLst>
                </a:gridCol>
                <a:gridCol w="1103064">
                  <a:extLst>
                    <a:ext uri="{9D8B030D-6E8A-4147-A177-3AD203B41FA5}">
                      <a16:colId xmlns:a16="http://schemas.microsoft.com/office/drawing/2014/main" val="3076659129"/>
                    </a:ext>
                  </a:extLst>
                </a:gridCol>
                <a:gridCol w="400414">
                  <a:extLst>
                    <a:ext uri="{9D8B030D-6E8A-4147-A177-3AD203B41FA5}">
                      <a16:colId xmlns:a16="http://schemas.microsoft.com/office/drawing/2014/main" val="2735557714"/>
                    </a:ext>
                  </a:extLst>
                </a:gridCol>
                <a:gridCol w="392715">
                  <a:extLst>
                    <a:ext uri="{9D8B030D-6E8A-4147-A177-3AD203B41FA5}">
                      <a16:colId xmlns:a16="http://schemas.microsoft.com/office/drawing/2014/main" val="119942147"/>
                    </a:ext>
                  </a:extLst>
                </a:gridCol>
                <a:gridCol w="546719">
                  <a:extLst>
                    <a:ext uri="{9D8B030D-6E8A-4147-A177-3AD203B41FA5}">
                      <a16:colId xmlns:a16="http://schemas.microsoft.com/office/drawing/2014/main" val="3896293008"/>
                    </a:ext>
                  </a:extLst>
                </a:gridCol>
                <a:gridCol w="1147341">
                  <a:extLst>
                    <a:ext uri="{9D8B030D-6E8A-4147-A177-3AD203B41FA5}">
                      <a16:colId xmlns:a16="http://schemas.microsoft.com/office/drawing/2014/main" val="3182745464"/>
                    </a:ext>
                  </a:extLst>
                </a:gridCol>
                <a:gridCol w="577521">
                  <a:extLst>
                    <a:ext uri="{9D8B030D-6E8A-4147-A177-3AD203B41FA5}">
                      <a16:colId xmlns:a16="http://schemas.microsoft.com/office/drawing/2014/main" val="841623120"/>
                    </a:ext>
                  </a:extLst>
                </a:gridCol>
                <a:gridCol w="525544">
                  <a:extLst>
                    <a:ext uri="{9D8B030D-6E8A-4147-A177-3AD203B41FA5}">
                      <a16:colId xmlns:a16="http://schemas.microsoft.com/office/drawing/2014/main" val="445949483"/>
                    </a:ext>
                  </a:extLst>
                </a:gridCol>
                <a:gridCol w="693024">
                  <a:extLst>
                    <a:ext uri="{9D8B030D-6E8A-4147-A177-3AD203B41FA5}">
                      <a16:colId xmlns:a16="http://schemas.microsoft.com/office/drawing/2014/main" val="1346949821"/>
                    </a:ext>
                  </a:extLst>
                </a:gridCol>
                <a:gridCol w="271436">
                  <a:extLst>
                    <a:ext uri="{9D8B030D-6E8A-4147-A177-3AD203B41FA5}">
                      <a16:colId xmlns:a16="http://schemas.microsoft.com/office/drawing/2014/main" val="3024366296"/>
                    </a:ext>
                  </a:extLst>
                </a:gridCol>
                <a:gridCol w="2974232">
                  <a:extLst>
                    <a:ext uri="{9D8B030D-6E8A-4147-A177-3AD203B41FA5}">
                      <a16:colId xmlns:a16="http://schemas.microsoft.com/office/drawing/2014/main" val="2365334863"/>
                    </a:ext>
                  </a:extLst>
                </a:gridCol>
              </a:tblGrid>
              <a:tr h="2292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E57717621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SOBRASSADERIA CAN MAGI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8442301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E42977256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BLAT 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S'ABEURADOR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3095825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E07298946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MAJORCA SELECTIONS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(SON SERVERA)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29/06/1988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496842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E07247422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ANTONIO ESTEVA SERVERA Y 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PLETA FREDA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0320505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E57098261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GRIMALT-LLULL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7007398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E57475501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I CUA DE CALA MILLOR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8197958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J57343451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RIGO VAQUER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43949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E57494973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HOLA SHIRTS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0997850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E57942013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MUNTANER GONZALEZ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1471670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E57705345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COLMADO BONANZA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5444292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E57652760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SOMNIS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7417166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E07836000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JOIERIA MAR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9547746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E57650152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CRONOSBONA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4452843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E57264582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C.B. MONPELL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2724861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E16506297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SISTERS CALA BONA CB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(CALA BONA)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0337650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E57789760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JACKIE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LLAMBIES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3792613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E07735996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MARIA JOSE RAMIREZ Y MARIA GARCIA C.B.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RASCLO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8610860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E16608978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MARITIMO 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MARITIM DE CALA MILLOR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8400166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E57499105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BEATRIZ Y ARACELI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4404121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E57894255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HIJAS DE JAIME FUSTER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LLINAS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183590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B57812042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HC ELECTRODOMESTICOS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AMETLERS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4553771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B57575458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SMOKER BAG IMPORT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COMELLAR FONDO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17/06/2008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3694682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B07879752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U.C.B. CALA MILLOR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23/03/1998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0408951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B07879752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U.C.B. CALA MILLOR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 NAIXENT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2397930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78199641D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PELLISSER MOREI 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BINICANELLA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030897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1860694-2355-FF7D-3DF9-9B45E311F7C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7FB7082-DFB9-32F2-38DF-A144DDA70A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4154157"/>
      </p:ext>
    </p:extLst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47B6377-D669-E225-F420-851993605E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4823079"/>
              </p:ext>
            </p:extLst>
          </p:nvPr>
        </p:nvGraphicFramePr>
        <p:xfrm>
          <a:off x="838197" y="609594"/>
          <a:ext cx="10515604" cy="221264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2529198396"/>
                    </a:ext>
                  </a:extLst>
                </a:gridCol>
                <a:gridCol w="1477321">
                  <a:extLst>
                    <a:ext uri="{9D8B030D-6E8A-4147-A177-3AD203B41FA5}">
                      <a16:colId xmlns:a16="http://schemas.microsoft.com/office/drawing/2014/main" val="2096128305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1061994290"/>
                    </a:ext>
                  </a:extLst>
                </a:gridCol>
                <a:gridCol w="1074245">
                  <a:extLst>
                    <a:ext uri="{9D8B030D-6E8A-4147-A177-3AD203B41FA5}">
                      <a16:colId xmlns:a16="http://schemas.microsoft.com/office/drawing/2014/main" val="1412865286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1974489685"/>
                    </a:ext>
                  </a:extLst>
                </a:gridCol>
                <a:gridCol w="382455">
                  <a:extLst>
                    <a:ext uri="{9D8B030D-6E8A-4147-A177-3AD203B41FA5}">
                      <a16:colId xmlns:a16="http://schemas.microsoft.com/office/drawing/2014/main" val="3047643481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1456336078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2380016778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2738728726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2246386560"/>
                    </a:ext>
                  </a:extLst>
                </a:gridCol>
                <a:gridCol w="674918">
                  <a:extLst>
                    <a:ext uri="{9D8B030D-6E8A-4147-A177-3AD203B41FA5}">
                      <a16:colId xmlns:a16="http://schemas.microsoft.com/office/drawing/2014/main" val="4136236944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3482225029"/>
                    </a:ext>
                  </a:extLst>
                </a:gridCol>
                <a:gridCol w="2896525">
                  <a:extLst>
                    <a:ext uri="{9D8B030D-6E8A-4147-A177-3AD203B41FA5}">
                      <a16:colId xmlns:a16="http://schemas.microsoft.com/office/drawing/2014/main" val="561790671"/>
                    </a:ext>
                  </a:extLst>
                </a:gridCol>
              </a:tblGrid>
              <a:tr h="24728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B57609273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ADELJOA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MILLOR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6257209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B57017121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ARITMETICA BALEAR DE COMERCIO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5210910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18224896H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LUENGO SIERRA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CABRERA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0119456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18224896H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LUENGO SIERRA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L'ESCOLA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7431216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B57871147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HIPER ECONOMIC LLEVANT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FORMENTERA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09/07/2014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1181094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B57807141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MELIS-RIERA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FETGET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662910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B07864325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BICICLETES SANCHO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DELS MOLINS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12/01/1998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2822546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B07309800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SUMINISTROS MURILLO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JOANA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23/10/1989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6269316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B07656416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ALMACEN PERFUMERIA AURAI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0926191"/>
                  </a:ext>
                </a:extLst>
              </a:tr>
              <a:tr h="2082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B57388175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BESTARD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FETGET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9998107"/>
                  </a:ext>
                </a:extLst>
              </a:tr>
            </a:tbl>
          </a:graphicData>
        </a:graphic>
      </p:graphicFrame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BE2A0D4C-7C38-AEFE-93A4-9AC16E5FDA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A673F1FA-E48B-A2EA-79A3-F51C0D94EB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522182"/>
              </p:ext>
            </p:extLst>
          </p:nvPr>
        </p:nvGraphicFramePr>
        <p:xfrm>
          <a:off x="838196" y="2826939"/>
          <a:ext cx="10515604" cy="50288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3509161800"/>
                    </a:ext>
                  </a:extLst>
                </a:gridCol>
                <a:gridCol w="1477321">
                  <a:extLst>
                    <a:ext uri="{9D8B030D-6E8A-4147-A177-3AD203B41FA5}">
                      <a16:colId xmlns:a16="http://schemas.microsoft.com/office/drawing/2014/main" val="2741417558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2797094030"/>
                    </a:ext>
                  </a:extLst>
                </a:gridCol>
                <a:gridCol w="1074245">
                  <a:extLst>
                    <a:ext uri="{9D8B030D-6E8A-4147-A177-3AD203B41FA5}">
                      <a16:colId xmlns:a16="http://schemas.microsoft.com/office/drawing/2014/main" val="306406442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1965364093"/>
                    </a:ext>
                  </a:extLst>
                </a:gridCol>
                <a:gridCol w="382455">
                  <a:extLst>
                    <a:ext uri="{9D8B030D-6E8A-4147-A177-3AD203B41FA5}">
                      <a16:colId xmlns:a16="http://schemas.microsoft.com/office/drawing/2014/main" val="3027452171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942485601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2452449289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4038872807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1494128813"/>
                    </a:ext>
                  </a:extLst>
                </a:gridCol>
                <a:gridCol w="674918">
                  <a:extLst>
                    <a:ext uri="{9D8B030D-6E8A-4147-A177-3AD203B41FA5}">
                      <a16:colId xmlns:a16="http://schemas.microsoft.com/office/drawing/2014/main" val="3455610447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1748374380"/>
                    </a:ext>
                  </a:extLst>
                </a:gridCol>
                <a:gridCol w="2896525">
                  <a:extLst>
                    <a:ext uri="{9D8B030D-6E8A-4147-A177-3AD203B41FA5}">
                      <a16:colId xmlns:a16="http://schemas.microsoft.com/office/drawing/2014/main" val="876401952"/>
                    </a:ext>
                  </a:extLst>
                </a:gridCol>
              </a:tblGrid>
              <a:tr h="2514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B07554546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JOYERIAS CALA MILLOR KATIA SL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 COMA SEQUERA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27/12/1991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986546"/>
                  </a:ext>
                </a:extLst>
              </a:tr>
              <a:tr h="25144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B07241342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NOVA AREA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07560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2830438"/>
                  </a:ext>
                </a:extLst>
              </a:tr>
            </a:tbl>
          </a:graphicData>
        </a:graphic>
      </p:graphicFrame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3BC9463-E3E6-27F9-078C-5A545F7A94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888518"/>
              </p:ext>
            </p:extLst>
          </p:nvPr>
        </p:nvGraphicFramePr>
        <p:xfrm>
          <a:off x="838196" y="3329825"/>
          <a:ext cx="10515604" cy="17469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1428365547"/>
                    </a:ext>
                  </a:extLst>
                </a:gridCol>
                <a:gridCol w="1477321">
                  <a:extLst>
                    <a:ext uri="{9D8B030D-6E8A-4147-A177-3AD203B41FA5}">
                      <a16:colId xmlns:a16="http://schemas.microsoft.com/office/drawing/2014/main" val="1093152558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3509829696"/>
                    </a:ext>
                  </a:extLst>
                </a:gridCol>
                <a:gridCol w="1074245">
                  <a:extLst>
                    <a:ext uri="{9D8B030D-6E8A-4147-A177-3AD203B41FA5}">
                      <a16:colId xmlns:a16="http://schemas.microsoft.com/office/drawing/2014/main" val="1295111505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2292734069"/>
                    </a:ext>
                  </a:extLst>
                </a:gridCol>
                <a:gridCol w="382455">
                  <a:extLst>
                    <a:ext uri="{9D8B030D-6E8A-4147-A177-3AD203B41FA5}">
                      <a16:colId xmlns:a16="http://schemas.microsoft.com/office/drawing/2014/main" val="3486516947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3717382576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260824011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1756511017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1089374801"/>
                    </a:ext>
                  </a:extLst>
                </a:gridCol>
                <a:gridCol w="674918">
                  <a:extLst>
                    <a:ext uri="{9D8B030D-6E8A-4147-A177-3AD203B41FA5}">
                      <a16:colId xmlns:a16="http://schemas.microsoft.com/office/drawing/2014/main" val="1582066612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763835273"/>
                    </a:ext>
                  </a:extLst>
                </a:gridCol>
                <a:gridCol w="2896525">
                  <a:extLst>
                    <a:ext uri="{9D8B030D-6E8A-4147-A177-3AD203B41FA5}">
                      <a16:colId xmlns:a16="http://schemas.microsoft.com/office/drawing/2014/main" val="1993528176"/>
                    </a:ext>
                  </a:extLst>
                </a:gridCol>
              </a:tblGrid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CALA MILLOR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4975952"/>
                  </a:ext>
                </a:extLst>
              </a:tr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COMELLAR DES TARONGERS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5935418"/>
                  </a:ext>
                </a:extLst>
              </a:tr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05/03/2010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0698534"/>
                  </a:ext>
                </a:extLst>
              </a:tr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 RAFALET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5545764"/>
                  </a:ext>
                </a:extLst>
              </a:tr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SOL NAIXENT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7281047"/>
                  </a:ext>
                </a:extLst>
              </a:tr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NA PENYAL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0802148"/>
                  </a:ext>
                </a:extLst>
              </a:tr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 (CALA MILLOR)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5801294"/>
                  </a:ext>
                </a:extLst>
              </a:tr>
              <a:tr h="2137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B57655169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AIMA AS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DE LA VINYA DEL MAR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8693036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59FC9334-C224-5E05-D7D0-6ED847E443D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2" y="3046856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DF0B4100-8A98-61D4-B0C4-90D629BBB2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406496"/>
              </p:ext>
            </p:extLst>
          </p:nvPr>
        </p:nvGraphicFramePr>
        <p:xfrm>
          <a:off x="838197" y="5076817"/>
          <a:ext cx="10515603" cy="9435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6818">
                  <a:extLst>
                    <a:ext uri="{9D8B030D-6E8A-4147-A177-3AD203B41FA5}">
                      <a16:colId xmlns:a16="http://schemas.microsoft.com/office/drawing/2014/main" val="2025644109"/>
                    </a:ext>
                  </a:extLst>
                </a:gridCol>
                <a:gridCol w="1477321">
                  <a:extLst>
                    <a:ext uri="{9D8B030D-6E8A-4147-A177-3AD203B41FA5}">
                      <a16:colId xmlns:a16="http://schemas.microsoft.com/office/drawing/2014/main" val="872987085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1353313380"/>
                    </a:ext>
                  </a:extLst>
                </a:gridCol>
                <a:gridCol w="1074245">
                  <a:extLst>
                    <a:ext uri="{9D8B030D-6E8A-4147-A177-3AD203B41FA5}">
                      <a16:colId xmlns:a16="http://schemas.microsoft.com/office/drawing/2014/main" val="231443457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543529194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857711038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3838684257"/>
                    </a:ext>
                  </a:extLst>
                </a:gridCol>
                <a:gridCol w="1117365">
                  <a:extLst>
                    <a:ext uri="{9D8B030D-6E8A-4147-A177-3AD203B41FA5}">
                      <a16:colId xmlns:a16="http://schemas.microsoft.com/office/drawing/2014/main" val="2881437011"/>
                    </a:ext>
                  </a:extLst>
                </a:gridCol>
                <a:gridCol w="562433">
                  <a:extLst>
                    <a:ext uri="{9D8B030D-6E8A-4147-A177-3AD203B41FA5}">
                      <a16:colId xmlns:a16="http://schemas.microsoft.com/office/drawing/2014/main" val="4105347502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1443113773"/>
                    </a:ext>
                  </a:extLst>
                </a:gridCol>
                <a:gridCol w="674918">
                  <a:extLst>
                    <a:ext uri="{9D8B030D-6E8A-4147-A177-3AD203B41FA5}">
                      <a16:colId xmlns:a16="http://schemas.microsoft.com/office/drawing/2014/main" val="3581141814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3367082853"/>
                    </a:ext>
                  </a:extLst>
                </a:gridCol>
                <a:gridCol w="2896525">
                  <a:extLst>
                    <a:ext uri="{9D8B030D-6E8A-4147-A177-3AD203B41FA5}">
                      <a16:colId xmlns:a16="http://schemas.microsoft.com/office/drawing/2014/main" val="3512969979"/>
                    </a:ext>
                  </a:extLst>
                </a:gridCol>
              </a:tblGrid>
              <a:tr h="2704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B07678170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MULLER,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 A CALA MILLOR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9267381"/>
                  </a:ext>
                </a:extLst>
              </a:tr>
              <a:tr h="2704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A30015382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LIWE ESPAÑOLA,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JOAN SERVERA CAMPS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802279"/>
                  </a:ext>
                </a:extLst>
              </a:tr>
              <a:tr h="4026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B95390761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CECOSA SUPERMERCADOS SOCIEDAD LIMITADA UNIPERSONAL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 A CALA MILLOR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07550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SERVERA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14033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6430889"/>
      </p:ext>
    </p:extLst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4218881" y="5258733"/>
            <a:ext cx="375118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 err="1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Valldemossa</a:t>
            </a:r>
            <a:endParaRPr kumimoji="0" lang="es-ES" sz="4400" b="1" i="0" u="none" strike="noStrike" kern="1200" cap="none" spc="0" normalizeH="0" baseline="0" noProof="0" dirty="0">
              <a:ln>
                <a:noFill/>
              </a:ln>
              <a:solidFill>
                <a:srgbClr val="B22600"/>
              </a:solidFill>
              <a:effectLst/>
              <a:uLnTx/>
              <a:uFillTx/>
              <a:latin typeface="Century Gothic" panose="020B0502020202020204" pitchFamily="34" charset="0"/>
              <a:ea typeface="+mn-ea"/>
              <a:cs typeface="+mn-cs"/>
            </a:endParaRPr>
          </a:p>
        </p:txBody>
      </p:sp>
      <p:pic>
        <p:nvPicPr>
          <p:cNvPr id="2050" name="Picture 2" descr="undefined">
            <a:extLst>
              <a:ext uri="{FF2B5EF4-FFF2-40B4-BE49-F238E27FC236}">
                <a16:creationId xmlns:a16="http://schemas.microsoft.com/office/drawing/2014/main" id="{65732961-EB13-E760-B401-23C232324C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18881" y="717674"/>
            <a:ext cx="3459058" cy="4428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C155FFBC-AB84-03ED-2EA9-2488589184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7823552"/>
      </p:ext>
    </p:extLst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399B4DE3-8363-72C4-81AC-2AA4DC07A2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9589638"/>
              </p:ext>
            </p:extLst>
          </p:nvPr>
        </p:nvGraphicFramePr>
        <p:xfrm>
          <a:off x="560841" y="155629"/>
          <a:ext cx="11375116" cy="60711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4974">
                  <a:extLst>
                    <a:ext uri="{9D8B030D-6E8A-4147-A177-3AD203B41FA5}">
                      <a16:colId xmlns:a16="http://schemas.microsoft.com/office/drawing/2014/main" val="1303865023"/>
                    </a:ext>
                  </a:extLst>
                </a:gridCol>
                <a:gridCol w="1598073">
                  <a:extLst>
                    <a:ext uri="{9D8B030D-6E8A-4147-A177-3AD203B41FA5}">
                      <a16:colId xmlns:a16="http://schemas.microsoft.com/office/drawing/2014/main" val="2298959599"/>
                    </a:ext>
                  </a:extLst>
                </a:gridCol>
                <a:gridCol w="178464">
                  <a:extLst>
                    <a:ext uri="{9D8B030D-6E8A-4147-A177-3AD203B41FA5}">
                      <a16:colId xmlns:a16="http://schemas.microsoft.com/office/drawing/2014/main" val="1737847015"/>
                    </a:ext>
                  </a:extLst>
                </a:gridCol>
                <a:gridCol w="1162050">
                  <a:extLst>
                    <a:ext uri="{9D8B030D-6E8A-4147-A177-3AD203B41FA5}">
                      <a16:colId xmlns:a16="http://schemas.microsoft.com/office/drawing/2014/main" val="4074036367"/>
                    </a:ext>
                  </a:extLst>
                </a:gridCol>
                <a:gridCol w="421826">
                  <a:extLst>
                    <a:ext uri="{9D8B030D-6E8A-4147-A177-3AD203B41FA5}">
                      <a16:colId xmlns:a16="http://schemas.microsoft.com/office/drawing/2014/main" val="4099866308"/>
                    </a:ext>
                  </a:extLst>
                </a:gridCol>
                <a:gridCol w="413715">
                  <a:extLst>
                    <a:ext uri="{9D8B030D-6E8A-4147-A177-3AD203B41FA5}">
                      <a16:colId xmlns:a16="http://schemas.microsoft.com/office/drawing/2014/main" val="1432733285"/>
                    </a:ext>
                  </a:extLst>
                </a:gridCol>
                <a:gridCol w="812504">
                  <a:extLst>
                    <a:ext uri="{9D8B030D-6E8A-4147-A177-3AD203B41FA5}">
                      <a16:colId xmlns:a16="http://schemas.microsoft.com/office/drawing/2014/main" val="4285900418"/>
                    </a:ext>
                  </a:extLst>
                </a:gridCol>
                <a:gridCol w="972147">
                  <a:extLst>
                    <a:ext uri="{9D8B030D-6E8A-4147-A177-3AD203B41FA5}">
                      <a16:colId xmlns:a16="http://schemas.microsoft.com/office/drawing/2014/main" val="330778701"/>
                    </a:ext>
                  </a:extLst>
                </a:gridCol>
                <a:gridCol w="608404">
                  <a:extLst>
                    <a:ext uri="{9D8B030D-6E8A-4147-A177-3AD203B41FA5}">
                      <a16:colId xmlns:a16="http://schemas.microsoft.com/office/drawing/2014/main" val="1671002487"/>
                    </a:ext>
                  </a:extLst>
                </a:gridCol>
                <a:gridCol w="553647">
                  <a:extLst>
                    <a:ext uri="{9D8B030D-6E8A-4147-A177-3AD203B41FA5}">
                      <a16:colId xmlns:a16="http://schemas.microsoft.com/office/drawing/2014/main" val="785351334"/>
                    </a:ext>
                  </a:extLst>
                </a:gridCol>
                <a:gridCol w="730084">
                  <a:extLst>
                    <a:ext uri="{9D8B030D-6E8A-4147-A177-3AD203B41FA5}">
                      <a16:colId xmlns:a16="http://schemas.microsoft.com/office/drawing/2014/main" val="209235758"/>
                    </a:ext>
                  </a:extLst>
                </a:gridCol>
                <a:gridCol w="285950">
                  <a:extLst>
                    <a:ext uri="{9D8B030D-6E8A-4147-A177-3AD203B41FA5}">
                      <a16:colId xmlns:a16="http://schemas.microsoft.com/office/drawing/2014/main" val="904039188"/>
                    </a:ext>
                  </a:extLst>
                </a:gridCol>
                <a:gridCol w="3133278">
                  <a:extLst>
                    <a:ext uri="{9D8B030D-6E8A-4147-A177-3AD203B41FA5}">
                      <a16:colId xmlns:a16="http://schemas.microsoft.com/office/drawing/2014/main" val="1008206024"/>
                    </a:ext>
                  </a:extLst>
                </a:gridCol>
              </a:tblGrid>
              <a:tr h="163953"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65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ctr"/>
                </a:tc>
                <a:extLst>
                  <a:ext uri="{0D108BD9-81ED-4DB2-BD59-A6C34878D82A}">
                    <a16:rowId xmlns:a16="http://schemas.microsoft.com/office/drawing/2014/main" val="3488479218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41403113P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RIPOLL PARDO JOSE MANUEL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BLANQUERNA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711043837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34064995V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CERDA ADROVER ANTONIO JORGE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BLANQUERNA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246584562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Y0983514W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HARTMANN KIRSTEN ANDREA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4201699755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49770602M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BLANCO SOTELO SILVINA LORENA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UETAM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012705733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43089415L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PIZA NOGUERA BARTOLOME DAMIAN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CHOPIN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165400603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41403092X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COLOM CERDA SIMEON MATEO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RAMON LLULL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09/10/1992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405149881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43045126M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ALABARTA MOREY ANTONIO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JOVELLANOS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3532086535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43138203R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MOREY TERRASA MARIA MAR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UETAM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44252970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43121876G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TARANA DOCAMPO SEÑORAN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UETAM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01/05/2016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942670143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X3446437W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CIPRIANI ALICIA FABIANA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LA ROSA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Autónomos extranjeros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902681510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43185607W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MERCANT TORRES MAGDALENA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RAMON LLULL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797026796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44328741J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REYNES MORANTA CATALINA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PALMA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01/06/1996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380724960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43105307H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FONT RIERA JUANA MARIA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JOVELLANOS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Personas físicas o autónomos con DNI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3332605825"/>
                  </a:ext>
                </a:extLst>
              </a:tr>
              <a:tr h="108481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B07846470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BENIGAYDA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LG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SON OLESA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S/N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02/09/1997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3042685388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B07816044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CAPAMUNTA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RAMON LLULL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27/02/1997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415382794"/>
                  </a:ext>
                </a:extLst>
              </a:tr>
              <a:tr h="108481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B07985021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FERRA CAPLLONCH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CARTOIXA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676149359"/>
                  </a:ext>
                </a:extLst>
              </a:tr>
              <a:tr h="108481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B07985021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FERRA CAPLLONCH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CORREDOR CARTOIXA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20/12/1999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781418141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B16500746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 PARADISE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CAMPDEVANOL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94724349"/>
                  </a:ext>
                </a:extLst>
              </a:tr>
              <a:tr h="155506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B56254477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ATTILA PETER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VENERABLE SOR AINA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12/07/2023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033550915"/>
                  </a:ext>
                </a:extLst>
              </a:tr>
              <a:tr h="108481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B10860294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MDG LAUREL SL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MARQUES DE VIVOT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27/06/2022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385383505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B09967019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OCTOPUS MALLORCA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CARTOIXA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24/03/2022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29394744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B01940162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WE ARE BEABOX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DE LA ROSA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31/08/2020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4711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55778367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A07054885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PO 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BARTOMEU ESTARAS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anónima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845306829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E57341877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TORRES VICENS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BLANQUERNA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894220042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E57761488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CA N GOTZO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BLANQUERNA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4752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578076723"/>
                  </a:ext>
                </a:extLst>
              </a:tr>
              <a:tr h="108481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E57612582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I-BE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BLANQUERNA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3852771365"/>
                  </a:ext>
                </a:extLst>
              </a:tr>
              <a:tr h="108481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E10695609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SAR ESPJ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RUBEN DARIO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352770364"/>
                  </a:ext>
                </a:extLst>
              </a:tr>
              <a:tr h="90647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J16519175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LLIBRERIA CARTOIXA S.C.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RAMON LLULL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01/01/2017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4241903624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E57079998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MUNAR LLABRES C.B.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MARQUES DE VIVOT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01/01/2001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381006861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E07440043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MARIA DOLORES CANTERO MARTINEZ Y ANTONIA MARIA FERRER MOREY CB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PZ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RAMON LLULL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01/07/1989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4761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692310186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J07575731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PASTELERIA S. A. CARTOIXA S. C.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VIA BLANQUERNA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civil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09/12/1993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4724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425084398"/>
                  </a:ext>
                </a:extLst>
              </a:tr>
              <a:tr h="108481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E67766238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REM TALLER ESPJ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CL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REI SANXO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Comunidad de bienes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01/01/2021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4771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1874305461"/>
                  </a:ext>
                </a:extLst>
              </a:tr>
              <a:tr h="163953"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B16662686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TRUEROOTS SL.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AV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ARXIDUC LLUIS SALVADOR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5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07170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VALLDEMOSSA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>
                          <a:effectLst/>
                        </a:rPr>
                        <a:t>Sociedad limitada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3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>
                          <a:effectLst/>
                        </a:rPr>
                        <a:t>2</a:t>
                      </a:r>
                      <a:endParaRPr lang="es-ES" sz="6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30/01/2020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650" u="none" strike="noStrike" dirty="0">
                          <a:effectLst/>
                        </a:rPr>
                        <a:t>4759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65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6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010" marR="4010" marT="4010" marB="0" anchor="b"/>
                </a:tc>
                <a:extLst>
                  <a:ext uri="{0D108BD9-81ED-4DB2-BD59-A6C34878D82A}">
                    <a16:rowId xmlns:a16="http://schemas.microsoft.com/office/drawing/2014/main" val="2738192813"/>
                  </a:ext>
                </a:extLst>
              </a:tr>
            </a:tbl>
          </a:graphicData>
        </a:graphic>
      </p:graphicFrame>
      <p:pic>
        <p:nvPicPr>
          <p:cNvPr id="7" name="Imagen 6">
            <a:extLst>
              <a:ext uri="{FF2B5EF4-FFF2-40B4-BE49-F238E27FC236}">
                <a16:creationId xmlns:a16="http://schemas.microsoft.com/office/drawing/2014/main" id="{85FB83A5-3D38-F3CB-4884-28A6DD2983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777B5CBF-83FA-9E95-154D-90CE11C6F5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5913451"/>
      </p:ext>
    </p:extLst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" name="Rectangle 6">
            <a:extLst>
              <a:ext uri="{FF2B5EF4-FFF2-40B4-BE49-F238E27FC236}">
                <a16:creationId xmlns:a16="http://schemas.microsoft.com/office/drawing/2014/main" id="{6680F1D3-7650-4307-A001-0163AD371D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" name="CuadroTexto 1">
            <a:extLst>
              <a:ext uri="{FF2B5EF4-FFF2-40B4-BE49-F238E27FC236}">
                <a16:creationId xmlns:a16="http://schemas.microsoft.com/office/drawing/2014/main" id="{211B2C34-07D5-764C-0DB1-FA7565D4C869}"/>
              </a:ext>
            </a:extLst>
          </p:cNvPr>
          <p:cNvSpPr txBox="1"/>
          <p:nvPr/>
        </p:nvSpPr>
        <p:spPr>
          <a:xfrm>
            <a:off x="2965309" y="5258733"/>
            <a:ext cx="625832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ES" sz="4400" b="1" i="0" u="none" strike="noStrike" kern="1200" cap="none" spc="0" normalizeH="0" baseline="0" noProof="0" dirty="0">
                <a:ln>
                  <a:noFill/>
                </a:ln>
                <a:solidFill>
                  <a:srgbClr val="B22600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Villafranca de Bonany</a:t>
            </a:r>
          </a:p>
        </p:txBody>
      </p:sp>
      <p:pic>
        <p:nvPicPr>
          <p:cNvPr id="3074" name="Picture 2" descr="undefined">
            <a:extLst>
              <a:ext uri="{FF2B5EF4-FFF2-40B4-BE49-F238E27FC236}">
                <a16:creationId xmlns:a16="http://schemas.microsoft.com/office/drawing/2014/main" id="{7CC748EF-2D99-3374-A3D3-E8EA6BFB3E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1702" y="717674"/>
            <a:ext cx="3459058" cy="4428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9DBF8A16-0684-4F86-2F25-CF603A4F89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3750005"/>
      </p:ext>
    </p:extLst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054E4B04-AA35-6522-4210-2096770953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0909971"/>
              </p:ext>
            </p:extLst>
          </p:nvPr>
        </p:nvGraphicFramePr>
        <p:xfrm>
          <a:off x="222199" y="711975"/>
          <a:ext cx="11872076" cy="50525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7035">
                  <a:extLst>
                    <a:ext uri="{9D8B030D-6E8A-4147-A177-3AD203B41FA5}">
                      <a16:colId xmlns:a16="http://schemas.microsoft.com/office/drawing/2014/main" val="1728333250"/>
                    </a:ext>
                  </a:extLst>
                </a:gridCol>
                <a:gridCol w="1667890">
                  <a:extLst>
                    <a:ext uri="{9D8B030D-6E8A-4147-A177-3AD203B41FA5}">
                      <a16:colId xmlns:a16="http://schemas.microsoft.com/office/drawing/2014/main" val="3521749254"/>
                    </a:ext>
                  </a:extLst>
                </a:gridCol>
                <a:gridCol w="186262">
                  <a:extLst>
                    <a:ext uri="{9D8B030D-6E8A-4147-A177-3AD203B41FA5}">
                      <a16:colId xmlns:a16="http://schemas.microsoft.com/office/drawing/2014/main" val="3850065971"/>
                    </a:ext>
                  </a:extLst>
                </a:gridCol>
                <a:gridCol w="1212819">
                  <a:extLst>
                    <a:ext uri="{9D8B030D-6E8A-4147-A177-3AD203B41FA5}">
                      <a16:colId xmlns:a16="http://schemas.microsoft.com/office/drawing/2014/main" val="2472725386"/>
                    </a:ext>
                  </a:extLst>
                </a:gridCol>
                <a:gridCol w="440256">
                  <a:extLst>
                    <a:ext uri="{9D8B030D-6E8A-4147-A177-3AD203B41FA5}">
                      <a16:colId xmlns:a16="http://schemas.microsoft.com/office/drawing/2014/main" val="3774182680"/>
                    </a:ext>
                  </a:extLst>
                </a:gridCol>
                <a:gridCol w="431790">
                  <a:extLst>
                    <a:ext uri="{9D8B030D-6E8A-4147-A177-3AD203B41FA5}">
                      <a16:colId xmlns:a16="http://schemas.microsoft.com/office/drawing/2014/main" val="907863822"/>
                    </a:ext>
                  </a:extLst>
                </a:gridCol>
                <a:gridCol w="601118">
                  <a:extLst>
                    <a:ext uri="{9D8B030D-6E8A-4147-A177-3AD203B41FA5}">
                      <a16:colId xmlns:a16="http://schemas.microsoft.com/office/drawing/2014/main" val="2282380040"/>
                    </a:ext>
                  </a:extLst>
                </a:gridCol>
                <a:gridCol w="1261499">
                  <a:extLst>
                    <a:ext uri="{9D8B030D-6E8A-4147-A177-3AD203B41FA5}">
                      <a16:colId xmlns:a16="http://schemas.microsoft.com/office/drawing/2014/main" val="864469383"/>
                    </a:ext>
                  </a:extLst>
                </a:gridCol>
                <a:gridCol w="634984">
                  <a:extLst>
                    <a:ext uri="{9D8B030D-6E8A-4147-A177-3AD203B41FA5}">
                      <a16:colId xmlns:a16="http://schemas.microsoft.com/office/drawing/2014/main" val="2205523768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val="2523038127"/>
                    </a:ext>
                  </a:extLst>
                </a:gridCol>
                <a:gridCol w="761981">
                  <a:extLst>
                    <a:ext uri="{9D8B030D-6E8A-4147-A177-3AD203B41FA5}">
                      <a16:colId xmlns:a16="http://schemas.microsoft.com/office/drawing/2014/main" val="2753667148"/>
                    </a:ext>
                  </a:extLst>
                </a:gridCol>
                <a:gridCol w="298443">
                  <a:extLst>
                    <a:ext uri="{9D8B030D-6E8A-4147-A177-3AD203B41FA5}">
                      <a16:colId xmlns:a16="http://schemas.microsoft.com/office/drawing/2014/main" val="1716907149"/>
                    </a:ext>
                  </a:extLst>
                </a:gridCol>
                <a:gridCol w="3270165">
                  <a:extLst>
                    <a:ext uri="{9D8B030D-6E8A-4147-A177-3AD203B41FA5}">
                      <a16:colId xmlns:a16="http://schemas.microsoft.com/office/drawing/2014/main" val="153642137"/>
                    </a:ext>
                  </a:extLst>
                </a:gridCol>
              </a:tblGrid>
              <a:tr h="229660"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RAZON SOCIAL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 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DOMICILIO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NÚMERO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C.P.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MUNICIPIO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FORMA JURÍDICA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 TOTAL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EMPLEADOS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FECHA CONSTITUCION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CNAE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s-ES" sz="700" u="none" strike="noStrike">
                          <a:effectLst/>
                          <a:highlight>
                            <a:srgbClr val="99CCFF"/>
                          </a:highlight>
                        </a:rPr>
                        <a:t>DESCRIPCIÓN ACTIVIDAD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highlight>
                          <a:srgbClr val="99CCFF"/>
                        </a:highlight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ctr"/>
                </a:tc>
                <a:extLst>
                  <a:ext uri="{0D108BD9-81ED-4DB2-BD59-A6C34878D82A}">
                    <a16:rowId xmlns:a16="http://schemas.microsoft.com/office/drawing/2014/main" val="2451511558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42984529J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RABADAN PONS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421349563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42996415P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CHAPIRA ROSSELLO NOEL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JAUME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30267505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18220130J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MORLA GAYA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ESGLESIA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758247916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18225872M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BAUZA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3226045879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43119461G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NADAL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PRINCIPAL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662272694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41517642C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BESTARD MARIA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127579114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Y5670346D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PEÑALVER RODRIGUEZ JOSE GREGORIO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720926714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78201763S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PORTELL MASCARO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984208925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18224192G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ARTIGUES BOU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3630709815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43072627K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BLANCH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589229150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43471562K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SALAZAR RAMIREZ ALEJANDRA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55517533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41572339T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CATALA VAQUER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PRINCIPAL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134680494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41570572G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FERRER FRANCESC RAFEL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578622893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18215987X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MONROIG GOMIS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683928656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Y1324238G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CENUSA POPESCU ROXANA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421014459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18216944R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FONS MARGARITA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PRINCIPAL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714051418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37340226W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TELLADO ANTONIO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MA-15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866904013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42994986M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SANSO MARTI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289477026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B57093726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TATXES I GRAMPONS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03/07/2001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868363609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E57691537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MIQUEL RIERA I FILLS C.B.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2065383065"/>
                  </a:ext>
                </a:extLst>
              </a:tr>
              <a:tr h="2296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E16667727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AUROLORE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/>
                </a:tc>
                <a:extLst>
                  <a:ext uri="{0D108BD9-81ED-4DB2-BD59-A6C34878D82A}">
                    <a16:rowId xmlns:a16="http://schemas.microsoft.com/office/drawing/2014/main" val="1808838707"/>
                  </a:ext>
                </a:extLst>
              </a:tr>
            </a:tbl>
          </a:graphicData>
        </a:graphic>
      </p:graphicFrame>
      <p:pic>
        <p:nvPicPr>
          <p:cNvPr id="9" name="Imagen 8">
            <a:extLst>
              <a:ext uri="{FF2B5EF4-FFF2-40B4-BE49-F238E27FC236}">
                <a16:creationId xmlns:a16="http://schemas.microsoft.com/office/drawing/2014/main" id="{E7A396F3-7D9B-2CAD-8654-A7030B05A5B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E918822F-4AAE-C004-20A9-B2817ECB65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3575457"/>
      </p:ext>
    </p:extLst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B8E1E59-EC04-AC93-83C2-ED9E973CFC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8413598"/>
              </p:ext>
            </p:extLst>
          </p:nvPr>
        </p:nvGraphicFramePr>
        <p:xfrm>
          <a:off x="928131" y="4027471"/>
          <a:ext cx="10672071" cy="29316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73764">
                  <a:extLst>
                    <a:ext uri="{9D8B030D-6E8A-4147-A177-3AD203B41FA5}">
                      <a16:colId xmlns:a16="http://schemas.microsoft.com/office/drawing/2014/main" val="754313859"/>
                    </a:ext>
                  </a:extLst>
                </a:gridCol>
                <a:gridCol w="1522789">
                  <a:extLst>
                    <a:ext uri="{9D8B030D-6E8A-4147-A177-3AD203B41FA5}">
                      <a16:colId xmlns:a16="http://schemas.microsoft.com/office/drawing/2014/main" val="499663290"/>
                    </a:ext>
                  </a:extLst>
                </a:gridCol>
                <a:gridCol w="143948">
                  <a:extLst>
                    <a:ext uri="{9D8B030D-6E8A-4147-A177-3AD203B41FA5}">
                      <a16:colId xmlns:a16="http://schemas.microsoft.com/office/drawing/2014/main" val="1993390542"/>
                    </a:ext>
                  </a:extLst>
                </a:gridCol>
                <a:gridCol w="1090229">
                  <a:extLst>
                    <a:ext uri="{9D8B030D-6E8A-4147-A177-3AD203B41FA5}">
                      <a16:colId xmlns:a16="http://schemas.microsoft.com/office/drawing/2014/main" val="386851537"/>
                    </a:ext>
                  </a:extLst>
                </a:gridCol>
                <a:gridCol w="395755">
                  <a:extLst>
                    <a:ext uri="{9D8B030D-6E8A-4147-A177-3AD203B41FA5}">
                      <a16:colId xmlns:a16="http://schemas.microsoft.com/office/drawing/2014/main" val="2344764691"/>
                    </a:ext>
                  </a:extLst>
                </a:gridCol>
                <a:gridCol w="388145">
                  <a:extLst>
                    <a:ext uri="{9D8B030D-6E8A-4147-A177-3AD203B41FA5}">
                      <a16:colId xmlns:a16="http://schemas.microsoft.com/office/drawing/2014/main" val="800442227"/>
                    </a:ext>
                  </a:extLst>
                </a:gridCol>
                <a:gridCol w="540358">
                  <a:extLst>
                    <a:ext uri="{9D8B030D-6E8A-4147-A177-3AD203B41FA5}">
                      <a16:colId xmlns:a16="http://schemas.microsoft.com/office/drawing/2014/main" val="512663018"/>
                    </a:ext>
                  </a:extLst>
                </a:gridCol>
                <a:gridCol w="1133991">
                  <a:extLst>
                    <a:ext uri="{9D8B030D-6E8A-4147-A177-3AD203B41FA5}">
                      <a16:colId xmlns:a16="http://schemas.microsoft.com/office/drawing/2014/main" val="3170218483"/>
                    </a:ext>
                  </a:extLst>
                </a:gridCol>
                <a:gridCol w="570802">
                  <a:extLst>
                    <a:ext uri="{9D8B030D-6E8A-4147-A177-3AD203B41FA5}">
                      <a16:colId xmlns:a16="http://schemas.microsoft.com/office/drawing/2014/main" val="1006895045"/>
                    </a:ext>
                  </a:extLst>
                </a:gridCol>
                <a:gridCol w="519429">
                  <a:extLst>
                    <a:ext uri="{9D8B030D-6E8A-4147-A177-3AD203B41FA5}">
                      <a16:colId xmlns:a16="http://schemas.microsoft.com/office/drawing/2014/main" val="94324043"/>
                    </a:ext>
                  </a:extLst>
                </a:gridCol>
                <a:gridCol w="684960">
                  <a:extLst>
                    <a:ext uri="{9D8B030D-6E8A-4147-A177-3AD203B41FA5}">
                      <a16:colId xmlns:a16="http://schemas.microsoft.com/office/drawing/2014/main" val="2103081132"/>
                    </a:ext>
                  </a:extLst>
                </a:gridCol>
                <a:gridCol w="268277">
                  <a:extLst>
                    <a:ext uri="{9D8B030D-6E8A-4147-A177-3AD203B41FA5}">
                      <a16:colId xmlns:a16="http://schemas.microsoft.com/office/drawing/2014/main" val="2531952935"/>
                    </a:ext>
                  </a:extLst>
                </a:gridCol>
                <a:gridCol w="2939624">
                  <a:extLst>
                    <a:ext uri="{9D8B030D-6E8A-4147-A177-3AD203B41FA5}">
                      <a16:colId xmlns:a16="http://schemas.microsoft.com/office/drawing/2014/main" val="2520677742"/>
                    </a:ext>
                  </a:extLst>
                </a:gridCol>
              </a:tblGrid>
              <a:tr h="29316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A07038441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4442089"/>
                  </a:ext>
                </a:extLst>
              </a:tr>
            </a:tbl>
          </a:graphicData>
        </a:graphic>
      </p:graphicFrame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F1741C7-6AD5-8897-94BB-0E6CA9B596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aphicFrame>
        <p:nvGraphicFramePr>
          <p:cNvPr id="5" name="Tabla 4">
            <a:extLst>
              <a:ext uri="{FF2B5EF4-FFF2-40B4-BE49-F238E27FC236}">
                <a16:creationId xmlns:a16="http://schemas.microsoft.com/office/drawing/2014/main" id="{681179FA-AB21-C5B7-F28B-C8644F4816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6187376"/>
              </p:ext>
            </p:extLst>
          </p:nvPr>
        </p:nvGraphicFramePr>
        <p:xfrm>
          <a:off x="928131" y="4320638"/>
          <a:ext cx="10672071" cy="6693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8855">
                  <a:extLst>
                    <a:ext uri="{9D8B030D-6E8A-4147-A177-3AD203B41FA5}">
                      <a16:colId xmlns:a16="http://schemas.microsoft.com/office/drawing/2014/main" val="3640591727"/>
                    </a:ext>
                  </a:extLst>
                </a:gridCol>
                <a:gridCol w="1501495">
                  <a:extLst>
                    <a:ext uri="{9D8B030D-6E8A-4147-A177-3AD203B41FA5}">
                      <a16:colId xmlns:a16="http://schemas.microsoft.com/office/drawing/2014/main" val="1677999795"/>
                    </a:ext>
                  </a:extLst>
                </a:gridCol>
                <a:gridCol w="167679">
                  <a:extLst>
                    <a:ext uri="{9D8B030D-6E8A-4147-A177-3AD203B41FA5}">
                      <a16:colId xmlns:a16="http://schemas.microsoft.com/office/drawing/2014/main" val="4258763328"/>
                    </a:ext>
                  </a:extLst>
                </a:gridCol>
                <a:gridCol w="1091823">
                  <a:extLst>
                    <a:ext uri="{9D8B030D-6E8A-4147-A177-3AD203B41FA5}">
                      <a16:colId xmlns:a16="http://schemas.microsoft.com/office/drawing/2014/main" val="1896310533"/>
                    </a:ext>
                  </a:extLst>
                </a:gridCol>
                <a:gridCol w="396334">
                  <a:extLst>
                    <a:ext uri="{9D8B030D-6E8A-4147-A177-3AD203B41FA5}">
                      <a16:colId xmlns:a16="http://schemas.microsoft.com/office/drawing/2014/main" val="686933434"/>
                    </a:ext>
                  </a:extLst>
                </a:gridCol>
                <a:gridCol w="388713">
                  <a:extLst>
                    <a:ext uri="{9D8B030D-6E8A-4147-A177-3AD203B41FA5}">
                      <a16:colId xmlns:a16="http://schemas.microsoft.com/office/drawing/2014/main" val="209118370"/>
                    </a:ext>
                  </a:extLst>
                </a:gridCol>
                <a:gridCol w="541148">
                  <a:extLst>
                    <a:ext uri="{9D8B030D-6E8A-4147-A177-3AD203B41FA5}">
                      <a16:colId xmlns:a16="http://schemas.microsoft.com/office/drawing/2014/main" val="4103363130"/>
                    </a:ext>
                  </a:extLst>
                </a:gridCol>
                <a:gridCol w="1135649">
                  <a:extLst>
                    <a:ext uri="{9D8B030D-6E8A-4147-A177-3AD203B41FA5}">
                      <a16:colId xmlns:a16="http://schemas.microsoft.com/office/drawing/2014/main" val="116631719"/>
                    </a:ext>
                  </a:extLst>
                </a:gridCol>
                <a:gridCol w="571636">
                  <a:extLst>
                    <a:ext uri="{9D8B030D-6E8A-4147-A177-3AD203B41FA5}">
                      <a16:colId xmlns:a16="http://schemas.microsoft.com/office/drawing/2014/main" val="1280403885"/>
                    </a:ext>
                  </a:extLst>
                </a:gridCol>
                <a:gridCol w="520188">
                  <a:extLst>
                    <a:ext uri="{9D8B030D-6E8A-4147-A177-3AD203B41FA5}">
                      <a16:colId xmlns:a16="http://schemas.microsoft.com/office/drawing/2014/main" val="2223487234"/>
                    </a:ext>
                  </a:extLst>
                </a:gridCol>
                <a:gridCol w="685961">
                  <a:extLst>
                    <a:ext uri="{9D8B030D-6E8A-4147-A177-3AD203B41FA5}">
                      <a16:colId xmlns:a16="http://schemas.microsoft.com/office/drawing/2014/main" val="2050021384"/>
                    </a:ext>
                  </a:extLst>
                </a:gridCol>
                <a:gridCol w="268669">
                  <a:extLst>
                    <a:ext uri="{9D8B030D-6E8A-4147-A177-3AD203B41FA5}">
                      <a16:colId xmlns:a16="http://schemas.microsoft.com/office/drawing/2014/main" val="1827406802"/>
                    </a:ext>
                  </a:extLst>
                </a:gridCol>
                <a:gridCol w="2943921">
                  <a:extLst>
                    <a:ext uri="{9D8B030D-6E8A-4147-A177-3AD203B41FA5}">
                      <a16:colId xmlns:a16="http://schemas.microsoft.com/office/drawing/2014/main" val="4060926253"/>
                    </a:ext>
                  </a:extLst>
                </a:gridCol>
              </a:tblGrid>
              <a:tr h="3346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A28354520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MA-15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VILAFRANCA DE BONANY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anónima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3367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3736544"/>
                  </a:ext>
                </a:extLst>
              </a:tr>
              <a:tr h="3346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A28354520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CEDIPSA COMPAÑIA ESPAÑOLA DISTRIBUIDORA DE PETROLEOS SA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3367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4730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>
                    <a:solidFill>
                      <a:srgbClr val="E7EAE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858435"/>
                  </a:ext>
                </a:extLst>
              </a:tr>
            </a:tbl>
          </a:graphicData>
        </a:graphic>
      </p:graphicFrame>
      <p:graphicFrame>
        <p:nvGraphicFramePr>
          <p:cNvPr id="8" name="Tabla 7">
            <a:extLst>
              <a:ext uri="{FF2B5EF4-FFF2-40B4-BE49-F238E27FC236}">
                <a16:creationId xmlns:a16="http://schemas.microsoft.com/office/drawing/2014/main" id="{28AD5016-AFB3-0AF2-D4FA-EAF748B66F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4449975"/>
              </p:ext>
            </p:extLst>
          </p:nvPr>
        </p:nvGraphicFramePr>
        <p:xfrm>
          <a:off x="928133" y="2140369"/>
          <a:ext cx="10672069" cy="1881102"/>
        </p:xfrm>
        <a:graphic>
          <a:graphicData uri="http://schemas.openxmlformats.org/drawingml/2006/table">
            <a:tbl>
              <a:tblPr/>
              <a:tblGrid>
                <a:gridCol w="473764">
                  <a:extLst>
                    <a:ext uri="{9D8B030D-6E8A-4147-A177-3AD203B41FA5}">
                      <a16:colId xmlns:a16="http://schemas.microsoft.com/office/drawing/2014/main" val="4103985541"/>
                    </a:ext>
                  </a:extLst>
                </a:gridCol>
                <a:gridCol w="1499302">
                  <a:extLst>
                    <a:ext uri="{9D8B030D-6E8A-4147-A177-3AD203B41FA5}">
                      <a16:colId xmlns:a16="http://schemas.microsoft.com/office/drawing/2014/main" val="2439328370"/>
                    </a:ext>
                  </a:extLst>
                </a:gridCol>
                <a:gridCol w="167435">
                  <a:extLst>
                    <a:ext uri="{9D8B030D-6E8A-4147-A177-3AD203B41FA5}">
                      <a16:colId xmlns:a16="http://schemas.microsoft.com/office/drawing/2014/main" val="2985172458"/>
                    </a:ext>
                  </a:extLst>
                </a:gridCol>
                <a:gridCol w="1090229">
                  <a:extLst>
                    <a:ext uri="{9D8B030D-6E8A-4147-A177-3AD203B41FA5}">
                      <a16:colId xmlns:a16="http://schemas.microsoft.com/office/drawing/2014/main" val="3787733729"/>
                    </a:ext>
                  </a:extLst>
                </a:gridCol>
                <a:gridCol w="395756">
                  <a:extLst>
                    <a:ext uri="{9D8B030D-6E8A-4147-A177-3AD203B41FA5}">
                      <a16:colId xmlns:a16="http://schemas.microsoft.com/office/drawing/2014/main" val="842258471"/>
                    </a:ext>
                  </a:extLst>
                </a:gridCol>
                <a:gridCol w="388144">
                  <a:extLst>
                    <a:ext uri="{9D8B030D-6E8A-4147-A177-3AD203B41FA5}">
                      <a16:colId xmlns:a16="http://schemas.microsoft.com/office/drawing/2014/main" val="3034603448"/>
                    </a:ext>
                  </a:extLst>
                </a:gridCol>
                <a:gridCol w="540358">
                  <a:extLst>
                    <a:ext uri="{9D8B030D-6E8A-4147-A177-3AD203B41FA5}">
                      <a16:colId xmlns:a16="http://schemas.microsoft.com/office/drawing/2014/main" val="1632462646"/>
                    </a:ext>
                  </a:extLst>
                </a:gridCol>
                <a:gridCol w="1133990">
                  <a:extLst>
                    <a:ext uri="{9D8B030D-6E8A-4147-A177-3AD203B41FA5}">
                      <a16:colId xmlns:a16="http://schemas.microsoft.com/office/drawing/2014/main" val="175121068"/>
                    </a:ext>
                  </a:extLst>
                </a:gridCol>
                <a:gridCol w="570801">
                  <a:extLst>
                    <a:ext uri="{9D8B030D-6E8A-4147-A177-3AD203B41FA5}">
                      <a16:colId xmlns:a16="http://schemas.microsoft.com/office/drawing/2014/main" val="1363133023"/>
                    </a:ext>
                  </a:extLst>
                </a:gridCol>
                <a:gridCol w="519429">
                  <a:extLst>
                    <a:ext uri="{9D8B030D-6E8A-4147-A177-3AD203B41FA5}">
                      <a16:colId xmlns:a16="http://schemas.microsoft.com/office/drawing/2014/main" val="3757929126"/>
                    </a:ext>
                  </a:extLst>
                </a:gridCol>
                <a:gridCol w="684960">
                  <a:extLst>
                    <a:ext uri="{9D8B030D-6E8A-4147-A177-3AD203B41FA5}">
                      <a16:colId xmlns:a16="http://schemas.microsoft.com/office/drawing/2014/main" val="3997503952"/>
                    </a:ext>
                  </a:extLst>
                </a:gridCol>
                <a:gridCol w="268277">
                  <a:extLst>
                    <a:ext uri="{9D8B030D-6E8A-4147-A177-3AD203B41FA5}">
                      <a16:colId xmlns:a16="http://schemas.microsoft.com/office/drawing/2014/main" val="3336131574"/>
                    </a:ext>
                  </a:extLst>
                </a:gridCol>
                <a:gridCol w="2939624">
                  <a:extLst>
                    <a:ext uri="{9D8B030D-6E8A-4147-A177-3AD203B41FA5}">
                      <a16:colId xmlns:a16="http://schemas.microsoft.com/office/drawing/2014/main" val="2038592235"/>
                    </a:ext>
                  </a:extLst>
                </a:gridCol>
              </a:tblGrid>
              <a:tr h="31351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J57743064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TENVINILO COM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MIGUEL DE CERVANTES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civil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7093818"/>
                  </a:ext>
                </a:extLst>
              </a:tr>
              <a:tr h="31351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E57575235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GUADALUPE GRANCHA ALONSO Y MARIA LUZ MESURADO ROMERO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36719398"/>
                  </a:ext>
                </a:extLst>
              </a:tr>
              <a:tr h="31351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E57666919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AUTOSERVEI ANTONIES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Comunidad de bienes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2687590"/>
                  </a:ext>
                </a:extLst>
              </a:tr>
              <a:tr h="31351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E57962094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ALLS I MELONS C.B.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9731052"/>
                  </a:ext>
                </a:extLst>
              </a:tr>
              <a:tr h="31351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B57921140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S.E.S. RACING TEAM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16/06/2015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82450303"/>
                  </a:ext>
                </a:extLst>
              </a:tr>
              <a:tr h="31351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B57784829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SUPERMERCATS SERNA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DE 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VILAFRANCA DE BONANY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ptos" panose="02110004020202020204"/>
                        </a:defRPr>
                      </a:lvl9pPr>
                    </a:lstStyle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293" marR="4293" marT="4293" marB="0" anchor="b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56082">
                        <a:tint val="2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7933379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641AD17-303E-2B52-B503-A8C3FD3F43B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4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5229814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4DA34F3-943C-CD38-7033-E02E7E89A9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8087056"/>
              </p:ext>
            </p:extLst>
          </p:nvPr>
        </p:nvGraphicFramePr>
        <p:xfrm>
          <a:off x="1054586" y="488610"/>
          <a:ext cx="10257367" cy="56671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2628">
                  <a:extLst>
                    <a:ext uri="{9D8B030D-6E8A-4147-A177-3AD203B41FA5}">
                      <a16:colId xmlns:a16="http://schemas.microsoft.com/office/drawing/2014/main" val="2993052547"/>
                    </a:ext>
                  </a:extLst>
                </a:gridCol>
                <a:gridCol w="1435562">
                  <a:extLst>
                    <a:ext uri="{9D8B030D-6E8A-4147-A177-3AD203B41FA5}">
                      <a16:colId xmlns:a16="http://schemas.microsoft.com/office/drawing/2014/main" val="1253513204"/>
                    </a:ext>
                  </a:extLst>
                </a:gridCol>
                <a:gridCol w="160316">
                  <a:extLst>
                    <a:ext uri="{9D8B030D-6E8A-4147-A177-3AD203B41FA5}">
                      <a16:colId xmlns:a16="http://schemas.microsoft.com/office/drawing/2014/main" val="2910979462"/>
                    </a:ext>
                  </a:extLst>
                </a:gridCol>
                <a:gridCol w="1043879">
                  <a:extLst>
                    <a:ext uri="{9D8B030D-6E8A-4147-A177-3AD203B41FA5}">
                      <a16:colId xmlns:a16="http://schemas.microsoft.com/office/drawing/2014/main" val="2413017121"/>
                    </a:ext>
                  </a:extLst>
                </a:gridCol>
                <a:gridCol w="378930">
                  <a:extLst>
                    <a:ext uri="{9D8B030D-6E8A-4147-A177-3AD203B41FA5}">
                      <a16:colId xmlns:a16="http://schemas.microsoft.com/office/drawing/2014/main" val="2775395171"/>
                    </a:ext>
                  </a:extLst>
                </a:gridCol>
                <a:gridCol w="371644">
                  <a:extLst>
                    <a:ext uri="{9D8B030D-6E8A-4147-A177-3AD203B41FA5}">
                      <a16:colId xmlns:a16="http://schemas.microsoft.com/office/drawing/2014/main" val="1718223116"/>
                    </a:ext>
                  </a:extLst>
                </a:gridCol>
                <a:gridCol w="517385">
                  <a:extLst>
                    <a:ext uri="{9D8B030D-6E8A-4147-A177-3AD203B41FA5}">
                      <a16:colId xmlns:a16="http://schemas.microsoft.com/office/drawing/2014/main" val="2289104008"/>
                    </a:ext>
                  </a:extLst>
                </a:gridCol>
                <a:gridCol w="1085781">
                  <a:extLst>
                    <a:ext uri="{9D8B030D-6E8A-4147-A177-3AD203B41FA5}">
                      <a16:colId xmlns:a16="http://schemas.microsoft.com/office/drawing/2014/main" val="978529056"/>
                    </a:ext>
                  </a:extLst>
                </a:gridCol>
                <a:gridCol w="546535">
                  <a:extLst>
                    <a:ext uri="{9D8B030D-6E8A-4147-A177-3AD203B41FA5}">
                      <a16:colId xmlns:a16="http://schemas.microsoft.com/office/drawing/2014/main" val="2732826062"/>
                    </a:ext>
                  </a:extLst>
                </a:gridCol>
                <a:gridCol w="497346">
                  <a:extLst>
                    <a:ext uri="{9D8B030D-6E8A-4147-A177-3AD203B41FA5}">
                      <a16:colId xmlns:a16="http://schemas.microsoft.com/office/drawing/2014/main" val="1749183902"/>
                    </a:ext>
                  </a:extLst>
                </a:gridCol>
                <a:gridCol w="655840">
                  <a:extLst>
                    <a:ext uri="{9D8B030D-6E8A-4147-A177-3AD203B41FA5}">
                      <a16:colId xmlns:a16="http://schemas.microsoft.com/office/drawing/2014/main" val="1445911902"/>
                    </a:ext>
                  </a:extLst>
                </a:gridCol>
                <a:gridCol w="256872">
                  <a:extLst>
                    <a:ext uri="{9D8B030D-6E8A-4147-A177-3AD203B41FA5}">
                      <a16:colId xmlns:a16="http://schemas.microsoft.com/office/drawing/2014/main" val="219405351"/>
                    </a:ext>
                  </a:extLst>
                </a:gridCol>
                <a:gridCol w="2814649">
                  <a:extLst>
                    <a:ext uri="{9D8B030D-6E8A-4147-A177-3AD203B41FA5}">
                      <a16:colId xmlns:a16="http://schemas.microsoft.com/office/drawing/2014/main" val="1087567565"/>
                    </a:ext>
                  </a:extLst>
                </a:gridCol>
              </a:tblGrid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43034686F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YESTE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4329114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X6003117W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DIOUF NDEYE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8368583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42965180F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IGLESIAS CABALLE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 ROMA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7373949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42987524H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HERRERO BONNIN JUAN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451297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X5903571T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ROGER AYELEN MARIA JUDITH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0965255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43026137Z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PALOMARES GARCIA PABLO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 CAPELLA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8628453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X0844588M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AGRICOLA MARIA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275784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42945844Z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ENFEDAQUE NADAL PAULA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9591394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02063961X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ANGELES BENITO CESTEROS ANA MARIA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AVINYO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2285153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43081868Q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MASCARO FERNANDEZ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BARTOMEU XAMENA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5445023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42987940C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DELGADO CARDENAS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BARCELO I COMBIS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8600530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Y8939778Z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RUSTEMEYER KATHARINA ELISABETH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0842673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42945815P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TERRASA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4839579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43114803S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UTRERO JULIO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20787695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43220989X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VALIENTE CANTERO SERGIO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1285674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X2481431F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MESSINESE ARTURO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SUNYER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2670335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43114362B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RAMIREZ NAVARRO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5814192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43053922S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CORTES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65072808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43067090G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ORTIZ RAMOS MARIA JERONIMA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7234267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50172791Q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ESCUDERO LUIS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LLOTGETA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135492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42966873K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PALOU RAMON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SARAGOSSA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7403893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04308585H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CHEEMA MUHAMMAD MUHAMMAD AWAIS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32563303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X6270764K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ZHENG JUNWEI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3537189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38116366F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MARTI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0424461"/>
                  </a:ext>
                </a:extLst>
              </a:tr>
              <a:tr h="22668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43023907S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 CALVO BERNARDO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143732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D5456653-86C8-D2BE-1659-B3D759708B2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15FAF10-4641-489E-EA16-3C37755E61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8124906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FB8C8D2-6C60-8219-805F-4707779968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9347228"/>
              </p:ext>
            </p:extLst>
          </p:nvPr>
        </p:nvGraphicFramePr>
        <p:xfrm>
          <a:off x="993177" y="383908"/>
          <a:ext cx="10205644" cy="58784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1462">
                  <a:extLst>
                    <a:ext uri="{9D8B030D-6E8A-4147-A177-3AD203B41FA5}">
                      <a16:colId xmlns:a16="http://schemas.microsoft.com/office/drawing/2014/main" val="3301923617"/>
                    </a:ext>
                  </a:extLst>
                </a:gridCol>
                <a:gridCol w="1429600">
                  <a:extLst>
                    <a:ext uri="{9D8B030D-6E8A-4147-A177-3AD203B41FA5}">
                      <a16:colId xmlns:a16="http://schemas.microsoft.com/office/drawing/2014/main" val="4232920878"/>
                    </a:ext>
                  </a:extLst>
                </a:gridCol>
                <a:gridCol w="159650">
                  <a:extLst>
                    <a:ext uri="{9D8B030D-6E8A-4147-A177-3AD203B41FA5}">
                      <a16:colId xmlns:a16="http://schemas.microsoft.com/office/drawing/2014/main" val="2686432839"/>
                    </a:ext>
                  </a:extLst>
                </a:gridCol>
                <a:gridCol w="1039544">
                  <a:extLst>
                    <a:ext uri="{9D8B030D-6E8A-4147-A177-3AD203B41FA5}">
                      <a16:colId xmlns:a16="http://schemas.microsoft.com/office/drawing/2014/main" val="3375482102"/>
                    </a:ext>
                  </a:extLst>
                </a:gridCol>
                <a:gridCol w="377357">
                  <a:extLst>
                    <a:ext uri="{9D8B030D-6E8A-4147-A177-3AD203B41FA5}">
                      <a16:colId xmlns:a16="http://schemas.microsoft.com/office/drawing/2014/main" val="3406708174"/>
                    </a:ext>
                  </a:extLst>
                </a:gridCol>
                <a:gridCol w="370100">
                  <a:extLst>
                    <a:ext uri="{9D8B030D-6E8A-4147-A177-3AD203B41FA5}">
                      <a16:colId xmlns:a16="http://schemas.microsoft.com/office/drawing/2014/main" val="3324394519"/>
                    </a:ext>
                  </a:extLst>
                </a:gridCol>
                <a:gridCol w="515236">
                  <a:extLst>
                    <a:ext uri="{9D8B030D-6E8A-4147-A177-3AD203B41FA5}">
                      <a16:colId xmlns:a16="http://schemas.microsoft.com/office/drawing/2014/main" val="3900469501"/>
                    </a:ext>
                  </a:extLst>
                </a:gridCol>
                <a:gridCol w="1081270">
                  <a:extLst>
                    <a:ext uri="{9D8B030D-6E8A-4147-A177-3AD203B41FA5}">
                      <a16:colId xmlns:a16="http://schemas.microsoft.com/office/drawing/2014/main" val="2304001648"/>
                    </a:ext>
                  </a:extLst>
                </a:gridCol>
                <a:gridCol w="544264">
                  <a:extLst>
                    <a:ext uri="{9D8B030D-6E8A-4147-A177-3AD203B41FA5}">
                      <a16:colId xmlns:a16="http://schemas.microsoft.com/office/drawing/2014/main" val="1848203592"/>
                    </a:ext>
                  </a:extLst>
                </a:gridCol>
                <a:gridCol w="495281">
                  <a:extLst>
                    <a:ext uri="{9D8B030D-6E8A-4147-A177-3AD203B41FA5}">
                      <a16:colId xmlns:a16="http://schemas.microsoft.com/office/drawing/2014/main" val="1582162344"/>
                    </a:ext>
                  </a:extLst>
                </a:gridCol>
                <a:gridCol w="653117">
                  <a:extLst>
                    <a:ext uri="{9D8B030D-6E8A-4147-A177-3AD203B41FA5}">
                      <a16:colId xmlns:a16="http://schemas.microsoft.com/office/drawing/2014/main" val="2483985915"/>
                    </a:ext>
                  </a:extLst>
                </a:gridCol>
                <a:gridCol w="255804">
                  <a:extLst>
                    <a:ext uri="{9D8B030D-6E8A-4147-A177-3AD203B41FA5}">
                      <a16:colId xmlns:a16="http://schemas.microsoft.com/office/drawing/2014/main" val="1480901480"/>
                    </a:ext>
                  </a:extLst>
                </a:gridCol>
                <a:gridCol w="2802959">
                  <a:extLst>
                    <a:ext uri="{9D8B030D-6E8A-4147-A177-3AD203B41FA5}">
                      <a16:colId xmlns:a16="http://schemas.microsoft.com/office/drawing/2014/main" val="605422847"/>
                    </a:ext>
                  </a:extLst>
                </a:gridCol>
              </a:tblGrid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42999918S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TORRES JUAN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71861317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43125833M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PUERTA MARTI ROBERTO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01100504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42971188N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SANTAMARIA MARIA CELIA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95521137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B57735474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PAMBOLLIBRES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27674087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43090370P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MUNAR GUILLEM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GARCIA I 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00870498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43070258K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BAUZA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16965315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X4524462V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TULI PREM SAGAR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50871110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43118230S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CIFRE DE LA CALLE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JAFUDA CRESQUES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7780260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42968733H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ROIG MARIA LUZ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60854310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43229641Z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BELTRAN CRUZ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80185113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Y2082327J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LUOQIN WU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50331507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43113495H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UMBERT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65272353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43071392M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GELO OCHOA MARIA HORTENSIA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RAFAL 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81602072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Y0680945K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AMANPREET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61726303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Y4618982K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KAYA MEHMET REMZI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10524786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Y4340627N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STARK MARION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VALLDARGENT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25611957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43101604H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NAVARRETE PULPILLO MARIA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40743469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43103669J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GUIJARRO BAGUR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1031549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43113419B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MORENO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FELIP NERI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45651504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18237252T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VALLS CORTES MARIA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92808397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52032507K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OLUWATOYIN MAJEKODUNMI OGUNDEYI BOLANLE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FERRAGUT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85305433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43187693H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RAMOS INMACULADA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93149049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X1422887S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VALLEJO CONTRERAS ORLANDO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08517454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43036165Z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GARRIDO VIVO CECILIA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30553621"/>
                  </a:ext>
                </a:extLst>
              </a:tr>
              <a:tr h="2351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43201607V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SAGRISTA BUADES FRANCISCO DE ASIS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MARQUES FONTSANTA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96287893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EEE6E903-42BB-7681-CEDF-BC90B389C83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1094196-7577-71D5-9EA7-D87C68AB19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7682865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26B51CB-8024-E2D5-836F-6F920A02CC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88210"/>
              </p:ext>
            </p:extLst>
          </p:nvPr>
        </p:nvGraphicFramePr>
        <p:xfrm>
          <a:off x="1003344" y="411829"/>
          <a:ext cx="10185310" cy="57634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5309">
                  <a:extLst>
                    <a:ext uri="{9D8B030D-6E8A-4147-A177-3AD203B41FA5}">
                      <a16:colId xmlns:a16="http://schemas.microsoft.com/office/drawing/2014/main" val="2048268354"/>
                    </a:ext>
                  </a:extLst>
                </a:gridCol>
                <a:gridCol w="1357766">
                  <a:extLst>
                    <a:ext uri="{9D8B030D-6E8A-4147-A177-3AD203B41FA5}">
                      <a16:colId xmlns:a16="http://schemas.microsoft.com/office/drawing/2014/main" val="2179621759"/>
                    </a:ext>
                  </a:extLst>
                </a:gridCol>
                <a:gridCol w="159798">
                  <a:extLst>
                    <a:ext uri="{9D8B030D-6E8A-4147-A177-3AD203B41FA5}">
                      <a16:colId xmlns:a16="http://schemas.microsoft.com/office/drawing/2014/main" val="865093776"/>
                    </a:ext>
                  </a:extLst>
                </a:gridCol>
                <a:gridCol w="1040502">
                  <a:extLst>
                    <a:ext uri="{9D8B030D-6E8A-4147-A177-3AD203B41FA5}">
                      <a16:colId xmlns:a16="http://schemas.microsoft.com/office/drawing/2014/main" val="2787293240"/>
                    </a:ext>
                  </a:extLst>
                </a:gridCol>
                <a:gridCol w="377705">
                  <a:extLst>
                    <a:ext uri="{9D8B030D-6E8A-4147-A177-3AD203B41FA5}">
                      <a16:colId xmlns:a16="http://schemas.microsoft.com/office/drawing/2014/main" val="344466109"/>
                    </a:ext>
                  </a:extLst>
                </a:gridCol>
                <a:gridCol w="370441">
                  <a:extLst>
                    <a:ext uri="{9D8B030D-6E8A-4147-A177-3AD203B41FA5}">
                      <a16:colId xmlns:a16="http://schemas.microsoft.com/office/drawing/2014/main" val="3597678489"/>
                    </a:ext>
                  </a:extLst>
                </a:gridCol>
                <a:gridCol w="515712">
                  <a:extLst>
                    <a:ext uri="{9D8B030D-6E8A-4147-A177-3AD203B41FA5}">
                      <a16:colId xmlns:a16="http://schemas.microsoft.com/office/drawing/2014/main" val="656213171"/>
                    </a:ext>
                  </a:extLst>
                </a:gridCol>
                <a:gridCol w="1082269">
                  <a:extLst>
                    <a:ext uri="{9D8B030D-6E8A-4147-A177-3AD203B41FA5}">
                      <a16:colId xmlns:a16="http://schemas.microsoft.com/office/drawing/2014/main" val="4283766431"/>
                    </a:ext>
                  </a:extLst>
                </a:gridCol>
                <a:gridCol w="544766">
                  <a:extLst>
                    <a:ext uri="{9D8B030D-6E8A-4147-A177-3AD203B41FA5}">
                      <a16:colId xmlns:a16="http://schemas.microsoft.com/office/drawing/2014/main" val="644636706"/>
                    </a:ext>
                  </a:extLst>
                </a:gridCol>
                <a:gridCol w="495737">
                  <a:extLst>
                    <a:ext uri="{9D8B030D-6E8A-4147-A177-3AD203B41FA5}">
                      <a16:colId xmlns:a16="http://schemas.microsoft.com/office/drawing/2014/main" val="2566377597"/>
                    </a:ext>
                  </a:extLst>
                </a:gridCol>
                <a:gridCol w="653719">
                  <a:extLst>
                    <a:ext uri="{9D8B030D-6E8A-4147-A177-3AD203B41FA5}">
                      <a16:colId xmlns:a16="http://schemas.microsoft.com/office/drawing/2014/main" val="1615650580"/>
                    </a:ext>
                  </a:extLst>
                </a:gridCol>
                <a:gridCol w="256041">
                  <a:extLst>
                    <a:ext uri="{9D8B030D-6E8A-4147-A177-3AD203B41FA5}">
                      <a16:colId xmlns:a16="http://schemas.microsoft.com/office/drawing/2014/main" val="3289135742"/>
                    </a:ext>
                  </a:extLst>
                </a:gridCol>
                <a:gridCol w="2805545">
                  <a:extLst>
                    <a:ext uri="{9D8B030D-6E8A-4147-A177-3AD203B41FA5}">
                      <a16:colId xmlns:a16="http://schemas.microsoft.com/office/drawing/2014/main" val="3287217484"/>
                    </a:ext>
                  </a:extLst>
                </a:gridCol>
              </a:tblGrid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X0155049Y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TITO PETRI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65189537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49778466A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SCHMITT MARIA JULIETA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GUILLEM VIVES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10407562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43216884E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TORRES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72812272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Y0963506G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SAHAR CARLOS DAMIAN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04660730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48439468L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MENSUA DE FRUTOS MARIA CARLOTA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ESPORLES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0059922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43223700F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GHANSHYAM MIRCHANDANI MIRCHANDANI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49909331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43085907F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MORENO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03510722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X5859625F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GUOYI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12840861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45698763V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RIUTORT REINA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36578655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20247430R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BEDIA ARIZO LUCIA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40072113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43154450X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RUIZ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VAIXELL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02761240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01487329B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NIÑO YELA MARIA NIEVES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FIDEUS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54987209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43053909W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MONTOYA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ROMERO DE TORRES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30566137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43076476Y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OBRADOR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11820800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Y4740430Y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BALJIT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BARCELO I COMBIS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36145320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43181197P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TRILLA ROSSELLO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8492541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43032230N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HIGUERAS RUIZ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62483332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41540839X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CRESPI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FORMENTERA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49329960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X2582868Z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FERRARI DAVIDE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VICARI ANTONI MARIMON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18824641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X8357486E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BAHRIEVA KYUCHUK FATME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Autónomos extranjeros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78826687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43069955V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ZAHRA Z. BIDA EL BOUFAHI FATIMA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LLAMPUGOL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35399526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78177577W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VADELL LLADO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JEAN GIONO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23406938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46390731F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HINOJOSA QUISPE ROXANA YSABEL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3829149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43175498J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RODRIGUEZ ENRIQUETA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MOLINERS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32082186"/>
                  </a:ext>
                </a:extLst>
              </a:tr>
              <a:tr h="23053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42981654J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ALOU CAMPINS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12/10/1994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75366622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59DD3ED3-B0F1-AA5F-0FD3-E37BB517177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2D7BAB5-EF38-FF84-0A9F-144A09C84E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79914119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59CBABDA-85D4-4AE6-B854-D0C994936E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8098862"/>
              </p:ext>
            </p:extLst>
          </p:nvPr>
        </p:nvGraphicFramePr>
        <p:xfrm>
          <a:off x="901021" y="377573"/>
          <a:ext cx="10186222" cy="59343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1516">
                  <a:extLst>
                    <a:ext uri="{9D8B030D-6E8A-4147-A177-3AD203B41FA5}">
                      <a16:colId xmlns:a16="http://schemas.microsoft.com/office/drawing/2014/main" val="2512380760"/>
                    </a:ext>
                  </a:extLst>
                </a:gridCol>
                <a:gridCol w="1426737">
                  <a:extLst>
                    <a:ext uri="{9D8B030D-6E8A-4147-A177-3AD203B41FA5}">
                      <a16:colId xmlns:a16="http://schemas.microsoft.com/office/drawing/2014/main" val="1322723350"/>
                    </a:ext>
                  </a:extLst>
                </a:gridCol>
                <a:gridCol w="159330">
                  <a:extLst>
                    <a:ext uri="{9D8B030D-6E8A-4147-A177-3AD203B41FA5}">
                      <a16:colId xmlns:a16="http://schemas.microsoft.com/office/drawing/2014/main" val="469239957"/>
                    </a:ext>
                  </a:extLst>
                </a:gridCol>
                <a:gridCol w="1037462">
                  <a:extLst>
                    <a:ext uri="{9D8B030D-6E8A-4147-A177-3AD203B41FA5}">
                      <a16:colId xmlns:a16="http://schemas.microsoft.com/office/drawing/2014/main" val="1709697765"/>
                    </a:ext>
                  </a:extLst>
                </a:gridCol>
                <a:gridCol w="376600">
                  <a:extLst>
                    <a:ext uri="{9D8B030D-6E8A-4147-A177-3AD203B41FA5}">
                      <a16:colId xmlns:a16="http://schemas.microsoft.com/office/drawing/2014/main" val="1141606982"/>
                    </a:ext>
                  </a:extLst>
                </a:gridCol>
                <a:gridCol w="369359">
                  <a:extLst>
                    <a:ext uri="{9D8B030D-6E8A-4147-A177-3AD203B41FA5}">
                      <a16:colId xmlns:a16="http://schemas.microsoft.com/office/drawing/2014/main" val="4173344692"/>
                    </a:ext>
                  </a:extLst>
                </a:gridCol>
                <a:gridCol w="514204">
                  <a:extLst>
                    <a:ext uri="{9D8B030D-6E8A-4147-A177-3AD203B41FA5}">
                      <a16:colId xmlns:a16="http://schemas.microsoft.com/office/drawing/2014/main" val="42355323"/>
                    </a:ext>
                  </a:extLst>
                </a:gridCol>
                <a:gridCol w="1079105">
                  <a:extLst>
                    <a:ext uri="{9D8B030D-6E8A-4147-A177-3AD203B41FA5}">
                      <a16:colId xmlns:a16="http://schemas.microsoft.com/office/drawing/2014/main" val="3269057381"/>
                    </a:ext>
                  </a:extLst>
                </a:gridCol>
                <a:gridCol w="543175">
                  <a:extLst>
                    <a:ext uri="{9D8B030D-6E8A-4147-A177-3AD203B41FA5}">
                      <a16:colId xmlns:a16="http://schemas.microsoft.com/office/drawing/2014/main" val="3863662404"/>
                    </a:ext>
                  </a:extLst>
                </a:gridCol>
                <a:gridCol w="494288">
                  <a:extLst>
                    <a:ext uri="{9D8B030D-6E8A-4147-A177-3AD203B41FA5}">
                      <a16:colId xmlns:a16="http://schemas.microsoft.com/office/drawing/2014/main" val="4216832477"/>
                    </a:ext>
                  </a:extLst>
                </a:gridCol>
                <a:gridCol w="651808">
                  <a:extLst>
                    <a:ext uri="{9D8B030D-6E8A-4147-A177-3AD203B41FA5}">
                      <a16:colId xmlns:a16="http://schemas.microsoft.com/office/drawing/2014/main" val="2696051935"/>
                    </a:ext>
                  </a:extLst>
                </a:gridCol>
                <a:gridCol w="255293">
                  <a:extLst>
                    <a:ext uri="{9D8B030D-6E8A-4147-A177-3AD203B41FA5}">
                      <a16:colId xmlns:a16="http://schemas.microsoft.com/office/drawing/2014/main" val="493670342"/>
                    </a:ext>
                  </a:extLst>
                </a:gridCol>
                <a:gridCol w="2797345">
                  <a:extLst>
                    <a:ext uri="{9D8B030D-6E8A-4147-A177-3AD203B41FA5}">
                      <a16:colId xmlns:a16="http://schemas.microsoft.com/office/drawing/2014/main" val="2831020715"/>
                    </a:ext>
                  </a:extLst>
                </a:gridCol>
              </a:tblGrid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49924557K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GRAUR FARKAS OANA RAMONA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5975112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07173189H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KENDY ESTEPHANY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6574223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45193491D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HERRERA VARGAS YORYINA ASTRID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0087612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54628639M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ENCISO RODRIGUEZ ORESTES SANTIAGO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DINA MOORE BOWDEN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7561837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33308316S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CORA REGO LORETTA GABRIELA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6815925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X7189009Z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SURESH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CALAFELL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3450535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Y4713346Q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QUINTERO JOSE ALBEIRO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 GUIMERA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4386579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43146106S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ENSEÑAT EMILIA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BERLIN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4620558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43028031E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GARRIDO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CURT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6073459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43044096X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SABATER RIUTORT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4159686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43061737X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 COMPANY MARIA ASUNCION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9773996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49867477G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VILLARROEL TORRICO ELIZABETH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4201046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18236421C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 TRUYOLS BLANCA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CLARA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3717724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78210230H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VANRELL FRANCISCA SALOME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2419848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Y2398425E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KUENZEL FLORIAN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8076139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Y1703512P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DATRI NICOLAS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BOSSERIA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70400814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43005861R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PUJADAS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8807911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X3058640P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ZHUHUA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ONOFRE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9158097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78179100F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CANAVES SUAREZ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VALLDARGENT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6025967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43147583C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FRONTERA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CAPLLONCH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2068050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X2716566J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SHAOLAN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6122109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Y5526586E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AKTHER LIJA KULSUMA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7655213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04305091C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DILBAG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0154354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43020025C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BOTA LLORENS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289388"/>
                  </a:ext>
                </a:extLst>
              </a:tr>
              <a:tr h="23737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42988058T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MOREY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5678565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81D4051A-2272-79BC-EFD4-0FCC835C9BD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60B721D-12CF-210B-140A-995A81A621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535144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213BDB90-6DD7-F147-E9B4-0D4AD94EDD6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EE1056E4-94CD-AE22-8302-90158AAFF8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4851565"/>
              </p:ext>
            </p:extLst>
          </p:nvPr>
        </p:nvGraphicFramePr>
        <p:xfrm>
          <a:off x="882118" y="625387"/>
          <a:ext cx="10427763" cy="5607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2918">
                  <a:extLst>
                    <a:ext uri="{9D8B030D-6E8A-4147-A177-3AD203B41FA5}">
                      <a16:colId xmlns:a16="http://schemas.microsoft.com/office/drawing/2014/main" val="1960666599"/>
                    </a:ext>
                  </a:extLst>
                </a:gridCol>
                <a:gridCol w="1464981">
                  <a:extLst>
                    <a:ext uri="{9D8B030D-6E8A-4147-A177-3AD203B41FA5}">
                      <a16:colId xmlns:a16="http://schemas.microsoft.com/office/drawing/2014/main" val="1624941082"/>
                    </a:ext>
                  </a:extLst>
                </a:gridCol>
                <a:gridCol w="163601">
                  <a:extLst>
                    <a:ext uri="{9D8B030D-6E8A-4147-A177-3AD203B41FA5}">
                      <a16:colId xmlns:a16="http://schemas.microsoft.com/office/drawing/2014/main" val="3277658055"/>
                    </a:ext>
                  </a:extLst>
                </a:gridCol>
                <a:gridCol w="1065271">
                  <a:extLst>
                    <a:ext uri="{9D8B030D-6E8A-4147-A177-3AD203B41FA5}">
                      <a16:colId xmlns:a16="http://schemas.microsoft.com/office/drawing/2014/main" val="922287246"/>
                    </a:ext>
                  </a:extLst>
                </a:gridCol>
                <a:gridCol w="386696">
                  <a:extLst>
                    <a:ext uri="{9D8B030D-6E8A-4147-A177-3AD203B41FA5}">
                      <a16:colId xmlns:a16="http://schemas.microsoft.com/office/drawing/2014/main" val="291858051"/>
                    </a:ext>
                  </a:extLst>
                </a:gridCol>
                <a:gridCol w="379260">
                  <a:extLst>
                    <a:ext uri="{9D8B030D-6E8A-4147-A177-3AD203B41FA5}">
                      <a16:colId xmlns:a16="http://schemas.microsoft.com/office/drawing/2014/main" val="1068085638"/>
                    </a:ext>
                  </a:extLst>
                </a:gridCol>
                <a:gridCol w="527987">
                  <a:extLst>
                    <a:ext uri="{9D8B030D-6E8A-4147-A177-3AD203B41FA5}">
                      <a16:colId xmlns:a16="http://schemas.microsoft.com/office/drawing/2014/main" val="3200662957"/>
                    </a:ext>
                  </a:extLst>
                </a:gridCol>
                <a:gridCol w="1108032">
                  <a:extLst>
                    <a:ext uri="{9D8B030D-6E8A-4147-A177-3AD203B41FA5}">
                      <a16:colId xmlns:a16="http://schemas.microsoft.com/office/drawing/2014/main" val="1115213150"/>
                    </a:ext>
                  </a:extLst>
                </a:gridCol>
                <a:gridCol w="557735">
                  <a:extLst>
                    <a:ext uri="{9D8B030D-6E8A-4147-A177-3AD203B41FA5}">
                      <a16:colId xmlns:a16="http://schemas.microsoft.com/office/drawing/2014/main" val="723862453"/>
                    </a:ext>
                  </a:extLst>
                </a:gridCol>
                <a:gridCol w="507537">
                  <a:extLst>
                    <a:ext uri="{9D8B030D-6E8A-4147-A177-3AD203B41FA5}">
                      <a16:colId xmlns:a16="http://schemas.microsoft.com/office/drawing/2014/main" val="1655694711"/>
                    </a:ext>
                  </a:extLst>
                </a:gridCol>
                <a:gridCol w="669280">
                  <a:extLst>
                    <a:ext uri="{9D8B030D-6E8A-4147-A177-3AD203B41FA5}">
                      <a16:colId xmlns:a16="http://schemas.microsoft.com/office/drawing/2014/main" val="3362191233"/>
                    </a:ext>
                  </a:extLst>
                </a:gridCol>
                <a:gridCol w="262135">
                  <a:extLst>
                    <a:ext uri="{9D8B030D-6E8A-4147-A177-3AD203B41FA5}">
                      <a16:colId xmlns:a16="http://schemas.microsoft.com/office/drawing/2014/main" val="2472531513"/>
                    </a:ext>
                  </a:extLst>
                </a:gridCol>
                <a:gridCol w="2872330">
                  <a:extLst>
                    <a:ext uri="{9D8B030D-6E8A-4147-A177-3AD203B41FA5}">
                      <a16:colId xmlns:a16="http://schemas.microsoft.com/office/drawing/2014/main" val="3977247327"/>
                    </a:ext>
                  </a:extLst>
                </a:gridCol>
              </a:tblGrid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B57839813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FARIGOLA RETAIL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03/01/2014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0455871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B57482127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 dirty="0">
                          <a:effectLst/>
                        </a:rPr>
                        <a:t>FERNANDO ZAMORA LAVADO S.L.</a:t>
                      </a:r>
                      <a:endParaRPr lang="pt-BR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INDALECIO PRIETO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9006720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B57557894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FERRETERIA TRAMUNTANA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25/03/2008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1821068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B57170193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FORN VIRGEN DE LLUCH SL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CREDIT BALEAR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36071450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B57725798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FREER LIVING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310741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B57725798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FREER LIVING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13/09/2011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3558065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B57751810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FREL 2012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JOVELLANOS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22/03/2012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3754655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B57751810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FREL 2012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7100307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B57149106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FUSION KARLUIS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462804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B57149106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FUSION KARLUIS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REYNES 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03/06/2002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230959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B07687775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 MAIOR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1240403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B57900508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GALLERY CORNER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PROTECTORA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09/02/2015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2446065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43059137D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PALERM MAYOL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MARGARIDA XIRGU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5272630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43059137D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PALERM MAYOL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MONTSERRAT MASCARO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2031025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43057225Y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MONTERO GONZALEZ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7612156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42985023R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 MASSOT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7025554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18237486G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MESTRE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23885914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42981255M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ALEMANY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7279003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71210854W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PEREZ MARIA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6448062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41313540C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ESCANELLAS LLABRES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no realizado ni en establecimientos, ni en puestos de venta ni en </a:t>
                      </a:r>
                      <a:r>
                        <a:rPr lang="es-ES" sz="700" u="none" strike="noStrike" dirty="0" err="1">
                          <a:effectLst/>
                        </a:rPr>
                        <a:t>mercadi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427761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B16623076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GELATERIES VALLS POLLENÇA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COMTAT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0342579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43066396T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CAMPOS SARD JUAN R.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FEIXINA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4541431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B07977093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GERIATRIA I LABORATORI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15/10/1999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7173930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50294500D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ALCANTUD ERNESTO AGUSTIN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MASSOT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3199460"/>
                  </a:ext>
                </a:extLst>
              </a:tr>
              <a:tr h="2242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42982235L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FERMOSELLE PATERNA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PREVERE RAFAEL BARRERA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1857468"/>
                  </a:ext>
                </a:extLst>
              </a:tr>
            </a:tbl>
          </a:graphicData>
        </a:graphic>
      </p:graphicFrame>
      <p:pic>
        <p:nvPicPr>
          <p:cNvPr id="6" name="Imagen 5">
            <a:extLst>
              <a:ext uri="{FF2B5EF4-FFF2-40B4-BE49-F238E27FC236}">
                <a16:creationId xmlns:a16="http://schemas.microsoft.com/office/drawing/2014/main" id="{088311F9-199F-C6F8-CDEF-0BF2DD2C992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4B873A9-75B0-DD13-CF19-5396F736A8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8007442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8C7C4D5D-20C5-B1BC-8FF5-8DDB4E173B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5525261"/>
              </p:ext>
            </p:extLst>
          </p:nvPr>
        </p:nvGraphicFramePr>
        <p:xfrm>
          <a:off x="1396614" y="417523"/>
          <a:ext cx="10290717" cy="5894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2628">
                  <a:extLst>
                    <a:ext uri="{9D8B030D-6E8A-4147-A177-3AD203B41FA5}">
                      <a16:colId xmlns:a16="http://schemas.microsoft.com/office/drawing/2014/main" val="3401796484"/>
                    </a:ext>
                  </a:extLst>
                </a:gridCol>
                <a:gridCol w="1440465">
                  <a:extLst>
                    <a:ext uri="{9D8B030D-6E8A-4147-A177-3AD203B41FA5}">
                      <a16:colId xmlns:a16="http://schemas.microsoft.com/office/drawing/2014/main" val="3990322650"/>
                    </a:ext>
                  </a:extLst>
                </a:gridCol>
                <a:gridCol w="160864">
                  <a:extLst>
                    <a:ext uri="{9D8B030D-6E8A-4147-A177-3AD203B41FA5}">
                      <a16:colId xmlns:a16="http://schemas.microsoft.com/office/drawing/2014/main" val="250625869"/>
                    </a:ext>
                  </a:extLst>
                </a:gridCol>
                <a:gridCol w="1047445">
                  <a:extLst>
                    <a:ext uri="{9D8B030D-6E8A-4147-A177-3AD203B41FA5}">
                      <a16:colId xmlns:a16="http://schemas.microsoft.com/office/drawing/2014/main" val="2820021710"/>
                    </a:ext>
                  </a:extLst>
                </a:gridCol>
                <a:gridCol w="380224">
                  <a:extLst>
                    <a:ext uri="{9D8B030D-6E8A-4147-A177-3AD203B41FA5}">
                      <a16:colId xmlns:a16="http://schemas.microsoft.com/office/drawing/2014/main" val="2513285290"/>
                    </a:ext>
                  </a:extLst>
                </a:gridCol>
                <a:gridCol w="372913">
                  <a:extLst>
                    <a:ext uri="{9D8B030D-6E8A-4147-A177-3AD203B41FA5}">
                      <a16:colId xmlns:a16="http://schemas.microsoft.com/office/drawing/2014/main" val="2159065292"/>
                    </a:ext>
                  </a:extLst>
                </a:gridCol>
                <a:gridCol w="519152">
                  <a:extLst>
                    <a:ext uri="{9D8B030D-6E8A-4147-A177-3AD203B41FA5}">
                      <a16:colId xmlns:a16="http://schemas.microsoft.com/office/drawing/2014/main" val="1180163783"/>
                    </a:ext>
                  </a:extLst>
                </a:gridCol>
                <a:gridCol w="1089489">
                  <a:extLst>
                    <a:ext uri="{9D8B030D-6E8A-4147-A177-3AD203B41FA5}">
                      <a16:colId xmlns:a16="http://schemas.microsoft.com/office/drawing/2014/main" val="781487574"/>
                    </a:ext>
                  </a:extLst>
                </a:gridCol>
                <a:gridCol w="548401">
                  <a:extLst>
                    <a:ext uri="{9D8B030D-6E8A-4147-A177-3AD203B41FA5}">
                      <a16:colId xmlns:a16="http://schemas.microsoft.com/office/drawing/2014/main" val="3163656225"/>
                    </a:ext>
                  </a:extLst>
                </a:gridCol>
                <a:gridCol w="499044">
                  <a:extLst>
                    <a:ext uri="{9D8B030D-6E8A-4147-A177-3AD203B41FA5}">
                      <a16:colId xmlns:a16="http://schemas.microsoft.com/office/drawing/2014/main" val="3784098761"/>
                    </a:ext>
                  </a:extLst>
                </a:gridCol>
                <a:gridCol w="658080">
                  <a:extLst>
                    <a:ext uri="{9D8B030D-6E8A-4147-A177-3AD203B41FA5}">
                      <a16:colId xmlns:a16="http://schemas.microsoft.com/office/drawing/2014/main" val="3578843568"/>
                    </a:ext>
                  </a:extLst>
                </a:gridCol>
                <a:gridCol w="257749">
                  <a:extLst>
                    <a:ext uri="{9D8B030D-6E8A-4147-A177-3AD203B41FA5}">
                      <a16:colId xmlns:a16="http://schemas.microsoft.com/office/drawing/2014/main" val="3427086994"/>
                    </a:ext>
                  </a:extLst>
                </a:gridCol>
                <a:gridCol w="2824263">
                  <a:extLst>
                    <a:ext uri="{9D8B030D-6E8A-4147-A177-3AD203B41FA5}">
                      <a16:colId xmlns:a16="http://schemas.microsoft.com/office/drawing/2014/main" val="3436523219"/>
                    </a:ext>
                  </a:extLst>
                </a:gridCol>
              </a:tblGrid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43181027E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LOPEZ MELANI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9466477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Y3643393T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JUSSEL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6579027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X8737213L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CEMTOSUN SIBEL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4389194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42989661Q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BINIMELIS VIDAL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31957116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53453347J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COMBRADO FELICIDAD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0197402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X4460812P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KUHN NICO ALEXANDER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LLAGOSTA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3681904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X8010442W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TUCCI CARLOS MARCELO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7938235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X9543078X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CHUNQIAN JIANG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PATRONAT OBRER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8229927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43471855S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SALVAT MUÑOZ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NOVICI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9297937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Y6574372C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GURPREET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1128734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49922462L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JHESMINA ESCALERA 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8223484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Y8585879Q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THIONE SERGIO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41063495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73574061M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GUERRERO GARCIA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GASTON VUILLIER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11377471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Y4296823T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FAROOQ ATIF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2363939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49927123B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MAIALEM MONTIEL PEÑA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8427497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43062010F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FERNANDEZ CAÑAVERAL MARTIN MARIA DEL PILAR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3527896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43477631H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BOTERO SELENA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2231858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02187575E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ROJAS CINCUNEGUI M.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POBLE ESPANYOL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9946893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43167274T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IBARRA MORONCINI SERGIO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6823068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41543260Q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COLLADO MARTI ADRIAN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3047314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41347366J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BILLON MANUEL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6131716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X4932778Z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SHAN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2965406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43078051V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ROMERO MANUEL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4651595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49483067Q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 CUI HAO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AMETLER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272953"/>
                  </a:ext>
                </a:extLst>
              </a:tr>
              <a:tr h="2357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43068363N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PRADOS ARMIJO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4921498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37BA8546-E7B7-F024-7BF0-9AF77584E75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2EE5678-2F49-2C44-D046-19B1F7B165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866551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9FBD6B6A-9DDD-DC8B-E639-9C21D235C6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3660948"/>
              </p:ext>
            </p:extLst>
          </p:nvPr>
        </p:nvGraphicFramePr>
        <p:xfrm>
          <a:off x="852161" y="509551"/>
          <a:ext cx="10246282" cy="56655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870">
                  <a:extLst>
                    <a:ext uri="{9D8B030D-6E8A-4147-A177-3AD203B41FA5}">
                      <a16:colId xmlns:a16="http://schemas.microsoft.com/office/drawing/2014/main" val="603686906"/>
                    </a:ext>
                  </a:extLst>
                </a:gridCol>
                <a:gridCol w="1350477">
                  <a:extLst>
                    <a:ext uri="{9D8B030D-6E8A-4147-A177-3AD203B41FA5}">
                      <a16:colId xmlns:a16="http://schemas.microsoft.com/office/drawing/2014/main" val="3817266938"/>
                    </a:ext>
                  </a:extLst>
                </a:gridCol>
                <a:gridCol w="160754">
                  <a:extLst>
                    <a:ext uri="{9D8B030D-6E8A-4147-A177-3AD203B41FA5}">
                      <a16:colId xmlns:a16="http://schemas.microsoft.com/office/drawing/2014/main" val="3688380700"/>
                    </a:ext>
                  </a:extLst>
                </a:gridCol>
                <a:gridCol w="1046732">
                  <a:extLst>
                    <a:ext uri="{9D8B030D-6E8A-4147-A177-3AD203B41FA5}">
                      <a16:colId xmlns:a16="http://schemas.microsoft.com/office/drawing/2014/main" val="692857254"/>
                    </a:ext>
                  </a:extLst>
                </a:gridCol>
                <a:gridCol w="379965">
                  <a:extLst>
                    <a:ext uri="{9D8B030D-6E8A-4147-A177-3AD203B41FA5}">
                      <a16:colId xmlns:a16="http://schemas.microsoft.com/office/drawing/2014/main" val="3428370194"/>
                    </a:ext>
                  </a:extLst>
                </a:gridCol>
                <a:gridCol w="372659">
                  <a:extLst>
                    <a:ext uri="{9D8B030D-6E8A-4147-A177-3AD203B41FA5}">
                      <a16:colId xmlns:a16="http://schemas.microsoft.com/office/drawing/2014/main" val="3453289579"/>
                    </a:ext>
                  </a:extLst>
                </a:gridCol>
                <a:gridCol w="518799">
                  <a:extLst>
                    <a:ext uri="{9D8B030D-6E8A-4147-A177-3AD203B41FA5}">
                      <a16:colId xmlns:a16="http://schemas.microsoft.com/office/drawing/2014/main" val="3724812385"/>
                    </a:ext>
                  </a:extLst>
                </a:gridCol>
                <a:gridCol w="1088747">
                  <a:extLst>
                    <a:ext uri="{9D8B030D-6E8A-4147-A177-3AD203B41FA5}">
                      <a16:colId xmlns:a16="http://schemas.microsoft.com/office/drawing/2014/main" val="2875371370"/>
                    </a:ext>
                  </a:extLst>
                </a:gridCol>
                <a:gridCol w="548028">
                  <a:extLst>
                    <a:ext uri="{9D8B030D-6E8A-4147-A177-3AD203B41FA5}">
                      <a16:colId xmlns:a16="http://schemas.microsoft.com/office/drawing/2014/main" val="279063736"/>
                    </a:ext>
                  </a:extLst>
                </a:gridCol>
                <a:gridCol w="498705">
                  <a:extLst>
                    <a:ext uri="{9D8B030D-6E8A-4147-A177-3AD203B41FA5}">
                      <a16:colId xmlns:a16="http://schemas.microsoft.com/office/drawing/2014/main" val="2683278891"/>
                    </a:ext>
                  </a:extLst>
                </a:gridCol>
                <a:gridCol w="657632">
                  <a:extLst>
                    <a:ext uri="{9D8B030D-6E8A-4147-A177-3AD203B41FA5}">
                      <a16:colId xmlns:a16="http://schemas.microsoft.com/office/drawing/2014/main" val="2111935772"/>
                    </a:ext>
                  </a:extLst>
                </a:gridCol>
                <a:gridCol w="257574">
                  <a:extLst>
                    <a:ext uri="{9D8B030D-6E8A-4147-A177-3AD203B41FA5}">
                      <a16:colId xmlns:a16="http://schemas.microsoft.com/office/drawing/2014/main" val="4111864861"/>
                    </a:ext>
                  </a:extLst>
                </a:gridCol>
                <a:gridCol w="2822340">
                  <a:extLst>
                    <a:ext uri="{9D8B030D-6E8A-4147-A177-3AD203B41FA5}">
                      <a16:colId xmlns:a16="http://schemas.microsoft.com/office/drawing/2014/main" val="2472740935"/>
                    </a:ext>
                  </a:extLst>
                </a:gridCol>
              </a:tblGrid>
              <a:tr h="1781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22894538Q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GALLEGO PEREZ MARIA MILAGROSA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 (VALLDEMOSSA)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927792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43062301E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PALLARES FERRER GABRIEL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076571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42977571R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FERNANDEZ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1087460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X5050284J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WANLU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47422528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43116234C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MUNAR PIZA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8822255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X4783619X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GLEEDE VANESSA MARTINA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ANSELM CLAVE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566085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42968929F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MAYA CAMPOS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ASDRUBAL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6073844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55235487K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CONCHA FERNANDEZ CAROLINA INGRID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VICENTE YAÑEZ PINZON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0844851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X8378577E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CHANDRAWATIE RAMGOOLAM SAVIE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5733625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41541237V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FORNES NADAL PEDRO IGNACIO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5787116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44329411Q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CASTELLO PALERM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5718903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43032929K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ALBERTI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031397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42991965C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BATISTA MARTINEZ AMALIA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9909865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01183612D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YANG GARIN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8514418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Y4675956R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HAGENAERS EWA KATARZYNA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BRONDO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00170798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41389825Z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SOLIVELLAS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RAFAL 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836834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43207739P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BAUTISTA VARGAS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CARTAGENA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7413682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43076758N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BARCELO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0033939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43095329E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ORIHUELA VIRGILIO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EMILI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577320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X4761709L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ORONA MARY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GRADUADA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523613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45612498W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VARGAS GIL TABITA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CABRERA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31945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18232098K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BALLESTER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2773033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21986827T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GARRIDO AGUILERA MARIA ASCENSION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4122691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43466763Y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GARCIA MARTHA HELENA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1634682"/>
                  </a:ext>
                </a:extLst>
              </a:tr>
              <a:tr h="22696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X8808740Q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SIJUN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447112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7616C8B7-6AB8-DE4E-B120-6FDACC751A8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5D20D4B-D2B7-697C-1846-341D390A67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627914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96CB563-36CC-4B82-90ED-F1E7B4C893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461281"/>
              </p:ext>
            </p:extLst>
          </p:nvPr>
        </p:nvGraphicFramePr>
        <p:xfrm>
          <a:off x="1087106" y="683350"/>
          <a:ext cx="10017787" cy="54913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9218">
                  <a:extLst>
                    <a:ext uri="{9D8B030D-6E8A-4147-A177-3AD203B41FA5}">
                      <a16:colId xmlns:a16="http://schemas.microsoft.com/office/drawing/2014/main" val="2283295431"/>
                    </a:ext>
                  </a:extLst>
                </a:gridCol>
                <a:gridCol w="1272886">
                  <a:extLst>
                    <a:ext uri="{9D8B030D-6E8A-4147-A177-3AD203B41FA5}">
                      <a16:colId xmlns:a16="http://schemas.microsoft.com/office/drawing/2014/main" val="3901169969"/>
                    </a:ext>
                  </a:extLst>
                </a:gridCol>
                <a:gridCol w="157169">
                  <a:extLst>
                    <a:ext uri="{9D8B030D-6E8A-4147-A177-3AD203B41FA5}">
                      <a16:colId xmlns:a16="http://schemas.microsoft.com/office/drawing/2014/main" val="723429270"/>
                    </a:ext>
                  </a:extLst>
                </a:gridCol>
                <a:gridCol w="1023389">
                  <a:extLst>
                    <a:ext uri="{9D8B030D-6E8A-4147-A177-3AD203B41FA5}">
                      <a16:colId xmlns:a16="http://schemas.microsoft.com/office/drawing/2014/main" val="4015152178"/>
                    </a:ext>
                  </a:extLst>
                </a:gridCol>
                <a:gridCol w="371492">
                  <a:extLst>
                    <a:ext uri="{9D8B030D-6E8A-4147-A177-3AD203B41FA5}">
                      <a16:colId xmlns:a16="http://schemas.microsoft.com/office/drawing/2014/main" val="4183025461"/>
                    </a:ext>
                  </a:extLst>
                </a:gridCol>
                <a:gridCol w="364348">
                  <a:extLst>
                    <a:ext uri="{9D8B030D-6E8A-4147-A177-3AD203B41FA5}">
                      <a16:colId xmlns:a16="http://schemas.microsoft.com/office/drawing/2014/main" val="2409649458"/>
                    </a:ext>
                  </a:extLst>
                </a:gridCol>
                <a:gridCol w="507230">
                  <a:extLst>
                    <a:ext uri="{9D8B030D-6E8A-4147-A177-3AD203B41FA5}">
                      <a16:colId xmlns:a16="http://schemas.microsoft.com/office/drawing/2014/main" val="2489252151"/>
                    </a:ext>
                  </a:extLst>
                </a:gridCol>
                <a:gridCol w="1064468">
                  <a:extLst>
                    <a:ext uri="{9D8B030D-6E8A-4147-A177-3AD203B41FA5}">
                      <a16:colId xmlns:a16="http://schemas.microsoft.com/office/drawing/2014/main" val="2816434356"/>
                    </a:ext>
                  </a:extLst>
                </a:gridCol>
                <a:gridCol w="535806">
                  <a:extLst>
                    <a:ext uri="{9D8B030D-6E8A-4147-A177-3AD203B41FA5}">
                      <a16:colId xmlns:a16="http://schemas.microsoft.com/office/drawing/2014/main" val="3941972565"/>
                    </a:ext>
                  </a:extLst>
                </a:gridCol>
                <a:gridCol w="487583">
                  <a:extLst>
                    <a:ext uri="{9D8B030D-6E8A-4147-A177-3AD203B41FA5}">
                      <a16:colId xmlns:a16="http://schemas.microsoft.com/office/drawing/2014/main" val="2196502536"/>
                    </a:ext>
                  </a:extLst>
                </a:gridCol>
                <a:gridCol w="642967">
                  <a:extLst>
                    <a:ext uri="{9D8B030D-6E8A-4147-A177-3AD203B41FA5}">
                      <a16:colId xmlns:a16="http://schemas.microsoft.com/office/drawing/2014/main" val="4158917746"/>
                    </a:ext>
                  </a:extLst>
                </a:gridCol>
                <a:gridCol w="251830">
                  <a:extLst>
                    <a:ext uri="{9D8B030D-6E8A-4147-A177-3AD203B41FA5}">
                      <a16:colId xmlns:a16="http://schemas.microsoft.com/office/drawing/2014/main" val="2650075030"/>
                    </a:ext>
                  </a:extLst>
                </a:gridCol>
                <a:gridCol w="2759401">
                  <a:extLst>
                    <a:ext uri="{9D8B030D-6E8A-4147-A177-3AD203B41FA5}">
                      <a16:colId xmlns:a16="http://schemas.microsoft.com/office/drawing/2014/main" val="443536069"/>
                    </a:ext>
                  </a:extLst>
                </a:gridCol>
              </a:tblGrid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42953169W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OLIVER MOLL MAGDALENA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65017854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51386303W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LAZARO CARRASCO SANCHEZ MILAGROS BEGOÑA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44200145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43170184N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HORNOS PEREZ JONATAN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58772957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43106637Z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BAREA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MUNTANER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60519867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43050669M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 BORDOY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41406987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43027364E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BARRERO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94596720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43140716F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JEREZ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SAMIL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74690037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43172350Q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MOLL DAVINIA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9474440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43068107D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VALLS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62428039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44325062Z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OBRADOR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07372478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X3282923H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MARIOV ATANASOV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FONT I MARTORELL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24292152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X8900175A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CHINTU TULI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32402193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51474736T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RIVERA LOPEZ LUISA FERNANDA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BONEO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01003047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Y0274703M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KHALKHALI HANAE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74270129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X5772028V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XUAN XIAOZHEN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587182849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43005711N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PALOU CANALS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CAPLLONCH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63225353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39125839X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MAJORAL RIBALAIGA JOSE ORIOL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54831698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43202845J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ABELLAN DOMINGO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ADRIA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84815210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18226024L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LLANERAS AMENGUAL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HUERTO SAN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05653522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43171173N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CABOT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45937075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41349300S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JOVER BARCELO JERONIMA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7407276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43215336S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MUÑOZ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38994066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Y4192754Y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PUNEET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0539686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Y5624523W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MENCK MAXIMILIAN HEINRICH AUGUST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93803786"/>
                  </a:ext>
                </a:extLst>
              </a:tr>
              <a:tr h="2196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35106954F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NAVARRETE CONESA EMILIO ADOLFO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6118435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2F670C2-4815-4BB6-8662-75D3A8A816F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162BC5E-727F-0C33-EA91-F074E5AF2D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16414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EBDFD06-F909-C18B-DCC1-0957623E63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5751967"/>
              </p:ext>
            </p:extLst>
          </p:nvPr>
        </p:nvGraphicFramePr>
        <p:xfrm>
          <a:off x="1268629" y="293167"/>
          <a:ext cx="9959539" cy="57804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0996">
                  <a:extLst>
                    <a:ext uri="{9D8B030D-6E8A-4147-A177-3AD203B41FA5}">
                      <a16:colId xmlns:a16="http://schemas.microsoft.com/office/drawing/2014/main" val="2948606331"/>
                    </a:ext>
                  </a:extLst>
                </a:gridCol>
                <a:gridCol w="1290338">
                  <a:extLst>
                    <a:ext uri="{9D8B030D-6E8A-4147-A177-3AD203B41FA5}">
                      <a16:colId xmlns:a16="http://schemas.microsoft.com/office/drawing/2014/main" val="3089790069"/>
                    </a:ext>
                  </a:extLst>
                </a:gridCol>
                <a:gridCol w="156255">
                  <a:extLst>
                    <a:ext uri="{9D8B030D-6E8A-4147-A177-3AD203B41FA5}">
                      <a16:colId xmlns:a16="http://schemas.microsoft.com/office/drawing/2014/main" val="2161700471"/>
                    </a:ext>
                  </a:extLst>
                </a:gridCol>
                <a:gridCol w="1017439">
                  <a:extLst>
                    <a:ext uri="{9D8B030D-6E8A-4147-A177-3AD203B41FA5}">
                      <a16:colId xmlns:a16="http://schemas.microsoft.com/office/drawing/2014/main" val="1777307389"/>
                    </a:ext>
                  </a:extLst>
                </a:gridCol>
                <a:gridCol w="369333">
                  <a:extLst>
                    <a:ext uri="{9D8B030D-6E8A-4147-A177-3AD203B41FA5}">
                      <a16:colId xmlns:a16="http://schemas.microsoft.com/office/drawing/2014/main" val="202690081"/>
                    </a:ext>
                  </a:extLst>
                </a:gridCol>
                <a:gridCol w="362230">
                  <a:extLst>
                    <a:ext uri="{9D8B030D-6E8A-4147-A177-3AD203B41FA5}">
                      <a16:colId xmlns:a16="http://schemas.microsoft.com/office/drawing/2014/main" val="3532624285"/>
                    </a:ext>
                  </a:extLst>
                </a:gridCol>
                <a:gridCol w="504280">
                  <a:extLst>
                    <a:ext uri="{9D8B030D-6E8A-4147-A177-3AD203B41FA5}">
                      <a16:colId xmlns:a16="http://schemas.microsoft.com/office/drawing/2014/main" val="3787719765"/>
                    </a:ext>
                  </a:extLst>
                </a:gridCol>
                <a:gridCol w="1058278">
                  <a:extLst>
                    <a:ext uri="{9D8B030D-6E8A-4147-A177-3AD203B41FA5}">
                      <a16:colId xmlns:a16="http://schemas.microsoft.com/office/drawing/2014/main" val="1558295958"/>
                    </a:ext>
                  </a:extLst>
                </a:gridCol>
                <a:gridCol w="532691">
                  <a:extLst>
                    <a:ext uri="{9D8B030D-6E8A-4147-A177-3AD203B41FA5}">
                      <a16:colId xmlns:a16="http://schemas.microsoft.com/office/drawing/2014/main" val="316937272"/>
                    </a:ext>
                  </a:extLst>
                </a:gridCol>
                <a:gridCol w="484749">
                  <a:extLst>
                    <a:ext uri="{9D8B030D-6E8A-4147-A177-3AD203B41FA5}">
                      <a16:colId xmlns:a16="http://schemas.microsoft.com/office/drawing/2014/main" val="3873940165"/>
                    </a:ext>
                  </a:extLst>
                </a:gridCol>
                <a:gridCol w="639229">
                  <a:extLst>
                    <a:ext uri="{9D8B030D-6E8A-4147-A177-3AD203B41FA5}">
                      <a16:colId xmlns:a16="http://schemas.microsoft.com/office/drawing/2014/main" val="3936836356"/>
                    </a:ext>
                  </a:extLst>
                </a:gridCol>
                <a:gridCol w="250365">
                  <a:extLst>
                    <a:ext uri="{9D8B030D-6E8A-4147-A177-3AD203B41FA5}">
                      <a16:colId xmlns:a16="http://schemas.microsoft.com/office/drawing/2014/main" val="3559601552"/>
                    </a:ext>
                  </a:extLst>
                </a:gridCol>
                <a:gridCol w="2743356">
                  <a:extLst>
                    <a:ext uri="{9D8B030D-6E8A-4147-A177-3AD203B41FA5}">
                      <a16:colId xmlns:a16="http://schemas.microsoft.com/office/drawing/2014/main" val="2176083821"/>
                    </a:ext>
                  </a:extLst>
                </a:gridCol>
              </a:tblGrid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Y0416975E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ZAMURAD SIBTAIN SYED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68404968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Y4158069M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RAZA ASIM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85870212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49770366E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FORNASARI DOMINGUEZ CAROLINA DANIELA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SARIDAKIS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52723685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Y1115889N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HARVINDER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MONSENYOR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03419926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55089723P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GATICA FUENTES VICTOR HUGO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41592320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43097189L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NIETO SERRA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83233678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43003836T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MASCARO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87062420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43072421E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RIERA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11923096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43036361A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BORRALLO GARZON GREGORIA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87098680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X7538444X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BIRLI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01063793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43289786Z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LARA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DE SANTAEUGENIA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85059140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43018467A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 GONZALEZ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53321493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32404721K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IGLESIAS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10515442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X5433162X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 XIUHUA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28976629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52137705V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PATON PARRA PEDRO NOLASCO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0350288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X8913515A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ABUBAKAR MUHAMMAD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46886378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Y7911380S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SUBORNA AKTER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PITIÜSES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51786520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Y8866451B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ZOBEL NANCY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13906478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41395322Z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BONNIN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85250526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43129696G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POZO GALLEGO ROGELIO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03190337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42955228Z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RAMONELL GOYANES MARIA PAZ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51772803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43013371J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SOCIAS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ROSSELLO-PORCEL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03453562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41343246X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PERELLO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GENTIL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49608135"/>
                  </a:ext>
                </a:extLst>
              </a:tr>
              <a:tr h="3375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43068880T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GUERRERO VICENTE ANTONIO GARCIA DEL CASTILLO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43334212"/>
                  </a:ext>
                </a:extLst>
              </a:tr>
              <a:tr h="22678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34067838P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ANTONIO JUAN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0828611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6C3E0DE-74B3-6C6C-4439-4C3E0E36C3F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BF9B80C-ECB4-325C-930B-37ABC4F430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753854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BA914AF-6FA2-C094-99E2-730890A307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1164710"/>
              </p:ext>
            </p:extLst>
          </p:nvPr>
        </p:nvGraphicFramePr>
        <p:xfrm>
          <a:off x="1056621" y="600293"/>
          <a:ext cx="10078756" cy="55014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05387">
                  <a:extLst>
                    <a:ext uri="{9D8B030D-6E8A-4147-A177-3AD203B41FA5}">
                      <a16:colId xmlns:a16="http://schemas.microsoft.com/office/drawing/2014/main" val="2499790161"/>
                    </a:ext>
                  </a:extLst>
                </a:gridCol>
                <a:gridCol w="1157987">
                  <a:extLst>
                    <a:ext uri="{9D8B030D-6E8A-4147-A177-3AD203B41FA5}">
                      <a16:colId xmlns:a16="http://schemas.microsoft.com/office/drawing/2014/main" val="3002879143"/>
                    </a:ext>
                  </a:extLst>
                </a:gridCol>
                <a:gridCol w="158126">
                  <a:extLst>
                    <a:ext uri="{9D8B030D-6E8A-4147-A177-3AD203B41FA5}">
                      <a16:colId xmlns:a16="http://schemas.microsoft.com/office/drawing/2014/main" val="4012244628"/>
                    </a:ext>
                  </a:extLst>
                </a:gridCol>
                <a:gridCol w="1029618">
                  <a:extLst>
                    <a:ext uri="{9D8B030D-6E8A-4147-A177-3AD203B41FA5}">
                      <a16:colId xmlns:a16="http://schemas.microsoft.com/office/drawing/2014/main" val="2785080210"/>
                    </a:ext>
                  </a:extLst>
                </a:gridCol>
                <a:gridCol w="373753">
                  <a:extLst>
                    <a:ext uri="{9D8B030D-6E8A-4147-A177-3AD203B41FA5}">
                      <a16:colId xmlns:a16="http://schemas.microsoft.com/office/drawing/2014/main" val="1099492326"/>
                    </a:ext>
                  </a:extLst>
                </a:gridCol>
                <a:gridCol w="366566">
                  <a:extLst>
                    <a:ext uri="{9D8B030D-6E8A-4147-A177-3AD203B41FA5}">
                      <a16:colId xmlns:a16="http://schemas.microsoft.com/office/drawing/2014/main" val="1323704757"/>
                    </a:ext>
                  </a:extLst>
                </a:gridCol>
                <a:gridCol w="510316">
                  <a:extLst>
                    <a:ext uri="{9D8B030D-6E8A-4147-A177-3AD203B41FA5}">
                      <a16:colId xmlns:a16="http://schemas.microsoft.com/office/drawing/2014/main" val="2571686128"/>
                    </a:ext>
                  </a:extLst>
                </a:gridCol>
                <a:gridCol w="1070947">
                  <a:extLst>
                    <a:ext uri="{9D8B030D-6E8A-4147-A177-3AD203B41FA5}">
                      <a16:colId xmlns:a16="http://schemas.microsoft.com/office/drawing/2014/main" val="2388871147"/>
                    </a:ext>
                  </a:extLst>
                </a:gridCol>
                <a:gridCol w="539068">
                  <a:extLst>
                    <a:ext uri="{9D8B030D-6E8A-4147-A177-3AD203B41FA5}">
                      <a16:colId xmlns:a16="http://schemas.microsoft.com/office/drawing/2014/main" val="1541964701"/>
                    </a:ext>
                  </a:extLst>
                </a:gridCol>
                <a:gridCol w="490551">
                  <a:extLst>
                    <a:ext uri="{9D8B030D-6E8A-4147-A177-3AD203B41FA5}">
                      <a16:colId xmlns:a16="http://schemas.microsoft.com/office/drawing/2014/main" val="1402854973"/>
                    </a:ext>
                  </a:extLst>
                </a:gridCol>
                <a:gridCol w="646880">
                  <a:extLst>
                    <a:ext uri="{9D8B030D-6E8A-4147-A177-3AD203B41FA5}">
                      <a16:colId xmlns:a16="http://schemas.microsoft.com/office/drawing/2014/main" val="3604459015"/>
                    </a:ext>
                  </a:extLst>
                </a:gridCol>
                <a:gridCol w="253362">
                  <a:extLst>
                    <a:ext uri="{9D8B030D-6E8A-4147-A177-3AD203B41FA5}">
                      <a16:colId xmlns:a16="http://schemas.microsoft.com/office/drawing/2014/main" val="1667222671"/>
                    </a:ext>
                  </a:extLst>
                </a:gridCol>
                <a:gridCol w="2776195">
                  <a:extLst>
                    <a:ext uri="{9D8B030D-6E8A-4147-A177-3AD203B41FA5}">
                      <a16:colId xmlns:a16="http://schemas.microsoft.com/office/drawing/2014/main" val="3691444237"/>
                    </a:ext>
                  </a:extLst>
                </a:gridCol>
              </a:tblGrid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08755034S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HURTADO DIAZ ADRIANA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MALLOL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2050230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34068099Q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JUSTICIA CASTILLO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76106954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X2822068Z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SUZHEN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7193961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23301373G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UTRERAS GIMENEZ ROSENDA TAMARA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9540868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43065664G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PIZA TOMAS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8161097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X6699967K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XING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7633070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41505982K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 GOMEZ ROLANDO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1872856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Y0381992E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RANJIT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7812012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78215771Q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EGEA RESINA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2811373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43217447X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CORDERO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095358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43183384X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IGLESIAS BARRAL NURIA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LLUIS JAUME VALLESPIR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6534115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Y2287701C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TARSEM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ALOMAR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2955990"/>
                  </a:ext>
                </a:extLst>
              </a:tr>
              <a:tr h="1171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Y2439418Y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MALKIAT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6359720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07171500P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BALBOA TICONA JUAN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 LUERI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6068847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41360594Q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TORRENS BALBINA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BERENGUER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33191795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43482748Y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MERABET SALHI SAIDA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01089075"/>
                  </a:ext>
                </a:extLst>
              </a:tr>
              <a:tr h="1171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X5418478T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SUN XIAOFENG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3589262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41396283D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CABRE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SASTRE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6379761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43073260X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DEL OJO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5405057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42998006N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LOPEZ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6494024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Y1010109D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ACARAPI APANQUI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6419252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42977572W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NIETO JOAQUIN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4849124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43151711P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GARRIDO ESTERLICH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3369340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54630891A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QIU WU WEIGUO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9918261"/>
                  </a:ext>
                </a:extLst>
              </a:tr>
              <a:tr h="22900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X3485612P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ARECO ALDANA DELICIA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041705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3DDD169-9860-E896-0859-AD6C10108AB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2E60FB9-C110-E5AF-685E-01A4A2525B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196774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72BBA28-5525-EACF-77A4-705AEB10E0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3415756"/>
              </p:ext>
            </p:extLst>
          </p:nvPr>
        </p:nvGraphicFramePr>
        <p:xfrm>
          <a:off x="1024814" y="551432"/>
          <a:ext cx="9954964" cy="542935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1187">
                  <a:extLst>
                    <a:ext uri="{9D8B030D-6E8A-4147-A177-3AD203B41FA5}">
                      <a16:colId xmlns:a16="http://schemas.microsoft.com/office/drawing/2014/main" val="2422526058"/>
                    </a:ext>
                  </a:extLst>
                </a:gridCol>
                <a:gridCol w="1269301">
                  <a:extLst>
                    <a:ext uri="{9D8B030D-6E8A-4147-A177-3AD203B41FA5}">
                      <a16:colId xmlns:a16="http://schemas.microsoft.com/office/drawing/2014/main" val="3981348588"/>
                    </a:ext>
                  </a:extLst>
                </a:gridCol>
                <a:gridCol w="156184">
                  <a:extLst>
                    <a:ext uri="{9D8B030D-6E8A-4147-A177-3AD203B41FA5}">
                      <a16:colId xmlns:a16="http://schemas.microsoft.com/office/drawing/2014/main" val="672414123"/>
                    </a:ext>
                  </a:extLst>
                </a:gridCol>
                <a:gridCol w="1016971">
                  <a:extLst>
                    <a:ext uri="{9D8B030D-6E8A-4147-A177-3AD203B41FA5}">
                      <a16:colId xmlns:a16="http://schemas.microsoft.com/office/drawing/2014/main" val="2518664609"/>
                    </a:ext>
                  </a:extLst>
                </a:gridCol>
                <a:gridCol w="369163">
                  <a:extLst>
                    <a:ext uri="{9D8B030D-6E8A-4147-A177-3AD203B41FA5}">
                      <a16:colId xmlns:a16="http://schemas.microsoft.com/office/drawing/2014/main" val="833835819"/>
                    </a:ext>
                  </a:extLst>
                </a:gridCol>
                <a:gridCol w="362063">
                  <a:extLst>
                    <a:ext uri="{9D8B030D-6E8A-4147-A177-3AD203B41FA5}">
                      <a16:colId xmlns:a16="http://schemas.microsoft.com/office/drawing/2014/main" val="3231609548"/>
                    </a:ext>
                  </a:extLst>
                </a:gridCol>
                <a:gridCol w="504049">
                  <a:extLst>
                    <a:ext uri="{9D8B030D-6E8A-4147-A177-3AD203B41FA5}">
                      <a16:colId xmlns:a16="http://schemas.microsoft.com/office/drawing/2014/main" val="3459638707"/>
                    </a:ext>
                  </a:extLst>
                </a:gridCol>
                <a:gridCol w="1057793">
                  <a:extLst>
                    <a:ext uri="{9D8B030D-6E8A-4147-A177-3AD203B41FA5}">
                      <a16:colId xmlns:a16="http://schemas.microsoft.com/office/drawing/2014/main" val="3897792906"/>
                    </a:ext>
                  </a:extLst>
                </a:gridCol>
                <a:gridCol w="532446">
                  <a:extLst>
                    <a:ext uri="{9D8B030D-6E8A-4147-A177-3AD203B41FA5}">
                      <a16:colId xmlns:a16="http://schemas.microsoft.com/office/drawing/2014/main" val="1241947177"/>
                    </a:ext>
                  </a:extLst>
                </a:gridCol>
                <a:gridCol w="484526">
                  <a:extLst>
                    <a:ext uri="{9D8B030D-6E8A-4147-A177-3AD203B41FA5}">
                      <a16:colId xmlns:a16="http://schemas.microsoft.com/office/drawing/2014/main" val="2519918841"/>
                    </a:ext>
                  </a:extLst>
                </a:gridCol>
                <a:gridCol w="638935">
                  <a:extLst>
                    <a:ext uri="{9D8B030D-6E8A-4147-A177-3AD203B41FA5}">
                      <a16:colId xmlns:a16="http://schemas.microsoft.com/office/drawing/2014/main" val="1887320243"/>
                    </a:ext>
                  </a:extLst>
                </a:gridCol>
                <a:gridCol w="250250">
                  <a:extLst>
                    <a:ext uri="{9D8B030D-6E8A-4147-A177-3AD203B41FA5}">
                      <a16:colId xmlns:a16="http://schemas.microsoft.com/office/drawing/2014/main" val="4285011161"/>
                    </a:ext>
                  </a:extLst>
                </a:gridCol>
                <a:gridCol w="2742096">
                  <a:extLst>
                    <a:ext uri="{9D8B030D-6E8A-4147-A177-3AD203B41FA5}">
                      <a16:colId xmlns:a16="http://schemas.microsoft.com/office/drawing/2014/main" val="145200482"/>
                    </a:ext>
                  </a:extLst>
                </a:gridCol>
              </a:tblGrid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X1443425Z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 WEIMEI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47494550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04304225M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AKEEL KHALID AKHTAR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012396112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43090287V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PALOMARES ENFEDAQUE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8991041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X7631506Z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MEITAN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75071219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43029945G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BORRAS OLMEDA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40851497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B57909319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PAPER AND SWEETS MALLORCA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75862681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22470975K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ORTIN GARCIA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76681206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X2618243S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KEWU 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89185727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43076927C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PUIGSERVER FULLANA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63937498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44854593Q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AGUAYO DIAZ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14316970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X8262583V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MAJOR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07023671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43100843Q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RIERA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45738496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41348804W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CORTES MARIA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68673834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43084198T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GUARDIOLA MARTIN MARIA VISITACION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62619224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X4628672Z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CASSEUS CRISTIAN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CAMILO JOSE CELA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89392970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18237034N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ESCOBOSA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AMENGUAL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964418121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29191104X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ROSELLO GOMEZ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08/06/2000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84137569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43170722K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GONZALEZ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 (VALLDEMOSSA)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32195301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Y3846118A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ENYATULLAH AKHOUNZDA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790394546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42978827S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COTA LOPEZ JOAQUIN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77336916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41537460N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PALOMINO MATEO ADRIAN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 PIFERRER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59856914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42961331E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CAPELLA VICH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11662114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43074706F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RUESCAS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RIPOLL I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75333465"/>
                  </a:ext>
                </a:extLst>
              </a:tr>
              <a:tr h="22150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43129114C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CASTILLO DE MATTEI MONICA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OBLATES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71647509"/>
                  </a:ext>
                </a:extLst>
              </a:tr>
              <a:tr h="11323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Y5631874Q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LEHMANN LUKAS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LLAÜT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4791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6450794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FDCDD52-5DB7-BB21-AE77-2CA4967F6AF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1B49956-C92E-4899-4DA7-26B5C7B029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050818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69EF0AD-8059-E3DC-404D-5CC3479962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2435212"/>
              </p:ext>
            </p:extLst>
          </p:nvPr>
        </p:nvGraphicFramePr>
        <p:xfrm>
          <a:off x="988856" y="607602"/>
          <a:ext cx="10364944" cy="53526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3211">
                  <a:extLst>
                    <a:ext uri="{9D8B030D-6E8A-4147-A177-3AD203B41FA5}">
                      <a16:colId xmlns:a16="http://schemas.microsoft.com/office/drawing/2014/main" val="3150640610"/>
                    </a:ext>
                  </a:extLst>
                </a:gridCol>
                <a:gridCol w="1353074">
                  <a:extLst>
                    <a:ext uri="{9D8B030D-6E8A-4147-A177-3AD203B41FA5}">
                      <a16:colId xmlns:a16="http://schemas.microsoft.com/office/drawing/2014/main" val="1132302166"/>
                    </a:ext>
                  </a:extLst>
                </a:gridCol>
                <a:gridCol w="162616">
                  <a:extLst>
                    <a:ext uri="{9D8B030D-6E8A-4147-A177-3AD203B41FA5}">
                      <a16:colId xmlns:a16="http://schemas.microsoft.com/office/drawing/2014/main" val="3190629342"/>
                    </a:ext>
                  </a:extLst>
                </a:gridCol>
                <a:gridCol w="1058854">
                  <a:extLst>
                    <a:ext uri="{9D8B030D-6E8A-4147-A177-3AD203B41FA5}">
                      <a16:colId xmlns:a16="http://schemas.microsoft.com/office/drawing/2014/main" val="3567694951"/>
                    </a:ext>
                  </a:extLst>
                </a:gridCol>
                <a:gridCol w="384366">
                  <a:extLst>
                    <a:ext uri="{9D8B030D-6E8A-4147-A177-3AD203B41FA5}">
                      <a16:colId xmlns:a16="http://schemas.microsoft.com/office/drawing/2014/main" val="2977207559"/>
                    </a:ext>
                  </a:extLst>
                </a:gridCol>
                <a:gridCol w="376975">
                  <a:extLst>
                    <a:ext uri="{9D8B030D-6E8A-4147-A177-3AD203B41FA5}">
                      <a16:colId xmlns:a16="http://schemas.microsoft.com/office/drawing/2014/main" val="1239652215"/>
                    </a:ext>
                  </a:extLst>
                </a:gridCol>
                <a:gridCol w="524807">
                  <a:extLst>
                    <a:ext uri="{9D8B030D-6E8A-4147-A177-3AD203B41FA5}">
                      <a16:colId xmlns:a16="http://schemas.microsoft.com/office/drawing/2014/main" val="3037150816"/>
                    </a:ext>
                  </a:extLst>
                </a:gridCol>
                <a:gridCol w="1101356">
                  <a:extLst>
                    <a:ext uri="{9D8B030D-6E8A-4147-A177-3AD203B41FA5}">
                      <a16:colId xmlns:a16="http://schemas.microsoft.com/office/drawing/2014/main" val="2713598300"/>
                    </a:ext>
                  </a:extLst>
                </a:gridCol>
                <a:gridCol w="554375">
                  <a:extLst>
                    <a:ext uri="{9D8B030D-6E8A-4147-A177-3AD203B41FA5}">
                      <a16:colId xmlns:a16="http://schemas.microsoft.com/office/drawing/2014/main" val="3937888505"/>
                    </a:ext>
                  </a:extLst>
                </a:gridCol>
                <a:gridCol w="504480">
                  <a:extLst>
                    <a:ext uri="{9D8B030D-6E8A-4147-A177-3AD203B41FA5}">
                      <a16:colId xmlns:a16="http://schemas.microsoft.com/office/drawing/2014/main" val="3267326192"/>
                    </a:ext>
                  </a:extLst>
                </a:gridCol>
                <a:gridCol w="665248">
                  <a:extLst>
                    <a:ext uri="{9D8B030D-6E8A-4147-A177-3AD203B41FA5}">
                      <a16:colId xmlns:a16="http://schemas.microsoft.com/office/drawing/2014/main" val="1273076356"/>
                    </a:ext>
                  </a:extLst>
                </a:gridCol>
                <a:gridCol w="260557">
                  <a:extLst>
                    <a:ext uri="{9D8B030D-6E8A-4147-A177-3AD203B41FA5}">
                      <a16:colId xmlns:a16="http://schemas.microsoft.com/office/drawing/2014/main" val="2851994876"/>
                    </a:ext>
                  </a:extLst>
                </a:gridCol>
                <a:gridCol w="2855025">
                  <a:extLst>
                    <a:ext uri="{9D8B030D-6E8A-4147-A177-3AD203B41FA5}">
                      <a16:colId xmlns:a16="http://schemas.microsoft.com/office/drawing/2014/main" val="1020985347"/>
                    </a:ext>
                  </a:extLst>
                </a:gridCol>
              </a:tblGrid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41322719E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POL JUAN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4802251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43089402Y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GINESTRA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ENDERROCAT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9916876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43149995V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ROBLAS GARI DAVID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CASES SON AMETLER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9447422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X8546521C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SATPAL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DIEGO ZAFORTEZA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8334613"/>
                  </a:ext>
                </a:extLst>
              </a:tr>
              <a:tr h="1115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Y0007939H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BUTNARIU ANDREEA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0392002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X4238845Z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HARDEEP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CALAFELL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8389549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42975903N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MILAN SEGURA MARIA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1739161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43071935L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SUREDA MARIA NEUS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9118142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43159256D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SUREDA COMAS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5018846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42963366X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CERRILLO MARTINEZ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BALADRE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0253845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X3372423W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SEGREDO CLAUDIA ALICIA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UETAM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7177545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78204919C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CASTAÑER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9776105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X7167090Z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YASSINE HAJJI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6316797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43066682X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MASSOT MORALES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3259123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44327552C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ROMERO LUQUE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2115120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43041815Y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CORDON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4870601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30270632X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FALL ATOU NIANG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GASPAR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7997142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43180590E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ARBOS COLL 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6702539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Y0702149L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JIANG XIUYUN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0549645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43049918J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JUAN MARIA FLORENCIA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5038921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54883879Z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FERNANDEZ JUAN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3027460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49864399P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CHANGHOUFI TOUALLA ABDERRAHIM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1700542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X3133130R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BORISSOV GUENOV NANKO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0758853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41541934R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LLOMPART JESSICA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9056370"/>
                  </a:ext>
                </a:extLst>
              </a:tr>
              <a:tr h="2181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04307704B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SHROFF MIRCHANDANI BHARAT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590783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D2F658D-F21B-C8A2-61F6-1B78C2DD167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B52CA9A-9A39-C4E1-9913-9822F00876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754077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274FE9E-F731-BC08-D730-562001D1E9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007117"/>
              </p:ext>
            </p:extLst>
          </p:nvPr>
        </p:nvGraphicFramePr>
        <p:xfrm>
          <a:off x="1181679" y="579353"/>
          <a:ext cx="10172121" cy="53878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797">
                  <a:extLst>
                    <a:ext uri="{9D8B030D-6E8A-4147-A177-3AD203B41FA5}">
                      <a16:colId xmlns:a16="http://schemas.microsoft.com/office/drawing/2014/main" val="2264706934"/>
                    </a:ext>
                  </a:extLst>
                </a:gridCol>
                <a:gridCol w="1274839">
                  <a:extLst>
                    <a:ext uri="{9D8B030D-6E8A-4147-A177-3AD203B41FA5}">
                      <a16:colId xmlns:a16="http://schemas.microsoft.com/office/drawing/2014/main" val="2003516005"/>
                    </a:ext>
                  </a:extLst>
                </a:gridCol>
                <a:gridCol w="159590">
                  <a:extLst>
                    <a:ext uri="{9D8B030D-6E8A-4147-A177-3AD203B41FA5}">
                      <a16:colId xmlns:a16="http://schemas.microsoft.com/office/drawing/2014/main" val="3510390580"/>
                    </a:ext>
                  </a:extLst>
                </a:gridCol>
                <a:gridCol w="1039155">
                  <a:extLst>
                    <a:ext uri="{9D8B030D-6E8A-4147-A177-3AD203B41FA5}">
                      <a16:colId xmlns:a16="http://schemas.microsoft.com/office/drawing/2014/main" val="716628133"/>
                    </a:ext>
                  </a:extLst>
                </a:gridCol>
                <a:gridCol w="377215">
                  <a:extLst>
                    <a:ext uri="{9D8B030D-6E8A-4147-A177-3AD203B41FA5}">
                      <a16:colId xmlns:a16="http://schemas.microsoft.com/office/drawing/2014/main" val="447585145"/>
                    </a:ext>
                  </a:extLst>
                </a:gridCol>
                <a:gridCol w="369962">
                  <a:extLst>
                    <a:ext uri="{9D8B030D-6E8A-4147-A177-3AD203B41FA5}">
                      <a16:colId xmlns:a16="http://schemas.microsoft.com/office/drawing/2014/main" val="1662205385"/>
                    </a:ext>
                  </a:extLst>
                </a:gridCol>
                <a:gridCol w="515044">
                  <a:extLst>
                    <a:ext uri="{9D8B030D-6E8A-4147-A177-3AD203B41FA5}">
                      <a16:colId xmlns:a16="http://schemas.microsoft.com/office/drawing/2014/main" val="3901800900"/>
                    </a:ext>
                  </a:extLst>
                </a:gridCol>
                <a:gridCol w="1080867">
                  <a:extLst>
                    <a:ext uri="{9D8B030D-6E8A-4147-A177-3AD203B41FA5}">
                      <a16:colId xmlns:a16="http://schemas.microsoft.com/office/drawing/2014/main" val="1738782910"/>
                    </a:ext>
                  </a:extLst>
                </a:gridCol>
                <a:gridCol w="544062">
                  <a:extLst>
                    <a:ext uri="{9D8B030D-6E8A-4147-A177-3AD203B41FA5}">
                      <a16:colId xmlns:a16="http://schemas.microsoft.com/office/drawing/2014/main" val="1464696221"/>
                    </a:ext>
                  </a:extLst>
                </a:gridCol>
                <a:gridCol w="495096">
                  <a:extLst>
                    <a:ext uri="{9D8B030D-6E8A-4147-A177-3AD203B41FA5}">
                      <a16:colId xmlns:a16="http://schemas.microsoft.com/office/drawing/2014/main" val="1260343822"/>
                    </a:ext>
                  </a:extLst>
                </a:gridCol>
                <a:gridCol w="652872">
                  <a:extLst>
                    <a:ext uri="{9D8B030D-6E8A-4147-A177-3AD203B41FA5}">
                      <a16:colId xmlns:a16="http://schemas.microsoft.com/office/drawing/2014/main" val="3585665958"/>
                    </a:ext>
                  </a:extLst>
                </a:gridCol>
                <a:gridCol w="255710">
                  <a:extLst>
                    <a:ext uri="{9D8B030D-6E8A-4147-A177-3AD203B41FA5}">
                      <a16:colId xmlns:a16="http://schemas.microsoft.com/office/drawing/2014/main" val="4229943073"/>
                    </a:ext>
                  </a:extLst>
                </a:gridCol>
                <a:gridCol w="2801912">
                  <a:extLst>
                    <a:ext uri="{9D8B030D-6E8A-4147-A177-3AD203B41FA5}">
                      <a16:colId xmlns:a16="http://schemas.microsoft.com/office/drawing/2014/main" val="829061494"/>
                    </a:ext>
                  </a:extLst>
                </a:gridCol>
              </a:tblGrid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43164870B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BATISTA FLORES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PICOS DE EUROPA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1209544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43189230Z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PUJOLA ESCUDE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CARACAS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3342862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46453030E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GARCIA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XADO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6568275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43043506H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FERNANDEZ TRINIDAD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BOGOTA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0218781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Y2280802K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DANE BARRIE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GEORGES BERNANOS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1402347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43049908A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JEREZ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3019527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54872494Z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JAGLA WALUS ANNA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0291344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43211121D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 AHIDAR ESTER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4706834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43000625D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 GAYA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5254944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42983485G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PONS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6987300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43073964R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GONZALEZ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6318176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Y8127435P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MURKEN FRANK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PUNTIRO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2610046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78179522S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MULET SANS JOSE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7777792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54873463V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OKORO ENEDEMU JOY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3440322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43111284S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TRILLA PARDO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CONSTANÇA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0753387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43065153E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ALBALA PEÑA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8740938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42968146Y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MARIMON SIMO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TRAFALGAR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8496780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Y3078673E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ZHENQIN WU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2738519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43017727E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CARBONELL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9528252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43036325J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ACEDO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BORGUNY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2189981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18233412R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LLORENS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6946053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X9494757N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CHUKWUMA CHUKWUMA LAWRENCE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 QUERETARO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59986487"/>
                  </a:ext>
                </a:extLst>
              </a:tr>
              <a:tr h="2242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43015966D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MORLA PEDRO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7292678"/>
                  </a:ext>
                </a:extLst>
              </a:tr>
              <a:tr h="1147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X4879928H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 AIMIN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5912573"/>
                  </a:ext>
                </a:extLst>
              </a:tr>
              <a:tr h="1147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Y5629415H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KAMALJIT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TOQUIO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18153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AC958A5-A1A2-5E94-A3FF-20A0F5B1334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B4ED7163-E0B7-F661-2E33-025B32EF71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5043968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7C4E38F-1BB4-1E71-FD51-B8B9662B06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0184826"/>
              </p:ext>
            </p:extLst>
          </p:nvPr>
        </p:nvGraphicFramePr>
        <p:xfrm>
          <a:off x="993799" y="516531"/>
          <a:ext cx="10204399" cy="54436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8971">
                  <a:extLst>
                    <a:ext uri="{9D8B030D-6E8A-4147-A177-3AD203B41FA5}">
                      <a16:colId xmlns:a16="http://schemas.microsoft.com/office/drawing/2014/main" val="3053954841"/>
                    </a:ext>
                  </a:extLst>
                </a:gridCol>
                <a:gridCol w="1187632">
                  <a:extLst>
                    <a:ext uri="{9D8B030D-6E8A-4147-A177-3AD203B41FA5}">
                      <a16:colId xmlns:a16="http://schemas.microsoft.com/office/drawing/2014/main" val="3638325831"/>
                    </a:ext>
                  </a:extLst>
                </a:gridCol>
                <a:gridCol w="160097">
                  <a:extLst>
                    <a:ext uri="{9D8B030D-6E8A-4147-A177-3AD203B41FA5}">
                      <a16:colId xmlns:a16="http://schemas.microsoft.com/office/drawing/2014/main" val="1804384616"/>
                    </a:ext>
                  </a:extLst>
                </a:gridCol>
                <a:gridCol w="1042453">
                  <a:extLst>
                    <a:ext uri="{9D8B030D-6E8A-4147-A177-3AD203B41FA5}">
                      <a16:colId xmlns:a16="http://schemas.microsoft.com/office/drawing/2014/main" val="1602760971"/>
                    </a:ext>
                  </a:extLst>
                </a:gridCol>
                <a:gridCol w="378412">
                  <a:extLst>
                    <a:ext uri="{9D8B030D-6E8A-4147-A177-3AD203B41FA5}">
                      <a16:colId xmlns:a16="http://schemas.microsoft.com/office/drawing/2014/main" val="3479697417"/>
                    </a:ext>
                  </a:extLst>
                </a:gridCol>
                <a:gridCol w="371136">
                  <a:extLst>
                    <a:ext uri="{9D8B030D-6E8A-4147-A177-3AD203B41FA5}">
                      <a16:colId xmlns:a16="http://schemas.microsoft.com/office/drawing/2014/main" val="2214746902"/>
                    </a:ext>
                  </a:extLst>
                </a:gridCol>
                <a:gridCol w="516678">
                  <a:extLst>
                    <a:ext uri="{9D8B030D-6E8A-4147-A177-3AD203B41FA5}">
                      <a16:colId xmlns:a16="http://schemas.microsoft.com/office/drawing/2014/main" val="3628840872"/>
                    </a:ext>
                  </a:extLst>
                </a:gridCol>
                <a:gridCol w="1084297">
                  <a:extLst>
                    <a:ext uri="{9D8B030D-6E8A-4147-A177-3AD203B41FA5}">
                      <a16:colId xmlns:a16="http://schemas.microsoft.com/office/drawing/2014/main" val="2994566511"/>
                    </a:ext>
                  </a:extLst>
                </a:gridCol>
                <a:gridCol w="545788">
                  <a:extLst>
                    <a:ext uri="{9D8B030D-6E8A-4147-A177-3AD203B41FA5}">
                      <a16:colId xmlns:a16="http://schemas.microsoft.com/office/drawing/2014/main" val="1716237667"/>
                    </a:ext>
                  </a:extLst>
                </a:gridCol>
                <a:gridCol w="496666">
                  <a:extLst>
                    <a:ext uri="{9D8B030D-6E8A-4147-A177-3AD203B41FA5}">
                      <a16:colId xmlns:a16="http://schemas.microsoft.com/office/drawing/2014/main" val="2740037105"/>
                    </a:ext>
                  </a:extLst>
                </a:gridCol>
                <a:gridCol w="654944">
                  <a:extLst>
                    <a:ext uri="{9D8B030D-6E8A-4147-A177-3AD203B41FA5}">
                      <a16:colId xmlns:a16="http://schemas.microsoft.com/office/drawing/2014/main" val="3565024421"/>
                    </a:ext>
                  </a:extLst>
                </a:gridCol>
                <a:gridCol w="256521">
                  <a:extLst>
                    <a:ext uri="{9D8B030D-6E8A-4147-A177-3AD203B41FA5}">
                      <a16:colId xmlns:a16="http://schemas.microsoft.com/office/drawing/2014/main" val="4216442770"/>
                    </a:ext>
                  </a:extLst>
                </a:gridCol>
                <a:gridCol w="2810804">
                  <a:extLst>
                    <a:ext uri="{9D8B030D-6E8A-4147-A177-3AD203B41FA5}">
                      <a16:colId xmlns:a16="http://schemas.microsoft.com/office/drawing/2014/main" val="1451968566"/>
                    </a:ext>
                  </a:extLst>
                </a:gridCol>
              </a:tblGrid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45699540N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GALLON CEBALLOS PAULA ANDREA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3779140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07171545F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KOLEVA GEORGIEVA DIMITROVA GERGANA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4490541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18236566G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BISQUERRA BALAGUER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5080894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43188806G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RODRIGUEZ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MIQUEL 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1341997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43131476J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MESTRE XAVIER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1803664"/>
                  </a:ext>
                </a:extLst>
              </a:tr>
              <a:tr h="1159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Y4986968F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RIEGER CHRISTIAN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9350384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Y2250115Q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FAKHIR ABBAS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4695358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43110030A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CRUZ ALVARADO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5998968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49922324L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BALJINDER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2819515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Y4580188M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SATWINDER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341565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43046653Z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GUEVARA ESPINOSA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5389291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Y0536979N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CHEEMA AMIR SHAHZAD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 (PALMA DE MALLORCA)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0015100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X1623092M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LUCIC DAVOR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71836511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43141719K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COLL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RUTLO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0627898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18236387D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CABOT LEON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072297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76864426J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NUÑEZ LOSADA RICARDO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5278444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49779236Z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CHANGZHEN LIU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0120057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43051388B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ROCA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1117706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43021375J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ESTEVA ESTEVA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8461060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44325184K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ALBERTI BLAZQUEZ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2715669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X2741579W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ECHEVERRIA MARIA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313991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X8350310E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IGNATOVA TSVETANOVA PAVLINKA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8854913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X3380011T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SHAN AIFEN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4658012"/>
                  </a:ext>
                </a:extLst>
              </a:tr>
              <a:tr h="22660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X2426839V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ZHULAN JI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2082963"/>
                  </a:ext>
                </a:extLst>
              </a:tr>
              <a:tr h="11590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X8559244R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SUZHEN ZHENG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33425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01B9A50-266B-EE81-C21F-8CDDB785ACC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0971F7E-1FCF-2272-F5CF-51EF4AE8C0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074918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32CF03D-AB02-D3E6-AC95-0891305FF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813492"/>
              </p:ext>
            </p:extLst>
          </p:nvPr>
        </p:nvGraphicFramePr>
        <p:xfrm>
          <a:off x="1039171" y="742787"/>
          <a:ext cx="10113658" cy="53724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4777">
                  <a:extLst>
                    <a:ext uri="{9D8B030D-6E8A-4147-A177-3AD203B41FA5}">
                      <a16:colId xmlns:a16="http://schemas.microsoft.com/office/drawing/2014/main" val="1424216172"/>
                    </a:ext>
                  </a:extLst>
                </a:gridCol>
                <a:gridCol w="1275050">
                  <a:extLst>
                    <a:ext uri="{9D8B030D-6E8A-4147-A177-3AD203B41FA5}">
                      <a16:colId xmlns:a16="http://schemas.microsoft.com/office/drawing/2014/main" val="1938686658"/>
                    </a:ext>
                  </a:extLst>
                </a:gridCol>
                <a:gridCol w="158673">
                  <a:extLst>
                    <a:ext uri="{9D8B030D-6E8A-4147-A177-3AD203B41FA5}">
                      <a16:colId xmlns:a16="http://schemas.microsoft.com/office/drawing/2014/main" val="2346156849"/>
                    </a:ext>
                  </a:extLst>
                </a:gridCol>
                <a:gridCol w="1033183">
                  <a:extLst>
                    <a:ext uri="{9D8B030D-6E8A-4147-A177-3AD203B41FA5}">
                      <a16:colId xmlns:a16="http://schemas.microsoft.com/office/drawing/2014/main" val="2078400912"/>
                    </a:ext>
                  </a:extLst>
                </a:gridCol>
                <a:gridCol w="375047">
                  <a:extLst>
                    <a:ext uri="{9D8B030D-6E8A-4147-A177-3AD203B41FA5}">
                      <a16:colId xmlns:a16="http://schemas.microsoft.com/office/drawing/2014/main" val="2649536532"/>
                    </a:ext>
                  </a:extLst>
                </a:gridCol>
                <a:gridCol w="367836">
                  <a:extLst>
                    <a:ext uri="{9D8B030D-6E8A-4147-A177-3AD203B41FA5}">
                      <a16:colId xmlns:a16="http://schemas.microsoft.com/office/drawing/2014/main" val="1603546858"/>
                    </a:ext>
                  </a:extLst>
                </a:gridCol>
                <a:gridCol w="512084">
                  <a:extLst>
                    <a:ext uri="{9D8B030D-6E8A-4147-A177-3AD203B41FA5}">
                      <a16:colId xmlns:a16="http://schemas.microsoft.com/office/drawing/2014/main" val="3648578597"/>
                    </a:ext>
                  </a:extLst>
                </a:gridCol>
                <a:gridCol w="1074655">
                  <a:extLst>
                    <a:ext uri="{9D8B030D-6E8A-4147-A177-3AD203B41FA5}">
                      <a16:colId xmlns:a16="http://schemas.microsoft.com/office/drawing/2014/main" val="683211463"/>
                    </a:ext>
                  </a:extLst>
                </a:gridCol>
                <a:gridCol w="540934">
                  <a:extLst>
                    <a:ext uri="{9D8B030D-6E8A-4147-A177-3AD203B41FA5}">
                      <a16:colId xmlns:a16="http://schemas.microsoft.com/office/drawing/2014/main" val="298208779"/>
                    </a:ext>
                  </a:extLst>
                </a:gridCol>
                <a:gridCol w="492250">
                  <a:extLst>
                    <a:ext uri="{9D8B030D-6E8A-4147-A177-3AD203B41FA5}">
                      <a16:colId xmlns:a16="http://schemas.microsoft.com/office/drawing/2014/main" val="1064027281"/>
                    </a:ext>
                  </a:extLst>
                </a:gridCol>
                <a:gridCol w="649120">
                  <a:extLst>
                    <a:ext uri="{9D8B030D-6E8A-4147-A177-3AD203B41FA5}">
                      <a16:colId xmlns:a16="http://schemas.microsoft.com/office/drawing/2014/main" val="3171949058"/>
                    </a:ext>
                  </a:extLst>
                </a:gridCol>
                <a:gridCol w="254240">
                  <a:extLst>
                    <a:ext uri="{9D8B030D-6E8A-4147-A177-3AD203B41FA5}">
                      <a16:colId xmlns:a16="http://schemas.microsoft.com/office/drawing/2014/main" val="3350687107"/>
                    </a:ext>
                  </a:extLst>
                </a:gridCol>
                <a:gridCol w="2785809">
                  <a:extLst>
                    <a:ext uri="{9D8B030D-6E8A-4147-A177-3AD203B41FA5}">
                      <a16:colId xmlns:a16="http://schemas.microsoft.com/office/drawing/2014/main" val="2786922247"/>
                    </a:ext>
                  </a:extLst>
                </a:gridCol>
              </a:tblGrid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43128514H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POU ESTEBAS IVO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ROBERT GRAVES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0257190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07175856V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KOHLI AMIT PURI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0244919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41375701N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MESQUIDA GARCIA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SUAU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3312038"/>
                  </a:ext>
                </a:extLst>
              </a:tr>
              <a:tr h="1121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Y2300662D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PINOSA MARIO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8012976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41696601Q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BHATIA LALA REKHA KUMAR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9729832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41541551D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LUQUE PEREZ ROCIO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GERMA BIANOR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447598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B07810047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PASTELERIA RIVOLI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114332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X7124004F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BALDI MAURO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0124355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41321576Y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GARAU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9343560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Y7627944P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DENNIS CARRIE 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4315671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36499586N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MAYOL PERABA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3013327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43003970L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CERDO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1709698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42948781F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SALOM SOLER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9034120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40308518Y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FOLCH RUBAU JUDITH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3097638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41394847E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LLOPICO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FUSTER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9078381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44204827T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CONTRERAS GONZALEZ JUAN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DOLORS PORTA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9645094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41392438M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VICENTE CAÑABATE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6690971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X3196711X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 WEN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7074965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Y0071855V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MALOUM TARIK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LLEBEIG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6269027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43068359P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SERRA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0724108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41697024W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MACAS ALVARADO JENNY JACQUELINE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8907305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41695039H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VALLE MENDOZA SABRINA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3061838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41695039H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VALLE MENDOZA SABRINA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6913075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X6636971E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LEIZHONG  XU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4661409"/>
                  </a:ext>
                </a:extLst>
              </a:tr>
              <a:tr h="21918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77338896Q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CAÑO TORRES ISMAEL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977494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01CE3C7-4DFD-04B1-EA3F-96CF2AB94A6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737188D-FCE9-75BF-9EAB-A830FE3849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056309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BF973360-F2F3-1185-EFD7-6B60067DC5F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0EE1058C-22B2-9721-C276-A9E52DDDDA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0401667"/>
              </p:ext>
            </p:extLst>
          </p:nvPr>
        </p:nvGraphicFramePr>
        <p:xfrm>
          <a:off x="904220" y="328068"/>
          <a:ext cx="10383559" cy="5773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0956">
                  <a:extLst>
                    <a:ext uri="{9D8B030D-6E8A-4147-A177-3AD203B41FA5}">
                      <a16:colId xmlns:a16="http://schemas.microsoft.com/office/drawing/2014/main" val="88687671"/>
                    </a:ext>
                  </a:extLst>
                </a:gridCol>
                <a:gridCol w="1458771">
                  <a:extLst>
                    <a:ext uri="{9D8B030D-6E8A-4147-A177-3AD203B41FA5}">
                      <a16:colId xmlns:a16="http://schemas.microsoft.com/office/drawing/2014/main" val="1460481150"/>
                    </a:ext>
                  </a:extLst>
                </a:gridCol>
                <a:gridCol w="162908">
                  <a:extLst>
                    <a:ext uri="{9D8B030D-6E8A-4147-A177-3AD203B41FA5}">
                      <a16:colId xmlns:a16="http://schemas.microsoft.com/office/drawing/2014/main" val="1288584025"/>
                    </a:ext>
                  </a:extLst>
                </a:gridCol>
                <a:gridCol w="1060756">
                  <a:extLst>
                    <a:ext uri="{9D8B030D-6E8A-4147-A177-3AD203B41FA5}">
                      <a16:colId xmlns:a16="http://schemas.microsoft.com/office/drawing/2014/main" val="1180551997"/>
                    </a:ext>
                  </a:extLst>
                </a:gridCol>
                <a:gridCol w="385056">
                  <a:extLst>
                    <a:ext uri="{9D8B030D-6E8A-4147-A177-3AD203B41FA5}">
                      <a16:colId xmlns:a16="http://schemas.microsoft.com/office/drawing/2014/main" val="7073649"/>
                    </a:ext>
                  </a:extLst>
                </a:gridCol>
                <a:gridCol w="377652">
                  <a:extLst>
                    <a:ext uri="{9D8B030D-6E8A-4147-A177-3AD203B41FA5}">
                      <a16:colId xmlns:a16="http://schemas.microsoft.com/office/drawing/2014/main" val="2763319709"/>
                    </a:ext>
                  </a:extLst>
                </a:gridCol>
                <a:gridCol w="525750">
                  <a:extLst>
                    <a:ext uri="{9D8B030D-6E8A-4147-A177-3AD203B41FA5}">
                      <a16:colId xmlns:a16="http://schemas.microsoft.com/office/drawing/2014/main" val="3558856911"/>
                    </a:ext>
                  </a:extLst>
                </a:gridCol>
                <a:gridCol w="1103334">
                  <a:extLst>
                    <a:ext uri="{9D8B030D-6E8A-4147-A177-3AD203B41FA5}">
                      <a16:colId xmlns:a16="http://schemas.microsoft.com/office/drawing/2014/main" val="3731419824"/>
                    </a:ext>
                  </a:extLst>
                </a:gridCol>
                <a:gridCol w="555370">
                  <a:extLst>
                    <a:ext uri="{9D8B030D-6E8A-4147-A177-3AD203B41FA5}">
                      <a16:colId xmlns:a16="http://schemas.microsoft.com/office/drawing/2014/main" val="3556078722"/>
                    </a:ext>
                  </a:extLst>
                </a:gridCol>
                <a:gridCol w="505386">
                  <a:extLst>
                    <a:ext uri="{9D8B030D-6E8A-4147-A177-3AD203B41FA5}">
                      <a16:colId xmlns:a16="http://schemas.microsoft.com/office/drawing/2014/main" val="1545075933"/>
                    </a:ext>
                  </a:extLst>
                </a:gridCol>
                <a:gridCol w="666443">
                  <a:extLst>
                    <a:ext uri="{9D8B030D-6E8A-4147-A177-3AD203B41FA5}">
                      <a16:colId xmlns:a16="http://schemas.microsoft.com/office/drawing/2014/main" val="153406753"/>
                    </a:ext>
                  </a:extLst>
                </a:gridCol>
                <a:gridCol w="261025">
                  <a:extLst>
                    <a:ext uri="{9D8B030D-6E8A-4147-A177-3AD203B41FA5}">
                      <a16:colId xmlns:a16="http://schemas.microsoft.com/office/drawing/2014/main" val="769055684"/>
                    </a:ext>
                  </a:extLst>
                </a:gridCol>
                <a:gridCol w="2860152">
                  <a:extLst>
                    <a:ext uri="{9D8B030D-6E8A-4147-A177-3AD203B41FA5}">
                      <a16:colId xmlns:a16="http://schemas.microsoft.com/office/drawing/2014/main" val="2186714829"/>
                    </a:ext>
                  </a:extLst>
                </a:gridCol>
              </a:tblGrid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43039336B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MORRO MATEO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94191516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43108121A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DUMAS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8359512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B57486714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GITECHS SYSTEMS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PASSAMANERS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Sociedad limitada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3193491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43064833R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SEGUI PEDRO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SAFAREIG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6354629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41399980A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PONS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90289055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42982342B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SEGURA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25034638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B57790552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GOLDEN CALA D'OR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7714583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34069843N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GUAL CALDENTEY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5630737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78205219K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 CARAVACA COLOMA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NACIONAL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8882698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43085447F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ARIAS PEREZ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7362789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B57576886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GOOD FEELING PRODUCTS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780060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43002786P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SAENZ NAVARRETE MUNAR ANGEL VICTORIANO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3554918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42989067C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NOVELLA LOPEZ MARIA OFELIA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268257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42998665G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AMENGUAL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PICOS DE URBION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87665906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B16653503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GRAZIELLA &amp; BRACCIALINI 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JOVELLANOS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25/11/2019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16899206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B16505612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GRECO VENTURES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PUIGDORFILA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3957561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B57937674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GRILLMEISTER CATERING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29/10/2015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3593117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43052706H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CAÑELLAS ESCANELLAS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7425734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20410158G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SUAREZ ROCA EMILIA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3996124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24154652Y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 ENTRENA MARIA ENCARNACION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BOLONYA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4199848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42949647E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ROMERA ARRAEZ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COMU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6134197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B07959273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GRUPOS YE IMPORT EXPORT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24/06/1999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7119794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43001725M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CAÑAS MAYORAL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0588035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43066250S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SANTIN HORCAJADA JOSE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ALFRED BONET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9640578"/>
                  </a:ext>
                </a:extLst>
              </a:tr>
              <a:tr h="230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41428797R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MAYANS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9107570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A32CEC03-2F49-5C75-8BAD-067F09F546C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D627423-0AC3-B05E-4B70-5F8D0DFE61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4832326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01DE2DF-BD18-F6B7-6AFD-079DA6BB61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8926420"/>
              </p:ext>
            </p:extLst>
          </p:nvPr>
        </p:nvGraphicFramePr>
        <p:xfrm>
          <a:off x="1098501" y="653425"/>
          <a:ext cx="9994997" cy="55511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43707">
                  <a:extLst>
                    <a:ext uri="{9D8B030D-6E8A-4147-A177-3AD203B41FA5}">
                      <a16:colId xmlns:a16="http://schemas.microsoft.com/office/drawing/2014/main" val="2086967355"/>
                    </a:ext>
                  </a:extLst>
                </a:gridCol>
                <a:gridCol w="1404182">
                  <a:extLst>
                    <a:ext uri="{9D8B030D-6E8A-4147-A177-3AD203B41FA5}">
                      <a16:colId xmlns:a16="http://schemas.microsoft.com/office/drawing/2014/main" val="1674563780"/>
                    </a:ext>
                  </a:extLst>
                </a:gridCol>
                <a:gridCol w="156812">
                  <a:extLst>
                    <a:ext uri="{9D8B030D-6E8A-4147-A177-3AD203B41FA5}">
                      <a16:colId xmlns:a16="http://schemas.microsoft.com/office/drawing/2014/main" val="3790759469"/>
                    </a:ext>
                  </a:extLst>
                </a:gridCol>
                <a:gridCol w="1021061">
                  <a:extLst>
                    <a:ext uri="{9D8B030D-6E8A-4147-A177-3AD203B41FA5}">
                      <a16:colId xmlns:a16="http://schemas.microsoft.com/office/drawing/2014/main" val="550344017"/>
                    </a:ext>
                  </a:extLst>
                </a:gridCol>
                <a:gridCol w="370647">
                  <a:extLst>
                    <a:ext uri="{9D8B030D-6E8A-4147-A177-3AD203B41FA5}">
                      <a16:colId xmlns:a16="http://schemas.microsoft.com/office/drawing/2014/main" val="1985576045"/>
                    </a:ext>
                  </a:extLst>
                </a:gridCol>
                <a:gridCol w="363520">
                  <a:extLst>
                    <a:ext uri="{9D8B030D-6E8A-4147-A177-3AD203B41FA5}">
                      <a16:colId xmlns:a16="http://schemas.microsoft.com/office/drawing/2014/main" val="2819591263"/>
                    </a:ext>
                  </a:extLst>
                </a:gridCol>
                <a:gridCol w="506075">
                  <a:extLst>
                    <a:ext uri="{9D8B030D-6E8A-4147-A177-3AD203B41FA5}">
                      <a16:colId xmlns:a16="http://schemas.microsoft.com/office/drawing/2014/main" val="1084804353"/>
                    </a:ext>
                  </a:extLst>
                </a:gridCol>
                <a:gridCol w="1062046">
                  <a:extLst>
                    <a:ext uri="{9D8B030D-6E8A-4147-A177-3AD203B41FA5}">
                      <a16:colId xmlns:a16="http://schemas.microsoft.com/office/drawing/2014/main" val="3763239554"/>
                    </a:ext>
                  </a:extLst>
                </a:gridCol>
                <a:gridCol w="534588">
                  <a:extLst>
                    <a:ext uri="{9D8B030D-6E8A-4147-A177-3AD203B41FA5}">
                      <a16:colId xmlns:a16="http://schemas.microsoft.com/office/drawing/2014/main" val="666755971"/>
                    </a:ext>
                  </a:extLst>
                </a:gridCol>
                <a:gridCol w="486474">
                  <a:extLst>
                    <a:ext uri="{9D8B030D-6E8A-4147-A177-3AD203B41FA5}">
                      <a16:colId xmlns:a16="http://schemas.microsoft.com/office/drawing/2014/main" val="4269795709"/>
                    </a:ext>
                  </a:extLst>
                </a:gridCol>
                <a:gridCol w="641504">
                  <a:extLst>
                    <a:ext uri="{9D8B030D-6E8A-4147-A177-3AD203B41FA5}">
                      <a16:colId xmlns:a16="http://schemas.microsoft.com/office/drawing/2014/main" val="2126731734"/>
                    </a:ext>
                  </a:extLst>
                </a:gridCol>
                <a:gridCol w="251257">
                  <a:extLst>
                    <a:ext uri="{9D8B030D-6E8A-4147-A177-3AD203B41FA5}">
                      <a16:colId xmlns:a16="http://schemas.microsoft.com/office/drawing/2014/main" val="3638576647"/>
                    </a:ext>
                  </a:extLst>
                </a:gridCol>
                <a:gridCol w="2753124">
                  <a:extLst>
                    <a:ext uri="{9D8B030D-6E8A-4147-A177-3AD203B41FA5}">
                      <a16:colId xmlns:a16="http://schemas.microsoft.com/office/drawing/2014/main" val="3272528740"/>
                    </a:ext>
                  </a:extLst>
                </a:gridCol>
              </a:tblGrid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X2774611Y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ZHU XUMIAO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119755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43066375W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MONJO JUAN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 MERCADO PUESTO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0760333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Y0850868C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GINESTRA ELISABETTA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6831303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Y7727237X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BALARD FLORENCE SOPHIE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3688427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X3130819J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CASSAGNERES JEAN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3053038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X2744401H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CHENGXIN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6033879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34068217L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RAMON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SENCELLES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5153016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E57281156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LLOBERA Y BOUZA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0549936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B57567505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PAULERDOS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08/05/2008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6561182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43130012K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CUNILL MARQUES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1036455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43028764L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BUJOSA BUJOSA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1171645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Y2232764F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GUEYSA COLQUE MAMANI YANETH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1179764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43129842N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CALVO COVAS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959542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43169356N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VILA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0947873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43074735J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CRISFORD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ILLA DE MALTA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5422579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43180920F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CREVILLEN MARIA DEL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AMETLER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6854477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74077120P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FERNANDEZ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REGAL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3167793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02193737C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CRISTINO MACHO QUEVEDO MARIA PALOMA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CONFRARIA DE 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1003606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53366617Q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VILLENA BAENA MARIA DE LAS NIEVES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MASSANET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3678514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43149116N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ORFILA GASPAR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D'ALCANTARA PENYA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7354126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43040195L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SEGUI RODRIGUEZ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2796934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X6469868Z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VENKOV PEEV RANGEL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0111918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X5437552F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SHUIMIAO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6240899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X1459059P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AICUI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7815021"/>
                  </a:ext>
                </a:extLst>
              </a:tr>
              <a:tr h="22204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44499814N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PENA ROSSLER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GUASP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265729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5AAA0DE-6F7E-C5FE-CFF1-7FCD71BDB1C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541DD47-5178-C4F0-B10E-0F06CABA9D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009270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6BB74F3-D00E-C003-285A-583AF12CAF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4324399"/>
              </p:ext>
            </p:extLst>
          </p:nvPr>
        </p:nvGraphicFramePr>
        <p:xfrm>
          <a:off x="952197" y="475373"/>
          <a:ext cx="10287603" cy="58365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38520">
                  <a:extLst>
                    <a:ext uri="{9D8B030D-6E8A-4147-A177-3AD203B41FA5}">
                      <a16:colId xmlns:a16="http://schemas.microsoft.com/office/drawing/2014/main" val="4152039625"/>
                    </a:ext>
                  </a:extLst>
                </a:gridCol>
                <a:gridCol w="1263467">
                  <a:extLst>
                    <a:ext uri="{9D8B030D-6E8A-4147-A177-3AD203B41FA5}">
                      <a16:colId xmlns:a16="http://schemas.microsoft.com/office/drawing/2014/main" val="539488904"/>
                    </a:ext>
                  </a:extLst>
                </a:gridCol>
                <a:gridCol w="161402">
                  <a:extLst>
                    <a:ext uri="{9D8B030D-6E8A-4147-A177-3AD203B41FA5}">
                      <a16:colId xmlns:a16="http://schemas.microsoft.com/office/drawing/2014/main" val="1663811032"/>
                    </a:ext>
                  </a:extLst>
                </a:gridCol>
                <a:gridCol w="1050953">
                  <a:extLst>
                    <a:ext uri="{9D8B030D-6E8A-4147-A177-3AD203B41FA5}">
                      <a16:colId xmlns:a16="http://schemas.microsoft.com/office/drawing/2014/main" val="1946463332"/>
                    </a:ext>
                  </a:extLst>
                </a:gridCol>
                <a:gridCol w="381498">
                  <a:extLst>
                    <a:ext uri="{9D8B030D-6E8A-4147-A177-3AD203B41FA5}">
                      <a16:colId xmlns:a16="http://schemas.microsoft.com/office/drawing/2014/main" val="1027823198"/>
                    </a:ext>
                  </a:extLst>
                </a:gridCol>
                <a:gridCol w="374161">
                  <a:extLst>
                    <a:ext uri="{9D8B030D-6E8A-4147-A177-3AD203B41FA5}">
                      <a16:colId xmlns:a16="http://schemas.microsoft.com/office/drawing/2014/main" val="1143893538"/>
                    </a:ext>
                  </a:extLst>
                </a:gridCol>
                <a:gridCol w="520891">
                  <a:extLst>
                    <a:ext uri="{9D8B030D-6E8A-4147-A177-3AD203B41FA5}">
                      <a16:colId xmlns:a16="http://schemas.microsoft.com/office/drawing/2014/main" val="1214714230"/>
                    </a:ext>
                  </a:extLst>
                </a:gridCol>
                <a:gridCol w="1093137">
                  <a:extLst>
                    <a:ext uri="{9D8B030D-6E8A-4147-A177-3AD203B41FA5}">
                      <a16:colId xmlns:a16="http://schemas.microsoft.com/office/drawing/2014/main" val="3458181399"/>
                    </a:ext>
                  </a:extLst>
                </a:gridCol>
                <a:gridCol w="550238">
                  <a:extLst>
                    <a:ext uri="{9D8B030D-6E8A-4147-A177-3AD203B41FA5}">
                      <a16:colId xmlns:a16="http://schemas.microsoft.com/office/drawing/2014/main" val="565524666"/>
                    </a:ext>
                  </a:extLst>
                </a:gridCol>
                <a:gridCol w="500717">
                  <a:extLst>
                    <a:ext uri="{9D8B030D-6E8A-4147-A177-3AD203B41FA5}">
                      <a16:colId xmlns:a16="http://schemas.microsoft.com/office/drawing/2014/main" val="1264167567"/>
                    </a:ext>
                  </a:extLst>
                </a:gridCol>
                <a:gridCol w="660285">
                  <a:extLst>
                    <a:ext uri="{9D8B030D-6E8A-4147-A177-3AD203B41FA5}">
                      <a16:colId xmlns:a16="http://schemas.microsoft.com/office/drawing/2014/main" val="1178304410"/>
                    </a:ext>
                  </a:extLst>
                </a:gridCol>
                <a:gridCol w="258612">
                  <a:extLst>
                    <a:ext uri="{9D8B030D-6E8A-4147-A177-3AD203B41FA5}">
                      <a16:colId xmlns:a16="http://schemas.microsoft.com/office/drawing/2014/main" val="2594366971"/>
                    </a:ext>
                  </a:extLst>
                </a:gridCol>
                <a:gridCol w="2833722">
                  <a:extLst>
                    <a:ext uri="{9D8B030D-6E8A-4147-A177-3AD203B41FA5}">
                      <a16:colId xmlns:a16="http://schemas.microsoft.com/office/drawing/2014/main" val="3001821680"/>
                    </a:ext>
                  </a:extLst>
                </a:gridCol>
              </a:tblGrid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X3989021Q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SHAHBAZ MUHAMMAD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58408136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42993173D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RIBOT BLANES PASCUAL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61537297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Y6721201V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CANOURA ANTUNEZ DANTE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732462238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18233910Q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MOLINA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ARNAU ROSSIÑOL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55918392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43002512X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PORTILLA TAPIA JESUS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BOLERO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94713264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34068992N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VERA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41672478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46957861A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FERNANDEZ TEODORO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NICOLAU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23784450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43282478C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LARA LAURA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79167245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43012203H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BOTA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SON VENTALLOL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36716649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X7076791J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ZUNAN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25653221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X9585020T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BECSEK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74123789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43029880P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FONT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MIQUEL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50485187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41401606L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BUADES BELTRAN RICARDO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 PIFERRER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5922383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43071614C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HEREDIA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ESPARTERO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59473631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Y0572334Q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YUYING PAN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60082147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42984912M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CARBONELL TORRES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92068644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19087298N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 SIMON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 A SANT AGUSTI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256727236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42972100G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TUR MARGARITA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23722474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78179931X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RAMON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75757454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41711978Y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SOLER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BELLAVISTA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11732557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18955072J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BATISTA DOMINGO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NOVICI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40543182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43103271Y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MONTELL SERVERA GLORIA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12339636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43038159F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VAZQUEZ INFIESTA JOSE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47183075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Y6118280H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DE CHACIN DEISY YVETTE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CIGNE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24961842"/>
                  </a:ext>
                </a:extLst>
              </a:tr>
              <a:tr h="2334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49868294Q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XIANG CHENCHEN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51648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AEA1AF7-7063-EEF8-E4D2-13BEC36B311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37DC745-B245-58C2-31EB-79F2568656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3818433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6" name="Tabla 5">
            <a:extLst>
              <a:ext uri="{FF2B5EF4-FFF2-40B4-BE49-F238E27FC236}">
                <a16:creationId xmlns:a16="http://schemas.microsoft.com/office/drawing/2014/main" id="{B74DEA28-886C-037E-2A98-084B877CDD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651520"/>
              </p:ext>
            </p:extLst>
          </p:nvPr>
        </p:nvGraphicFramePr>
        <p:xfrm>
          <a:off x="997288" y="372460"/>
          <a:ext cx="10197421" cy="59394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6511">
                  <a:extLst>
                    <a:ext uri="{9D8B030D-6E8A-4147-A177-3AD203B41FA5}">
                      <a16:colId xmlns:a16="http://schemas.microsoft.com/office/drawing/2014/main" val="3807746808"/>
                    </a:ext>
                  </a:extLst>
                </a:gridCol>
                <a:gridCol w="1338802">
                  <a:extLst>
                    <a:ext uri="{9D8B030D-6E8A-4147-A177-3AD203B41FA5}">
                      <a16:colId xmlns:a16="http://schemas.microsoft.com/office/drawing/2014/main" val="2623241569"/>
                    </a:ext>
                  </a:extLst>
                </a:gridCol>
                <a:gridCol w="159987">
                  <a:extLst>
                    <a:ext uri="{9D8B030D-6E8A-4147-A177-3AD203B41FA5}">
                      <a16:colId xmlns:a16="http://schemas.microsoft.com/office/drawing/2014/main" val="3537469579"/>
                    </a:ext>
                  </a:extLst>
                </a:gridCol>
                <a:gridCol w="1041740">
                  <a:extLst>
                    <a:ext uri="{9D8B030D-6E8A-4147-A177-3AD203B41FA5}">
                      <a16:colId xmlns:a16="http://schemas.microsoft.com/office/drawing/2014/main" val="3409872526"/>
                    </a:ext>
                  </a:extLst>
                </a:gridCol>
                <a:gridCol w="378154">
                  <a:extLst>
                    <a:ext uri="{9D8B030D-6E8A-4147-A177-3AD203B41FA5}">
                      <a16:colId xmlns:a16="http://schemas.microsoft.com/office/drawing/2014/main" val="3395159064"/>
                    </a:ext>
                  </a:extLst>
                </a:gridCol>
                <a:gridCol w="370882">
                  <a:extLst>
                    <a:ext uri="{9D8B030D-6E8A-4147-A177-3AD203B41FA5}">
                      <a16:colId xmlns:a16="http://schemas.microsoft.com/office/drawing/2014/main" val="3193780318"/>
                    </a:ext>
                  </a:extLst>
                </a:gridCol>
                <a:gridCol w="516325">
                  <a:extLst>
                    <a:ext uri="{9D8B030D-6E8A-4147-A177-3AD203B41FA5}">
                      <a16:colId xmlns:a16="http://schemas.microsoft.com/office/drawing/2014/main" val="2974436093"/>
                    </a:ext>
                  </a:extLst>
                </a:gridCol>
                <a:gridCol w="1083556">
                  <a:extLst>
                    <a:ext uri="{9D8B030D-6E8A-4147-A177-3AD203B41FA5}">
                      <a16:colId xmlns:a16="http://schemas.microsoft.com/office/drawing/2014/main" val="1295678867"/>
                    </a:ext>
                  </a:extLst>
                </a:gridCol>
                <a:gridCol w="545415">
                  <a:extLst>
                    <a:ext uri="{9D8B030D-6E8A-4147-A177-3AD203B41FA5}">
                      <a16:colId xmlns:a16="http://schemas.microsoft.com/office/drawing/2014/main" val="3870809980"/>
                    </a:ext>
                  </a:extLst>
                </a:gridCol>
                <a:gridCol w="496327">
                  <a:extLst>
                    <a:ext uri="{9D8B030D-6E8A-4147-A177-3AD203B41FA5}">
                      <a16:colId xmlns:a16="http://schemas.microsoft.com/office/drawing/2014/main" val="3819234308"/>
                    </a:ext>
                  </a:extLst>
                </a:gridCol>
                <a:gridCol w="654496">
                  <a:extLst>
                    <a:ext uri="{9D8B030D-6E8A-4147-A177-3AD203B41FA5}">
                      <a16:colId xmlns:a16="http://schemas.microsoft.com/office/drawing/2014/main" val="2593517944"/>
                    </a:ext>
                  </a:extLst>
                </a:gridCol>
                <a:gridCol w="256345">
                  <a:extLst>
                    <a:ext uri="{9D8B030D-6E8A-4147-A177-3AD203B41FA5}">
                      <a16:colId xmlns:a16="http://schemas.microsoft.com/office/drawing/2014/main" val="3427451342"/>
                    </a:ext>
                  </a:extLst>
                </a:gridCol>
                <a:gridCol w="2808881">
                  <a:extLst>
                    <a:ext uri="{9D8B030D-6E8A-4147-A177-3AD203B41FA5}">
                      <a16:colId xmlns:a16="http://schemas.microsoft.com/office/drawing/2014/main" val="2974730570"/>
                    </a:ext>
                  </a:extLst>
                </a:gridCol>
              </a:tblGrid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42998421J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CAÑELLAS DURAN ANDRES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9529312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38087537C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URBANO TROYANO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9059046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45187371F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RAZQUIN RUIZ REBECA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6788589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43165483A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TEJERO FERNANDEZ LORENA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RIBAS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99055876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X5950265G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UDDIN MR RAFI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7784416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43126282V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BERGAS FERRIOL LAURA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6440272"/>
                  </a:ext>
                </a:extLst>
              </a:tr>
              <a:tr h="34686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43094404V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COLITTO DURAN PABLO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HENRI DUNANT "FUNDADOR DE LA CREU ROJA"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9088308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X6506799F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WENFANG WANG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8604765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43140464P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PALMER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201276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X2754107H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LUNA CARLOS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432901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43005102R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BONET FRANCISCO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ISIDORO ANTILLON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9940029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42951330A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PLANAS ROSSELLO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ESPANYOLET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1468738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X2767569W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WU LIRONG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1500487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43188774H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SEMPERE PIRA VICENÇ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JAUME I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0432981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43156687Q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IAHMIDI BARRAHOU NABIL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ESTELRICH ARTIGUES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4151171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43228884Q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ARIAS CACHIGUANGO LUIS ALFONSO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1016514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42940598N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MAS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7035173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43093094H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FERRAGUT FERNANDEZ MARIA ASUNCION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8829980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42994190Z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POU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3284290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43066412Q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SANTANDREU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3732016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X5878912C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HAIYAN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82477049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43187694L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RAMOS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7126566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43052922G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NAVARRO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3710570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Y6416083V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MARIADANELLY BRAVO MOLINA ADAHIL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EMILI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8725119"/>
                  </a:ext>
                </a:extLst>
              </a:tr>
              <a:tr h="2330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07873348B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DOMINGUEZ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MIQUEL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23000017"/>
                  </a:ext>
                </a:extLst>
              </a:tr>
            </a:tbl>
          </a:graphicData>
        </a:graphic>
      </p:graphicFrame>
      <p:pic>
        <p:nvPicPr>
          <p:cNvPr id="3" name="Imagen 2">
            <a:extLst>
              <a:ext uri="{FF2B5EF4-FFF2-40B4-BE49-F238E27FC236}">
                <a16:creationId xmlns:a16="http://schemas.microsoft.com/office/drawing/2014/main" id="{245C6F2B-A677-D2FE-AFA7-9F9A9BFB54C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7A57512-85AE-4FB0-B6FF-A41BB6656D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85457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A90B481-7C7A-C598-A1AF-2905498A9B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366682"/>
              </p:ext>
            </p:extLst>
          </p:nvPr>
        </p:nvGraphicFramePr>
        <p:xfrm>
          <a:off x="1166268" y="600293"/>
          <a:ext cx="10022916" cy="54775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3869">
                  <a:extLst>
                    <a:ext uri="{9D8B030D-6E8A-4147-A177-3AD203B41FA5}">
                      <a16:colId xmlns:a16="http://schemas.microsoft.com/office/drawing/2014/main" val="3831102073"/>
                    </a:ext>
                  </a:extLst>
                </a:gridCol>
                <a:gridCol w="1309182">
                  <a:extLst>
                    <a:ext uri="{9D8B030D-6E8A-4147-A177-3AD203B41FA5}">
                      <a16:colId xmlns:a16="http://schemas.microsoft.com/office/drawing/2014/main" val="3425442878"/>
                    </a:ext>
                  </a:extLst>
                </a:gridCol>
                <a:gridCol w="157250">
                  <a:extLst>
                    <a:ext uri="{9D8B030D-6E8A-4147-A177-3AD203B41FA5}">
                      <a16:colId xmlns:a16="http://schemas.microsoft.com/office/drawing/2014/main" val="162664567"/>
                    </a:ext>
                  </a:extLst>
                </a:gridCol>
                <a:gridCol w="1023913">
                  <a:extLst>
                    <a:ext uri="{9D8B030D-6E8A-4147-A177-3AD203B41FA5}">
                      <a16:colId xmlns:a16="http://schemas.microsoft.com/office/drawing/2014/main" val="3133265601"/>
                    </a:ext>
                  </a:extLst>
                </a:gridCol>
                <a:gridCol w="371682">
                  <a:extLst>
                    <a:ext uri="{9D8B030D-6E8A-4147-A177-3AD203B41FA5}">
                      <a16:colId xmlns:a16="http://schemas.microsoft.com/office/drawing/2014/main" val="1418880011"/>
                    </a:ext>
                  </a:extLst>
                </a:gridCol>
                <a:gridCol w="364535">
                  <a:extLst>
                    <a:ext uri="{9D8B030D-6E8A-4147-A177-3AD203B41FA5}">
                      <a16:colId xmlns:a16="http://schemas.microsoft.com/office/drawing/2014/main" val="1496239914"/>
                    </a:ext>
                  </a:extLst>
                </a:gridCol>
                <a:gridCol w="507489">
                  <a:extLst>
                    <a:ext uri="{9D8B030D-6E8A-4147-A177-3AD203B41FA5}">
                      <a16:colId xmlns:a16="http://schemas.microsoft.com/office/drawing/2014/main" val="3641204239"/>
                    </a:ext>
                  </a:extLst>
                </a:gridCol>
                <a:gridCol w="1065013">
                  <a:extLst>
                    <a:ext uri="{9D8B030D-6E8A-4147-A177-3AD203B41FA5}">
                      <a16:colId xmlns:a16="http://schemas.microsoft.com/office/drawing/2014/main" val="4163506923"/>
                    </a:ext>
                  </a:extLst>
                </a:gridCol>
                <a:gridCol w="536081">
                  <a:extLst>
                    <a:ext uri="{9D8B030D-6E8A-4147-A177-3AD203B41FA5}">
                      <a16:colId xmlns:a16="http://schemas.microsoft.com/office/drawing/2014/main" val="3688407530"/>
                    </a:ext>
                  </a:extLst>
                </a:gridCol>
                <a:gridCol w="487833">
                  <a:extLst>
                    <a:ext uri="{9D8B030D-6E8A-4147-A177-3AD203B41FA5}">
                      <a16:colId xmlns:a16="http://schemas.microsoft.com/office/drawing/2014/main" val="1392581694"/>
                    </a:ext>
                  </a:extLst>
                </a:gridCol>
                <a:gridCol w="643296">
                  <a:extLst>
                    <a:ext uri="{9D8B030D-6E8A-4147-A177-3AD203B41FA5}">
                      <a16:colId xmlns:a16="http://schemas.microsoft.com/office/drawing/2014/main" val="2110296010"/>
                    </a:ext>
                  </a:extLst>
                </a:gridCol>
                <a:gridCol w="251959">
                  <a:extLst>
                    <a:ext uri="{9D8B030D-6E8A-4147-A177-3AD203B41FA5}">
                      <a16:colId xmlns:a16="http://schemas.microsoft.com/office/drawing/2014/main" val="1460634853"/>
                    </a:ext>
                  </a:extLst>
                </a:gridCol>
                <a:gridCol w="2760814">
                  <a:extLst>
                    <a:ext uri="{9D8B030D-6E8A-4147-A177-3AD203B41FA5}">
                      <a16:colId xmlns:a16="http://schemas.microsoft.com/office/drawing/2014/main" val="3381201889"/>
                    </a:ext>
                  </a:extLst>
                </a:gridCol>
              </a:tblGrid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X2158363C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PAZ LORENA VANESA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5420510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X5482638J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QILIN HUANG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5759829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49925371F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GONZALES ORDOÑEZ ALBA CLEMENTINA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64047909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43140382H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AMAYA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COSME ADROVER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4943379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18236124E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 GARAU MICAELA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FANGOS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6575997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Y6160868X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QUIÑONEZ CARVAJAL MARIBEL ESTEFANIA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PERE JOAN LLOBET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4015302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X2339091Z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HUANJIAO JIANG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8663719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X8940479B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QUNWU HU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GALDOS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4680252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43095072H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BERNABEU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3767496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43047113Z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GUZMAN SANCHEZ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50796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X5543836P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SAYAH KOUCHIH HASSAN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1265575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28776553B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SAAVEDRA SANCHEZ TAMARA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LUIS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4183390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43192537D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 CARBONELL JESICA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RICO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29070025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43142779T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SORIA LIZANA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4780845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43155836Q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KARTTUNEN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0123627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J57237984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MARTIN S.C.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DE BORJA MOLL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civil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6904825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42985609N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GUTIERREZ JULIO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CONCORDIA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4210383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43055070J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MESTRE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4443938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42975596G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BONET GARI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OLIVER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0602356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Y5567979S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RETSCH THOMAS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06919932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Y0281859P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CHUNZHU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2827953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43064334P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SBERT MUNTANER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9981885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41711265Y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CHANDER WANTI HARISH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7023845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43034871P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GARAU PUIGSERVER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26447453"/>
                  </a:ext>
                </a:extLst>
              </a:tr>
              <a:tr h="21910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43109333L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BALAGUER VALLS MAETO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22/07/2020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163108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FCD41E0-8113-E1B9-FE57-FBC864A883C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C5958C9-8E8C-EC30-6545-2238D78EF1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6242608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96CD69F-10C2-4712-DF73-48592ADA2D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2878715"/>
              </p:ext>
            </p:extLst>
          </p:nvPr>
        </p:nvGraphicFramePr>
        <p:xfrm>
          <a:off x="1087303" y="411829"/>
          <a:ext cx="10322191" cy="5754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3175">
                  <a:extLst>
                    <a:ext uri="{9D8B030D-6E8A-4147-A177-3AD203B41FA5}">
                      <a16:colId xmlns:a16="http://schemas.microsoft.com/office/drawing/2014/main" val="529242769"/>
                    </a:ext>
                  </a:extLst>
                </a:gridCol>
                <a:gridCol w="1325205">
                  <a:extLst>
                    <a:ext uri="{9D8B030D-6E8A-4147-A177-3AD203B41FA5}">
                      <a16:colId xmlns:a16="http://schemas.microsoft.com/office/drawing/2014/main" val="3511505870"/>
                    </a:ext>
                  </a:extLst>
                </a:gridCol>
                <a:gridCol w="161945">
                  <a:extLst>
                    <a:ext uri="{9D8B030D-6E8A-4147-A177-3AD203B41FA5}">
                      <a16:colId xmlns:a16="http://schemas.microsoft.com/office/drawing/2014/main" val="3365238536"/>
                    </a:ext>
                  </a:extLst>
                </a:gridCol>
                <a:gridCol w="1054486">
                  <a:extLst>
                    <a:ext uri="{9D8B030D-6E8A-4147-A177-3AD203B41FA5}">
                      <a16:colId xmlns:a16="http://schemas.microsoft.com/office/drawing/2014/main" val="2348045550"/>
                    </a:ext>
                  </a:extLst>
                </a:gridCol>
                <a:gridCol w="382780">
                  <a:extLst>
                    <a:ext uri="{9D8B030D-6E8A-4147-A177-3AD203B41FA5}">
                      <a16:colId xmlns:a16="http://schemas.microsoft.com/office/drawing/2014/main" val="144909091"/>
                    </a:ext>
                  </a:extLst>
                </a:gridCol>
                <a:gridCol w="375421">
                  <a:extLst>
                    <a:ext uri="{9D8B030D-6E8A-4147-A177-3AD203B41FA5}">
                      <a16:colId xmlns:a16="http://schemas.microsoft.com/office/drawing/2014/main" val="4101127621"/>
                    </a:ext>
                  </a:extLst>
                </a:gridCol>
                <a:gridCol w="522642">
                  <a:extLst>
                    <a:ext uri="{9D8B030D-6E8A-4147-A177-3AD203B41FA5}">
                      <a16:colId xmlns:a16="http://schemas.microsoft.com/office/drawing/2014/main" val="2235711155"/>
                    </a:ext>
                  </a:extLst>
                </a:gridCol>
                <a:gridCol w="1096814">
                  <a:extLst>
                    <a:ext uri="{9D8B030D-6E8A-4147-A177-3AD203B41FA5}">
                      <a16:colId xmlns:a16="http://schemas.microsoft.com/office/drawing/2014/main" val="366556041"/>
                    </a:ext>
                  </a:extLst>
                </a:gridCol>
                <a:gridCol w="552088">
                  <a:extLst>
                    <a:ext uri="{9D8B030D-6E8A-4147-A177-3AD203B41FA5}">
                      <a16:colId xmlns:a16="http://schemas.microsoft.com/office/drawing/2014/main" val="385440189"/>
                    </a:ext>
                  </a:extLst>
                </a:gridCol>
                <a:gridCol w="502399">
                  <a:extLst>
                    <a:ext uri="{9D8B030D-6E8A-4147-A177-3AD203B41FA5}">
                      <a16:colId xmlns:a16="http://schemas.microsoft.com/office/drawing/2014/main" val="1024304635"/>
                    </a:ext>
                  </a:extLst>
                </a:gridCol>
                <a:gridCol w="662504">
                  <a:extLst>
                    <a:ext uri="{9D8B030D-6E8A-4147-A177-3AD203B41FA5}">
                      <a16:colId xmlns:a16="http://schemas.microsoft.com/office/drawing/2014/main" val="4173370372"/>
                    </a:ext>
                  </a:extLst>
                </a:gridCol>
                <a:gridCol w="259482">
                  <a:extLst>
                    <a:ext uri="{9D8B030D-6E8A-4147-A177-3AD203B41FA5}">
                      <a16:colId xmlns:a16="http://schemas.microsoft.com/office/drawing/2014/main" val="3187625819"/>
                    </a:ext>
                  </a:extLst>
                </a:gridCol>
                <a:gridCol w="2843250">
                  <a:extLst>
                    <a:ext uri="{9D8B030D-6E8A-4147-A177-3AD203B41FA5}">
                      <a16:colId xmlns:a16="http://schemas.microsoft.com/office/drawing/2014/main" val="1530539682"/>
                    </a:ext>
                  </a:extLst>
                </a:gridCol>
              </a:tblGrid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43012366C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BONET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ELIES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3220834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43037865N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MORENVAL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2159504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43043505V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GIRARD MARCOS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0340335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43105525Y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COVAS HUGUET MARGALIDA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1934602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43156466W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GARAU PEREZ ADELA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1543604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X2512638A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XIAOHUI ZHAN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854665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43087282W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ALZAMORA ROVIRA CATALINA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3129071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X1928957Q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PHILIPPOTEAUX CORINNE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2235851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42995814M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ENSEÑAT ANTOLI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6467271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43100375P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 HESFORD MAGDALENA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LLACUNA SANABRIA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6518817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Y3627817H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PERERA BORGES ANET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XADO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0797563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52888464X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MAYORAL NATALIA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ROSSELLO 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9142539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43178642Y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TRIAN SBERT ANTONIO CAYETANO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7585579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Y5689721H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ZIESCH UWE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5365111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42993324E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PIÑA FUSTER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01/10/1991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6138860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43036296F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PALMER CAÑELLAS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9243099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34068518K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HIDALGO VILLEN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79854998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77572734J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LOZANO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825013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43207373X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REAL BORDOY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JOSEP TARONGI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9494391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42975959E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GUTIERREZ MOLINILLO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5306676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18236715S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DIAZ 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5451125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43180502A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AGUILERA REYES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8862469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X0328390L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CAGGIANO DE IBAÑEZ ESTHER SERAFINA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7185313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X8201334V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BAOMEI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9857095"/>
                  </a:ext>
                </a:extLst>
              </a:tr>
              <a:tr h="230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42972485K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MORENO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XAMENA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612100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FC347C0-8EB6-DF78-AF07-3240E95B36D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354A2A2-7827-112E-B013-40A46FF45B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004146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3AB8659-5674-88FA-727E-79DD22FD31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3784307"/>
              </p:ext>
            </p:extLst>
          </p:nvPr>
        </p:nvGraphicFramePr>
        <p:xfrm>
          <a:off x="970823" y="649741"/>
          <a:ext cx="10693012" cy="55585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4789">
                  <a:extLst>
                    <a:ext uri="{9D8B030D-6E8A-4147-A177-3AD203B41FA5}">
                      <a16:colId xmlns:a16="http://schemas.microsoft.com/office/drawing/2014/main" val="1417005626"/>
                    </a:ext>
                  </a:extLst>
                </a:gridCol>
                <a:gridCol w="1332150">
                  <a:extLst>
                    <a:ext uri="{9D8B030D-6E8A-4147-A177-3AD203B41FA5}">
                      <a16:colId xmlns:a16="http://schemas.microsoft.com/office/drawing/2014/main" val="3622318819"/>
                    </a:ext>
                  </a:extLst>
                </a:gridCol>
                <a:gridCol w="167762">
                  <a:extLst>
                    <a:ext uri="{9D8B030D-6E8A-4147-A177-3AD203B41FA5}">
                      <a16:colId xmlns:a16="http://schemas.microsoft.com/office/drawing/2014/main" val="1669806372"/>
                    </a:ext>
                  </a:extLst>
                </a:gridCol>
                <a:gridCol w="1092368">
                  <a:extLst>
                    <a:ext uri="{9D8B030D-6E8A-4147-A177-3AD203B41FA5}">
                      <a16:colId xmlns:a16="http://schemas.microsoft.com/office/drawing/2014/main" val="2867406572"/>
                    </a:ext>
                  </a:extLst>
                </a:gridCol>
                <a:gridCol w="396531">
                  <a:extLst>
                    <a:ext uri="{9D8B030D-6E8A-4147-A177-3AD203B41FA5}">
                      <a16:colId xmlns:a16="http://schemas.microsoft.com/office/drawing/2014/main" val="253921683"/>
                    </a:ext>
                  </a:extLst>
                </a:gridCol>
                <a:gridCol w="388907">
                  <a:extLst>
                    <a:ext uri="{9D8B030D-6E8A-4147-A177-3AD203B41FA5}">
                      <a16:colId xmlns:a16="http://schemas.microsoft.com/office/drawing/2014/main" val="1843152197"/>
                    </a:ext>
                  </a:extLst>
                </a:gridCol>
                <a:gridCol w="541418">
                  <a:extLst>
                    <a:ext uri="{9D8B030D-6E8A-4147-A177-3AD203B41FA5}">
                      <a16:colId xmlns:a16="http://schemas.microsoft.com/office/drawing/2014/main" val="1878094029"/>
                    </a:ext>
                  </a:extLst>
                </a:gridCol>
                <a:gridCol w="1136217">
                  <a:extLst>
                    <a:ext uri="{9D8B030D-6E8A-4147-A177-3AD203B41FA5}">
                      <a16:colId xmlns:a16="http://schemas.microsoft.com/office/drawing/2014/main" val="1783290512"/>
                    </a:ext>
                  </a:extLst>
                </a:gridCol>
                <a:gridCol w="571922">
                  <a:extLst>
                    <a:ext uri="{9D8B030D-6E8A-4147-A177-3AD203B41FA5}">
                      <a16:colId xmlns:a16="http://schemas.microsoft.com/office/drawing/2014/main" val="4107505970"/>
                    </a:ext>
                  </a:extLst>
                </a:gridCol>
                <a:gridCol w="520448">
                  <a:extLst>
                    <a:ext uri="{9D8B030D-6E8A-4147-A177-3AD203B41FA5}">
                      <a16:colId xmlns:a16="http://schemas.microsoft.com/office/drawing/2014/main" val="3431280972"/>
                    </a:ext>
                  </a:extLst>
                </a:gridCol>
                <a:gridCol w="686304">
                  <a:extLst>
                    <a:ext uri="{9D8B030D-6E8A-4147-A177-3AD203B41FA5}">
                      <a16:colId xmlns:a16="http://schemas.microsoft.com/office/drawing/2014/main" val="357982248"/>
                    </a:ext>
                  </a:extLst>
                </a:gridCol>
                <a:gridCol w="268804">
                  <a:extLst>
                    <a:ext uri="{9D8B030D-6E8A-4147-A177-3AD203B41FA5}">
                      <a16:colId xmlns:a16="http://schemas.microsoft.com/office/drawing/2014/main" val="1400069137"/>
                    </a:ext>
                  </a:extLst>
                </a:gridCol>
                <a:gridCol w="2945392">
                  <a:extLst>
                    <a:ext uri="{9D8B030D-6E8A-4147-A177-3AD203B41FA5}">
                      <a16:colId xmlns:a16="http://schemas.microsoft.com/office/drawing/2014/main" val="1607673760"/>
                    </a:ext>
                  </a:extLst>
                </a:gridCol>
              </a:tblGrid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43087077G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PARDAVILA CABRERA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PAGESA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4053765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42977484Y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ESCALAS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9757884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43036425K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SUSARTE REQUENA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ZAFORTEZA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7861588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41696526X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BENYACOUB BRIK CHAOUCHE KAMEL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DOLÇ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6854721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X3254265H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JINYUN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5424674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43168363P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CIRERA PLANAS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0270169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43148082J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TOLEDO PLANELLS EDUARDO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242714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46540811N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BENNASSAR OLIVEROS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MUNTANYA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6099663"/>
                  </a:ext>
                </a:extLst>
              </a:tr>
              <a:tr h="1159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Y6934799Z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MUXEL SIEGFRIED ALBERT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0709584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43100800L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BUADES MATEU MARGARITA AINOA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JOAN CARLES 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5912641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X3117342Z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PRINA FERNANDO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CLARA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3173347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43077784A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CARMONA VIDAL MARIA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ACAPULCO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2307572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43036581Q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SERRA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5874767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43182748H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PRIETO TAUSTE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BALANGUERA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663492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Y8101138T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WILL ALEXANDRA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03364688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43042296G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GALLEGO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602690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43008432L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COLL CARRASCO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4355681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X7696879K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ALKUT LISELOTT KERSTIN VIKTORIA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8294821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B07638224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PEREGRIN TUK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3143679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X5830823R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IGIE OKORO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959487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43129350A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VEGA AMAYA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PUERTO RICO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57821145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43194625G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PETTINA FERRERO CELIA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6171465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14309998L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BERMUDEZ BAUTISTA KILIAN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PAU CELLA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0930528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43018241F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VILLACRECES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31167227"/>
                  </a:ext>
                </a:extLst>
              </a:tr>
              <a:tr h="22677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43528688S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AMADOR NAVARRO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IGNASI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8233593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180CBEF-65F1-47FD-6CB2-E346BDB5BDB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BBE4DF2-D6C5-40C7-8BAD-9FD2E5AC1D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5243645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84B230E-1D36-203C-9483-7A8384E9D6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9933384"/>
              </p:ext>
            </p:extLst>
          </p:nvPr>
        </p:nvGraphicFramePr>
        <p:xfrm>
          <a:off x="873103" y="692252"/>
          <a:ext cx="9953116" cy="54734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2754">
                  <a:extLst>
                    <a:ext uri="{9D8B030D-6E8A-4147-A177-3AD203B41FA5}">
                      <a16:colId xmlns:a16="http://schemas.microsoft.com/office/drawing/2014/main" val="2070377018"/>
                    </a:ext>
                  </a:extLst>
                </a:gridCol>
                <a:gridCol w="1247392">
                  <a:extLst>
                    <a:ext uri="{9D8B030D-6E8A-4147-A177-3AD203B41FA5}">
                      <a16:colId xmlns:a16="http://schemas.microsoft.com/office/drawing/2014/main" val="923053784"/>
                    </a:ext>
                  </a:extLst>
                </a:gridCol>
                <a:gridCol w="156155">
                  <a:extLst>
                    <a:ext uri="{9D8B030D-6E8A-4147-A177-3AD203B41FA5}">
                      <a16:colId xmlns:a16="http://schemas.microsoft.com/office/drawing/2014/main" val="2118163963"/>
                    </a:ext>
                  </a:extLst>
                </a:gridCol>
                <a:gridCol w="1016782">
                  <a:extLst>
                    <a:ext uri="{9D8B030D-6E8A-4147-A177-3AD203B41FA5}">
                      <a16:colId xmlns:a16="http://schemas.microsoft.com/office/drawing/2014/main" val="3177563788"/>
                    </a:ext>
                  </a:extLst>
                </a:gridCol>
                <a:gridCol w="369094">
                  <a:extLst>
                    <a:ext uri="{9D8B030D-6E8A-4147-A177-3AD203B41FA5}">
                      <a16:colId xmlns:a16="http://schemas.microsoft.com/office/drawing/2014/main" val="623036494"/>
                    </a:ext>
                  </a:extLst>
                </a:gridCol>
                <a:gridCol w="361997">
                  <a:extLst>
                    <a:ext uri="{9D8B030D-6E8A-4147-A177-3AD203B41FA5}">
                      <a16:colId xmlns:a16="http://schemas.microsoft.com/office/drawing/2014/main" val="4285665091"/>
                    </a:ext>
                  </a:extLst>
                </a:gridCol>
                <a:gridCol w="503955">
                  <a:extLst>
                    <a:ext uri="{9D8B030D-6E8A-4147-A177-3AD203B41FA5}">
                      <a16:colId xmlns:a16="http://schemas.microsoft.com/office/drawing/2014/main" val="2385127525"/>
                    </a:ext>
                  </a:extLst>
                </a:gridCol>
                <a:gridCol w="1057596">
                  <a:extLst>
                    <a:ext uri="{9D8B030D-6E8A-4147-A177-3AD203B41FA5}">
                      <a16:colId xmlns:a16="http://schemas.microsoft.com/office/drawing/2014/main" val="3113428173"/>
                    </a:ext>
                  </a:extLst>
                </a:gridCol>
                <a:gridCol w="532348">
                  <a:extLst>
                    <a:ext uri="{9D8B030D-6E8A-4147-A177-3AD203B41FA5}">
                      <a16:colId xmlns:a16="http://schemas.microsoft.com/office/drawing/2014/main" val="1544071566"/>
                    </a:ext>
                  </a:extLst>
                </a:gridCol>
                <a:gridCol w="484436">
                  <a:extLst>
                    <a:ext uri="{9D8B030D-6E8A-4147-A177-3AD203B41FA5}">
                      <a16:colId xmlns:a16="http://schemas.microsoft.com/office/drawing/2014/main" val="4039382976"/>
                    </a:ext>
                  </a:extLst>
                </a:gridCol>
                <a:gridCol w="638816">
                  <a:extLst>
                    <a:ext uri="{9D8B030D-6E8A-4147-A177-3AD203B41FA5}">
                      <a16:colId xmlns:a16="http://schemas.microsoft.com/office/drawing/2014/main" val="197654607"/>
                    </a:ext>
                  </a:extLst>
                </a:gridCol>
                <a:gridCol w="250204">
                  <a:extLst>
                    <a:ext uri="{9D8B030D-6E8A-4147-A177-3AD203B41FA5}">
                      <a16:colId xmlns:a16="http://schemas.microsoft.com/office/drawing/2014/main" val="2597687599"/>
                    </a:ext>
                  </a:extLst>
                </a:gridCol>
                <a:gridCol w="2741587">
                  <a:extLst>
                    <a:ext uri="{9D8B030D-6E8A-4147-A177-3AD203B41FA5}">
                      <a16:colId xmlns:a16="http://schemas.microsoft.com/office/drawing/2014/main" val="158509995"/>
                    </a:ext>
                  </a:extLst>
                </a:gridCol>
              </a:tblGrid>
              <a:tr h="4886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18236477F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MONTES VALVERDE GEMMA PATROCINIO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 MARIA USANDIZAGA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8913434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43092139Y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BARRER JOSE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0031685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43106411H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MATEOS ROTGER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ASIVAL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9452611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43181596Q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BOSCH SEGUI NEUS PAULA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6310229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42942488Q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ROVIRA VALLS PEDRO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1704400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Y4570551M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WANG LILI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5022354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43070821D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SALCEDO FUSTER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99444071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46389260P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DE AMICIS BARBARA MARIA VALERIA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8188066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34068263L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BALLESTER MARIA DEL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8274079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Y8644685B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CHANDRASEN DATWANI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48830516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Y8875089R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RAJINDER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ANTONI TORRANDELL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88639016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X8735362P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SARBJIT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0126889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X4664482J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YANQING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89348489"/>
                  </a:ext>
                </a:extLst>
              </a:tr>
              <a:tr h="1143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X7560964J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CHENG BINBIN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7879712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42964012N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COVAS HURTADO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3105178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43045040B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TROBAT CERDA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9089160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43018524Z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LLABRES GRAU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4954521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42978682P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ORTEGA EMILIO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3488016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43018778S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ALCOVER CASASNOVAS MARIA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7800614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43195033K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GALLARDO MARQUEZ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SEVILLA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504543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X8345109L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DENEV ATANAS DIMITROV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80681490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41663923K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BENSLIMANE KOURBANI ABDELOUAHD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2907484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43118409X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 MORA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HIROSHIMA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1893829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Y8775973S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 GABRIELA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8609804"/>
                  </a:ext>
                </a:extLst>
              </a:tr>
              <a:tr h="2235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Y1446209Y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CARMEN TORRES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1493293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954F657-DC8B-9952-7E25-4FC3DBF65DC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6D79063-B447-9CEB-F988-EA500EC9F4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44781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4FDC0A5-8C5C-89FC-93F2-B2C19C9367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0420091"/>
              </p:ext>
            </p:extLst>
          </p:nvPr>
        </p:nvGraphicFramePr>
        <p:xfrm>
          <a:off x="1026663" y="635194"/>
          <a:ext cx="10327137" cy="544779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1943">
                  <a:extLst>
                    <a:ext uri="{9D8B030D-6E8A-4147-A177-3AD203B41FA5}">
                      <a16:colId xmlns:a16="http://schemas.microsoft.com/office/drawing/2014/main" val="2818952602"/>
                    </a:ext>
                  </a:extLst>
                </a:gridCol>
                <a:gridCol w="1317353">
                  <a:extLst>
                    <a:ext uri="{9D8B030D-6E8A-4147-A177-3AD203B41FA5}">
                      <a16:colId xmlns:a16="http://schemas.microsoft.com/office/drawing/2014/main" val="127804183"/>
                    </a:ext>
                  </a:extLst>
                </a:gridCol>
                <a:gridCol w="162023">
                  <a:extLst>
                    <a:ext uri="{9D8B030D-6E8A-4147-A177-3AD203B41FA5}">
                      <a16:colId xmlns:a16="http://schemas.microsoft.com/office/drawing/2014/main" val="58740925"/>
                    </a:ext>
                  </a:extLst>
                </a:gridCol>
                <a:gridCol w="1054991">
                  <a:extLst>
                    <a:ext uri="{9D8B030D-6E8A-4147-A177-3AD203B41FA5}">
                      <a16:colId xmlns:a16="http://schemas.microsoft.com/office/drawing/2014/main" val="449229005"/>
                    </a:ext>
                  </a:extLst>
                </a:gridCol>
                <a:gridCol w="382963">
                  <a:extLst>
                    <a:ext uri="{9D8B030D-6E8A-4147-A177-3AD203B41FA5}">
                      <a16:colId xmlns:a16="http://schemas.microsoft.com/office/drawing/2014/main" val="1198901063"/>
                    </a:ext>
                  </a:extLst>
                </a:gridCol>
                <a:gridCol w="375600">
                  <a:extLst>
                    <a:ext uri="{9D8B030D-6E8A-4147-A177-3AD203B41FA5}">
                      <a16:colId xmlns:a16="http://schemas.microsoft.com/office/drawing/2014/main" val="3378466658"/>
                    </a:ext>
                  </a:extLst>
                </a:gridCol>
                <a:gridCol w="522893">
                  <a:extLst>
                    <a:ext uri="{9D8B030D-6E8A-4147-A177-3AD203B41FA5}">
                      <a16:colId xmlns:a16="http://schemas.microsoft.com/office/drawing/2014/main" val="3634397051"/>
                    </a:ext>
                  </a:extLst>
                </a:gridCol>
                <a:gridCol w="1097338">
                  <a:extLst>
                    <a:ext uri="{9D8B030D-6E8A-4147-A177-3AD203B41FA5}">
                      <a16:colId xmlns:a16="http://schemas.microsoft.com/office/drawing/2014/main" val="2629390491"/>
                    </a:ext>
                  </a:extLst>
                </a:gridCol>
                <a:gridCol w="552353">
                  <a:extLst>
                    <a:ext uri="{9D8B030D-6E8A-4147-A177-3AD203B41FA5}">
                      <a16:colId xmlns:a16="http://schemas.microsoft.com/office/drawing/2014/main" val="2078647745"/>
                    </a:ext>
                  </a:extLst>
                </a:gridCol>
                <a:gridCol w="502640">
                  <a:extLst>
                    <a:ext uri="{9D8B030D-6E8A-4147-A177-3AD203B41FA5}">
                      <a16:colId xmlns:a16="http://schemas.microsoft.com/office/drawing/2014/main" val="849081111"/>
                    </a:ext>
                  </a:extLst>
                </a:gridCol>
                <a:gridCol w="662821">
                  <a:extLst>
                    <a:ext uri="{9D8B030D-6E8A-4147-A177-3AD203B41FA5}">
                      <a16:colId xmlns:a16="http://schemas.microsoft.com/office/drawing/2014/main" val="1839686891"/>
                    </a:ext>
                  </a:extLst>
                </a:gridCol>
                <a:gridCol w="259607">
                  <a:extLst>
                    <a:ext uri="{9D8B030D-6E8A-4147-A177-3AD203B41FA5}">
                      <a16:colId xmlns:a16="http://schemas.microsoft.com/office/drawing/2014/main" val="1136920825"/>
                    </a:ext>
                  </a:extLst>
                </a:gridCol>
                <a:gridCol w="2844612">
                  <a:extLst>
                    <a:ext uri="{9D8B030D-6E8A-4147-A177-3AD203B41FA5}">
                      <a16:colId xmlns:a16="http://schemas.microsoft.com/office/drawing/2014/main" val="1320999887"/>
                    </a:ext>
                  </a:extLst>
                </a:gridCol>
              </a:tblGrid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Y3923428X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DEJESCU VASILE FLORIN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9983974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43021063T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ROMAGUERA MARIA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506907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43080736B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GALARZO GARAU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2404763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42971599D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MONTAÑEZ GONZALEZ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MEXIC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2862465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43141327C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AMENGUAL CATALA MARIA DELS ANGELS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17057077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78207107T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PALAU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SANTIAGO ALVAREZ AVELLAN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515229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45372629T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GONZALEZ RAIZA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ARNAU ROSSIÑOL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7724994"/>
                  </a:ext>
                </a:extLst>
              </a:tr>
              <a:tr h="11367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Y6535946G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FLIEGER JOSEF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95963594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43003277Q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IGLESIAS CABALLE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0675793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43141918J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MORCILLO IRENE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BLANC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00284901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41502170G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APARIZ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3570630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X5886630X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VAZGUEZ GABRIEL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 D'EN BIBILONI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8222694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Y6605930E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KOENIGER BIANCA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DANUS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1651820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43053116Z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ESTEVEZ ROSER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CAMP REDO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0124601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43054879Y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PONCE FEMENIAS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6482504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Y0344420D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BALJINDER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4198037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41381796N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VANRELL COMPANY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189974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Y0447105E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SANDU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9338634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41521148F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TUGORES SAMPOL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1817047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78214066J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THOMAS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PITIUSES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3759761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41332242T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FLUXA ROSSELLO MARIA DE LLUCH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ERMITA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7576983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43137096K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GALLARDO MARIA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1254645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X5021646X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CONTRERAS TERAN JULIO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8288653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Y0373792X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ROMERO DE ROTELA MARIANA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BATLE EMILI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939401"/>
                  </a:ext>
                </a:extLst>
              </a:tr>
              <a:tr h="222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40843288A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NIUBO MONRABA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TOUS AMOROS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09/12/1993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990872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D2AD8F9-5FFE-AB8D-AE96-8E511F40726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B2EDF68-CBA8-F9BB-C679-B5A8A852FE7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680945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0D4A8C0-0573-9B9C-9F02-D9E3649E98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2256098"/>
              </p:ext>
            </p:extLst>
          </p:nvPr>
        </p:nvGraphicFramePr>
        <p:xfrm>
          <a:off x="937958" y="617986"/>
          <a:ext cx="10316082" cy="562202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4373">
                  <a:extLst>
                    <a:ext uri="{9D8B030D-6E8A-4147-A177-3AD203B41FA5}">
                      <a16:colId xmlns:a16="http://schemas.microsoft.com/office/drawing/2014/main" val="430075434"/>
                    </a:ext>
                  </a:extLst>
                </a:gridCol>
                <a:gridCol w="1292879">
                  <a:extLst>
                    <a:ext uri="{9D8B030D-6E8A-4147-A177-3AD203B41FA5}">
                      <a16:colId xmlns:a16="http://schemas.microsoft.com/office/drawing/2014/main" val="954895745"/>
                    </a:ext>
                  </a:extLst>
                </a:gridCol>
                <a:gridCol w="161849">
                  <a:extLst>
                    <a:ext uri="{9D8B030D-6E8A-4147-A177-3AD203B41FA5}">
                      <a16:colId xmlns:a16="http://schemas.microsoft.com/office/drawing/2014/main" val="2486793637"/>
                    </a:ext>
                  </a:extLst>
                </a:gridCol>
                <a:gridCol w="1053862">
                  <a:extLst>
                    <a:ext uri="{9D8B030D-6E8A-4147-A177-3AD203B41FA5}">
                      <a16:colId xmlns:a16="http://schemas.microsoft.com/office/drawing/2014/main" val="3279049795"/>
                    </a:ext>
                  </a:extLst>
                </a:gridCol>
                <a:gridCol w="382554">
                  <a:extLst>
                    <a:ext uri="{9D8B030D-6E8A-4147-A177-3AD203B41FA5}">
                      <a16:colId xmlns:a16="http://schemas.microsoft.com/office/drawing/2014/main" val="463111123"/>
                    </a:ext>
                  </a:extLst>
                </a:gridCol>
                <a:gridCol w="375198">
                  <a:extLst>
                    <a:ext uri="{9D8B030D-6E8A-4147-A177-3AD203B41FA5}">
                      <a16:colId xmlns:a16="http://schemas.microsoft.com/office/drawing/2014/main" val="1827663377"/>
                    </a:ext>
                  </a:extLst>
                </a:gridCol>
                <a:gridCol w="522333">
                  <a:extLst>
                    <a:ext uri="{9D8B030D-6E8A-4147-A177-3AD203B41FA5}">
                      <a16:colId xmlns:a16="http://schemas.microsoft.com/office/drawing/2014/main" val="2415704272"/>
                    </a:ext>
                  </a:extLst>
                </a:gridCol>
                <a:gridCol w="1096164">
                  <a:extLst>
                    <a:ext uri="{9D8B030D-6E8A-4147-A177-3AD203B41FA5}">
                      <a16:colId xmlns:a16="http://schemas.microsoft.com/office/drawing/2014/main" val="1455117153"/>
                    </a:ext>
                  </a:extLst>
                </a:gridCol>
                <a:gridCol w="551761">
                  <a:extLst>
                    <a:ext uri="{9D8B030D-6E8A-4147-A177-3AD203B41FA5}">
                      <a16:colId xmlns:a16="http://schemas.microsoft.com/office/drawing/2014/main" val="2786418209"/>
                    </a:ext>
                  </a:extLst>
                </a:gridCol>
                <a:gridCol w="502102">
                  <a:extLst>
                    <a:ext uri="{9D8B030D-6E8A-4147-A177-3AD203B41FA5}">
                      <a16:colId xmlns:a16="http://schemas.microsoft.com/office/drawing/2014/main" val="2575890564"/>
                    </a:ext>
                  </a:extLst>
                </a:gridCol>
                <a:gridCol w="662112">
                  <a:extLst>
                    <a:ext uri="{9D8B030D-6E8A-4147-A177-3AD203B41FA5}">
                      <a16:colId xmlns:a16="http://schemas.microsoft.com/office/drawing/2014/main" val="4241380293"/>
                    </a:ext>
                  </a:extLst>
                </a:gridCol>
                <a:gridCol w="259328">
                  <a:extLst>
                    <a:ext uri="{9D8B030D-6E8A-4147-A177-3AD203B41FA5}">
                      <a16:colId xmlns:a16="http://schemas.microsoft.com/office/drawing/2014/main" val="158024480"/>
                    </a:ext>
                  </a:extLst>
                </a:gridCol>
                <a:gridCol w="2841567">
                  <a:extLst>
                    <a:ext uri="{9D8B030D-6E8A-4147-A177-3AD203B41FA5}">
                      <a16:colId xmlns:a16="http://schemas.microsoft.com/office/drawing/2014/main" val="2719138431"/>
                    </a:ext>
                  </a:extLst>
                </a:gridCol>
              </a:tblGrid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Y1334235L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CIUREA ANDRA CRISTIANA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10801847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43070617N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SAMPOL </a:t>
                      </a:r>
                      <a:r>
                        <a:rPr lang="es-ES" sz="700" u="none" strike="noStrike" dirty="0" err="1">
                          <a:effectLst/>
                        </a:rPr>
                        <a:t>SAMPOL</a:t>
                      </a:r>
                      <a:r>
                        <a:rPr lang="es-ES" sz="700" u="none" strike="noStrike" dirty="0">
                          <a:effectLst/>
                        </a:rPr>
                        <a:t> JAIME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QUADRADO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052108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43066929G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TERRADES GAYA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PLANAS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796093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50474863Y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SANSEGUNDO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FRIDA KAHLO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1711045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27220777R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NIETO MORALES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TRAMUNTANA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4057486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Y4867469Q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PHELAN PAUL ANDREW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VILANOVA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2927200"/>
                  </a:ext>
                </a:extLst>
              </a:tr>
              <a:tr h="1173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Y8014600B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CHANDER DINESH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34572778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41378921N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BALAGUER LLABRES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80890097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29606307V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ACOSTA RENDON JOSE AURELIO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71529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X7143790J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QIANG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4067085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43002427V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ARCAS MARIN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8347667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43137326K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GUITELZON ADANO PABLO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FABRICA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0690234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43154672W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NADAL BELARTE SUSANA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NAVAS DE TOLOSA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9490889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X4770551Y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VASCONCELOS DOS SANTOS CARMELITA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MIQUEL 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9076772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43089756S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BISQUERRA BALAGUER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9030718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42980030E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VADELL ASENSIO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3424492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49922571J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GADEA ROVETTA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JOAN XXIII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294592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43029214D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SANTIAGO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CARACAS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57009391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Y2656334D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IFTIKHAR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2594881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18231689A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POMAR AGUILO ISABEL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2678470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04307642H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LEGUIZAMON MARIA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4597053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04307529C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IVANOVA LEBEDEVA KARINA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DE SANTAEUGENIA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09446060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Y1083500F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RAGHBIR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2488329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X7294871F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SINGH PARDEEP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447989"/>
                  </a:ext>
                </a:extLst>
              </a:tr>
              <a:tr h="229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X6828440Q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RADULY BELA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JESUS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29819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0A1952B-0406-8AE7-B683-6F30EC64D7C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2BFDB86-D12A-8E58-1A10-6DA830F42A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5936370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A1B0540-4B56-5A45-81D3-8C6F828D5B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1648111"/>
              </p:ext>
            </p:extLst>
          </p:nvPr>
        </p:nvGraphicFramePr>
        <p:xfrm>
          <a:off x="942902" y="411829"/>
          <a:ext cx="10064797" cy="57186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6903">
                  <a:extLst>
                    <a:ext uri="{9D8B030D-6E8A-4147-A177-3AD203B41FA5}">
                      <a16:colId xmlns:a16="http://schemas.microsoft.com/office/drawing/2014/main" val="587538815"/>
                    </a:ext>
                  </a:extLst>
                </a:gridCol>
                <a:gridCol w="1313890">
                  <a:extLst>
                    <a:ext uri="{9D8B030D-6E8A-4147-A177-3AD203B41FA5}">
                      <a16:colId xmlns:a16="http://schemas.microsoft.com/office/drawing/2014/main" val="1798763415"/>
                    </a:ext>
                  </a:extLst>
                </a:gridCol>
                <a:gridCol w="157907">
                  <a:extLst>
                    <a:ext uri="{9D8B030D-6E8A-4147-A177-3AD203B41FA5}">
                      <a16:colId xmlns:a16="http://schemas.microsoft.com/office/drawing/2014/main" val="3228951814"/>
                    </a:ext>
                  </a:extLst>
                </a:gridCol>
                <a:gridCol w="1028192">
                  <a:extLst>
                    <a:ext uri="{9D8B030D-6E8A-4147-A177-3AD203B41FA5}">
                      <a16:colId xmlns:a16="http://schemas.microsoft.com/office/drawing/2014/main" val="2473762511"/>
                    </a:ext>
                  </a:extLst>
                </a:gridCol>
                <a:gridCol w="373235">
                  <a:extLst>
                    <a:ext uri="{9D8B030D-6E8A-4147-A177-3AD203B41FA5}">
                      <a16:colId xmlns:a16="http://schemas.microsoft.com/office/drawing/2014/main" val="2943174529"/>
                    </a:ext>
                  </a:extLst>
                </a:gridCol>
                <a:gridCol w="366059">
                  <a:extLst>
                    <a:ext uri="{9D8B030D-6E8A-4147-A177-3AD203B41FA5}">
                      <a16:colId xmlns:a16="http://schemas.microsoft.com/office/drawing/2014/main" val="482756120"/>
                    </a:ext>
                  </a:extLst>
                </a:gridCol>
                <a:gridCol w="509610">
                  <a:extLst>
                    <a:ext uri="{9D8B030D-6E8A-4147-A177-3AD203B41FA5}">
                      <a16:colId xmlns:a16="http://schemas.microsoft.com/office/drawing/2014/main" val="1838349420"/>
                    </a:ext>
                  </a:extLst>
                </a:gridCol>
                <a:gridCol w="1069463">
                  <a:extLst>
                    <a:ext uri="{9D8B030D-6E8A-4147-A177-3AD203B41FA5}">
                      <a16:colId xmlns:a16="http://schemas.microsoft.com/office/drawing/2014/main" val="3144072363"/>
                    </a:ext>
                  </a:extLst>
                </a:gridCol>
                <a:gridCol w="538321">
                  <a:extLst>
                    <a:ext uri="{9D8B030D-6E8A-4147-A177-3AD203B41FA5}">
                      <a16:colId xmlns:a16="http://schemas.microsoft.com/office/drawing/2014/main" val="1546209025"/>
                    </a:ext>
                  </a:extLst>
                </a:gridCol>
                <a:gridCol w="489872">
                  <a:extLst>
                    <a:ext uri="{9D8B030D-6E8A-4147-A177-3AD203B41FA5}">
                      <a16:colId xmlns:a16="http://schemas.microsoft.com/office/drawing/2014/main" val="1299666939"/>
                    </a:ext>
                  </a:extLst>
                </a:gridCol>
                <a:gridCol w="645984">
                  <a:extLst>
                    <a:ext uri="{9D8B030D-6E8A-4147-A177-3AD203B41FA5}">
                      <a16:colId xmlns:a16="http://schemas.microsoft.com/office/drawing/2014/main" val="3277227385"/>
                    </a:ext>
                  </a:extLst>
                </a:gridCol>
                <a:gridCol w="253011">
                  <a:extLst>
                    <a:ext uri="{9D8B030D-6E8A-4147-A177-3AD203B41FA5}">
                      <a16:colId xmlns:a16="http://schemas.microsoft.com/office/drawing/2014/main" val="2669783821"/>
                    </a:ext>
                  </a:extLst>
                </a:gridCol>
                <a:gridCol w="2772350">
                  <a:extLst>
                    <a:ext uri="{9D8B030D-6E8A-4147-A177-3AD203B41FA5}">
                      <a16:colId xmlns:a16="http://schemas.microsoft.com/office/drawing/2014/main" val="3460597201"/>
                    </a:ext>
                  </a:extLst>
                </a:gridCol>
              </a:tblGrid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X2552551B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CONGLIN CHEN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3618602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42963123C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LLADO QUETGLAS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MURILLO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55316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X7113306G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NIKOLAEVA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6541765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46389253R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ONETO PABLO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63473759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43021129C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FERNANDEZ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3269473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43042312C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BESTARD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 DEL JAPO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8200284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42951264Y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SOLER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4253722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X6829969G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MIHAILOVA ZINAIDA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GUASP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2039774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43088774E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SANCHEZ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457294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43106090L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CORTES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6136502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43011209J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VALLS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643260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33855512H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RIVAS ALVAREZ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FUSTER I ORTELLS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1044879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43141423R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GALLARDO PIÑA NEUS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168924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43473389P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ROTATORI DIAZ VALERIA LEONOR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 COMERCIAL LOS ALMENDROS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8450805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43104065H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SALIDO RUIZ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9607321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E57412033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XANTU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 (VALLDEMOSSA)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01/09/2006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79523883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41661305W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VOIGT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51710963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43801212N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EXPOSITO ADELA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2112820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Y1299276C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HARJINDER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5995358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54628688P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SALL MOUTAR SAIDOU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7107247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Y0998734L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KEYI SENE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54208062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Y1217205J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MINGXIU GUO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8712189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43177461K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CABOT RAFAEL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2625035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Y8825912K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MANSILLA JULIAN DARIO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SANT JOSEP DE LA MUNTANYA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4714293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43031922A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BATISTA MARTINEZ ENRIQUETA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JACINTO BENAVENTE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6407215"/>
                  </a:ext>
                </a:extLst>
              </a:tr>
              <a:tr h="21994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43046861S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CRUELLAS BESTARD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826630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FBC7D120-9C29-CFE2-E97B-03235599271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D4C31AE-C8F4-AA9C-BAF4-64E0EBC745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55702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4B5E0870-BC0D-148B-3586-1643C514FA0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AA37B602-6079-D131-DB1C-B552FF882E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2585865"/>
              </p:ext>
            </p:extLst>
          </p:nvPr>
        </p:nvGraphicFramePr>
        <p:xfrm>
          <a:off x="1088796" y="383908"/>
          <a:ext cx="10065488" cy="58739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3619">
                  <a:extLst>
                    <a:ext uri="{9D8B030D-6E8A-4147-A177-3AD203B41FA5}">
                      <a16:colId xmlns:a16="http://schemas.microsoft.com/office/drawing/2014/main" val="3210201615"/>
                    </a:ext>
                  </a:extLst>
                </a:gridCol>
                <a:gridCol w="1337303">
                  <a:extLst>
                    <a:ext uri="{9D8B030D-6E8A-4147-A177-3AD203B41FA5}">
                      <a16:colId xmlns:a16="http://schemas.microsoft.com/office/drawing/2014/main" val="4211193203"/>
                    </a:ext>
                  </a:extLst>
                </a:gridCol>
                <a:gridCol w="157918">
                  <a:extLst>
                    <a:ext uri="{9D8B030D-6E8A-4147-A177-3AD203B41FA5}">
                      <a16:colId xmlns:a16="http://schemas.microsoft.com/office/drawing/2014/main" val="720234191"/>
                    </a:ext>
                  </a:extLst>
                </a:gridCol>
                <a:gridCol w="1028262">
                  <a:extLst>
                    <a:ext uri="{9D8B030D-6E8A-4147-A177-3AD203B41FA5}">
                      <a16:colId xmlns:a16="http://schemas.microsoft.com/office/drawing/2014/main" val="443885748"/>
                    </a:ext>
                  </a:extLst>
                </a:gridCol>
                <a:gridCol w="373262">
                  <a:extLst>
                    <a:ext uri="{9D8B030D-6E8A-4147-A177-3AD203B41FA5}">
                      <a16:colId xmlns:a16="http://schemas.microsoft.com/office/drawing/2014/main" val="2913647483"/>
                    </a:ext>
                  </a:extLst>
                </a:gridCol>
                <a:gridCol w="366083">
                  <a:extLst>
                    <a:ext uri="{9D8B030D-6E8A-4147-A177-3AD203B41FA5}">
                      <a16:colId xmlns:a16="http://schemas.microsoft.com/office/drawing/2014/main" val="2424241887"/>
                    </a:ext>
                  </a:extLst>
                </a:gridCol>
                <a:gridCol w="509645">
                  <a:extLst>
                    <a:ext uri="{9D8B030D-6E8A-4147-A177-3AD203B41FA5}">
                      <a16:colId xmlns:a16="http://schemas.microsoft.com/office/drawing/2014/main" val="426044542"/>
                    </a:ext>
                  </a:extLst>
                </a:gridCol>
                <a:gridCol w="1069536">
                  <a:extLst>
                    <a:ext uri="{9D8B030D-6E8A-4147-A177-3AD203B41FA5}">
                      <a16:colId xmlns:a16="http://schemas.microsoft.com/office/drawing/2014/main" val="2866368663"/>
                    </a:ext>
                  </a:extLst>
                </a:gridCol>
                <a:gridCol w="538357">
                  <a:extLst>
                    <a:ext uri="{9D8B030D-6E8A-4147-A177-3AD203B41FA5}">
                      <a16:colId xmlns:a16="http://schemas.microsoft.com/office/drawing/2014/main" val="928357418"/>
                    </a:ext>
                  </a:extLst>
                </a:gridCol>
                <a:gridCol w="489906">
                  <a:extLst>
                    <a:ext uri="{9D8B030D-6E8A-4147-A177-3AD203B41FA5}">
                      <a16:colId xmlns:a16="http://schemas.microsoft.com/office/drawing/2014/main" val="2628730912"/>
                    </a:ext>
                  </a:extLst>
                </a:gridCol>
                <a:gridCol w="646029">
                  <a:extLst>
                    <a:ext uri="{9D8B030D-6E8A-4147-A177-3AD203B41FA5}">
                      <a16:colId xmlns:a16="http://schemas.microsoft.com/office/drawing/2014/main" val="93300714"/>
                    </a:ext>
                  </a:extLst>
                </a:gridCol>
                <a:gridCol w="253028">
                  <a:extLst>
                    <a:ext uri="{9D8B030D-6E8A-4147-A177-3AD203B41FA5}">
                      <a16:colId xmlns:a16="http://schemas.microsoft.com/office/drawing/2014/main" val="3228350304"/>
                    </a:ext>
                  </a:extLst>
                </a:gridCol>
                <a:gridCol w="2772540">
                  <a:extLst>
                    <a:ext uri="{9D8B030D-6E8A-4147-A177-3AD203B41FA5}">
                      <a16:colId xmlns:a16="http://schemas.microsoft.com/office/drawing/2014/main" val="1731856655"/>
                    </a:ext>
                  </a:extLst>
                </a:gridCol>
              </a:tblGrid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39030815E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VIADA IRURZUN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769292904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A07452246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Y LLULL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082872728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B16583106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GUZMARIN SA PLAÇA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AGUSTI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08/06/2018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981675154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B16583171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GUZMARIN SAN BERNAT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AGUSTI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08/06/2018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11439438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42953514W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DAVIU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TOELLS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3752818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43057769K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RONDA CAÑAVERAS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0653701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43038679K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RUIBAL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221972845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41361308V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ESTEVA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04845942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B57083073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HERBODIETETICA SEDA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PAGESA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684543297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43055853Z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PORLAN MORENO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PALANGRES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01857101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42995175X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PIZA RAMIS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PLANAS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481775455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41352709C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DOMENECH GARCIA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496056605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42968352M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SIMON ANTONIO BIENVENIDO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545900387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42965795R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DUMAS OBRADOR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07698060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43031732C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JUAN PEDRO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81078674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43018429B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CAPELLA SITJAR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212666289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B57853251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HIPER CHINA MANACOR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92669179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43019029J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 RUBI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CIUTADELLA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021285954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A07011729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BIARRITZ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07/04/1964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938076290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43088436Y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HAIDEH FARAHANI EBRAHIMI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4095577258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43058900W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YELA FORTEZA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1240743496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42955406P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DENTI SINGLA MARIA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3307658650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43044242H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DJAMIL MISSAGHIAN DERAKHSHAN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851191831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42980227N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MORALES TORRES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150709715"/>
                  </a:ext>
                </a:extLst>
              </a:tr>
              <a:tr h="2349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41383403D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CERDO MARIA MARTINA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 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PALMA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08" marR="4808" marT="4808" marB="0" anchor="b"/>
                </a:tc>
                <a:extLst>
                  <a:ext uri="{0D108BD9-81ED-4DB2-BD59-A6C34878D82A}">
                    <a16:rowId xmlns:a16="http://schemas.microsoft.com/office/drawing/2014/main" val="2232943675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74A7F2F6-745E-9A92-80A2-6E419756259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52A96BE-04D5-E669-A06A-28DADD4CD8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689791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A3133A2-C1F4-A1DE-5D09-B40348434D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7043944"/>
              </p:ext>
            </p:extLst>
          </p:nvPr>
        </p:nvGraphicFramePr>
        <p:xfrm>
          <a:off x="948428" y="523511"/>
          <a:ext cx="10295142" cy="56198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2434">
                  <a:extLst>
                    <a:ext uri="{9D8B030D-6E8A-4147-A177-3AD203B41FA5}">
                      <a16:colId xmlns:a16="http://schemas.microsoft.com/office/drawing/2014/main" val="2450916744"/>
                    </a:ext>
                  </a:extLst>
                </a:gridCol>
                <a:gridCol w="1360946">
                  <a:extLst>
                    <a:ext uri="{9D8B030D-6E8A-4147-A177-3AD203B41FA5}">
                      <a16:colId xmlns:a16="http://schemas.microsoft.com/office/drawing/2014/main" val="3992647370"/>
                    </a:ext>
                  </a:extLst>
                </a:gridCol>
                <a:gridCol w="161521">
                  <a:extLst>
                    <a:ext uri="{9D8B030D-6E8A-4147-A177-3AD203B41FA5}">
                      <a16:colId xmlns:a16="http://schemas.microsoft.com/office/drawing/2014/main" val="3228328934"/>
                    </a:ext>
                  </a:extLst>
                </a:gridCol>
                <a:gridCol w="1051723">
                  <a:extLst>
                    <a:ext uri="{9D8B030D-6E8A-4147-A177-3AD203B41FA5}">
                      <a16:colId xmlns:a16="http://schemas.microsoft.com/office/drawing/2014/main" val="1167627196"/>
                    </a:ext>
                  </a:extLst>
                </a:gridCol>
                <a:gridCol w="381777">
                  <a:extLst>
                    <a:ext uri="{9D8B030D-6E8A-4147-A177-3AD203B41FA5}">
                      <a16:colId xmlns:a16="http://schemas.microsoft.com/office/drawing/2014/main" val="237552847"/>
                    </a:ext>
                  </a:extLst>
                </a:gridCol>
                <a:gridCol w="374436">
                  <a:extLst>
                    <a:ext uri="{9D8B030D-6E8A-4147-A177-3AD203B41FA5}">
                      <a16:colId xmlns:a16="http://schemas.microsoft.com/office/drawing/2014/main" val="197696443"/>
                    </a:ext>
                  </a:extLst>
                </a:gridCol>
                <a:gridCol w="521273">
                  <a:extLst>
                    <a:ext uri="{9D8B030D-6E8A-4147-A177-3AD203B41FA5}">
                      <a16:colId xmlns:a16="http://schemas.microsoft.com/office/drawing/2014/main" val="56196822"/>
                    </a:ext>
                  </a:extLst>
                </a:gridCol>
                <a:gridCol w="1093939">
                  <a:extLst>
                    <a:ext uri="{9D8B030D-6E8A-4147-A177-3AD203B41FA5}">
                      <a16:colId xmlns:a16="http://schemas.microsoft.com/office/drawing/2014/main" val="3351991577"/>
                    </a:ext>
                  </a:extLst>
                </a:gridCol>
                <a:gridCol w="550642">
                  <a:extLst>
                    <a:ext uri="{9D8B030D-6E8A-4147-A177-3AD203B41FA5}">
                      <a16:colId xmlns:a16="http://schemas.microsoft.com/office/drawing/2014/main" val="2519888753"/>
                    </a:ext>
                  </a:extLst>
                </a:gridCol>
                <a:gridCol w="501083">
                  <a:extLst>
                    <a:ext uri="{9D8B030D-6E8A-4147-A177-3AD203B41FA5}">
                      <a16:colId xmlns:a16="http://schemas.microsoft.com/office/drawing/2014/main" val="700189808"/>
                    </a:ext>
                  </a:extLst>
                </a:gridCol>
                <a:gridCol w="660768">
                  <a:extLst>
                    <a:ext uri="{9D8B030D-6E8A-4147-A177-3AD203B41FA5}">
                      <a16:colId xmlns:a16="http://schemas.microsoft.com/office/drawing/2014/main" val="2049027114"/>
                    </a:ext>
                  </a:extLst>
                </a:gridCol>
                <a:gridCol w="258802">
                  <a:extLst>
                    <a:ext uri="{9D8B030D-6E8A-4147-A177-3AD203B41FA5}">
                      <a16:colId xmlns:a16="http://schemas.microsoft.com/office/drawing/2014/main" val="215411475"/>
                    </a:ext>
                  </a:extLst>
                </a:gridCol>
                <a:gridCol w="2835798">
                  <a:extLst>
                    <a:ext uri="{9D8B030D-6E8A-4147-A177-3AD203B41FA5}">
                      <a16:colId xmlns:a16="http://schemas.microsoft.com/office/drawing/2014/main" val="951965063"/>
                    </a:ext>
                  </a:extLst>
                </a:gridCol>
              </a:tblGrid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43024871J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LLOFRIU GARRETA FRANCISCA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RAFAEL RODRIGUEZ MENDEZ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6446263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43072028C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BAUZA RAMON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5852246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43152690K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AFUERA GROS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51212799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X7982475A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BELHAJ ABDERRAHIM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BARCELO I COMBIS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8008216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42987460T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JANER BAUZA ANTONIA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 DON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1665549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X6759605C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BELOUAFI KAMAL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5014600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43003814R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BUSTOS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98150268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54630110G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QUISPE MAMANI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DE PACS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25924316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43131587D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LOPEZ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89785133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43019847A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CLADERA MUNAR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5970639"/>
                  </a:ext>
                </a:extLst>
              </a:tr>
              <a:tr h="34160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Y6882962L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KIRSTEIN GEB SCHLOSSMACHER CAROLINE SABRINA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8383223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Y4135210P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JECHIN SAMUEL AMAZIAH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DOFI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91170086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43461801N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MONTES GALEANO CLAUDIA ANDREA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6180030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X3890808J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MARIANI SANDRA NOEMI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ROSSELLO-PORCEL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8409724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04300149T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CARDONA VANNESA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SANT JOSEP DE LA MUNTANYA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90559898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43128223A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BUSTOS PORCEL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TOGORES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5390911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43198452J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TUÑON KHENNACHE ISMAEL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8188662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X5041156Q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VELARDEZ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53736961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43090206M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SANCHEZ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DE PACS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7479035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X2018592C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GHZIEL FOUAD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6318475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Y8009208R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RACCA MARIA EMILIA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DAMAS CALVET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5125075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Y3895047B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RADOVIC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ELISABET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56386789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Y2639240G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BAKKALI ABDERRAHIM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58392740"/>
                  </a:ext>
                </a:extLst>
              </a:tr>
              <a:tr h="2294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43100571C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SERRA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586268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DBD78DC-64A7-CDD8-D493-953D36FF7B5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B33AB63-291B-E5AE-DB2C-B69AAE548F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199915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607671D-90AC-8B2E-B86F-6AE3E994FC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1037703"/>
              </p:ext>
            </p:extLst>
          </p:nvPr>
        </p:nvGraphicFramePr>
        <p:xfrm>
          <a:off x="937958" y="439750"/>
          <a:ext cx="10316082" cy="57997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934">
                  <a:extLst>
                    <a:ext uri="{9D8B030D-6E8A-4147-A177-3AD203B41FA5}">
                      <a16:colId xmlns:a16="http://schemas.microsoft.com/office/drawing/2014/main" val="621881908"/>
                    </a:ext>
                  </a:extLst>
                </a:gridCol>
                <a:gridCol w="1331318">
                  <a:extLst>
                    <a:ext uri="{9D8B030D-6E8A-4147-A177-3AD203B41FA5}">
                      <a16:colId xmlns:a16="http://schemas.microsoft.com/office/drawing/2014/main" val="3417179416"/>
                    </a:ext>
                  </a:extLst>
                </a:gridCol>
                <a:gridCol w="161849">
                  <a:extLst>
                    <a:ext uri="{9D8B030D-6E8A-4147-A177-3AD203B41FA5}">
                      <a16:colId xmlns:a16="http://schemas.microsoft.com/office/drawing/2014/main" val="3891069587"/>
                    </a:ext>
                  </a:extLst>
                </a:gridCol>
                <a:gridCol w="1053862">
                  <a:extLst>
                    <a:ext uri="{9D8B030D-6E8A-4147-A177-3AD203B41FA5}">
                      <a16:colId xmlns:a16="http://schemas.microsoft.com/office/drawing/2014/main" val="626076251"/>
                    </a:ext>
                  </a:extLst>
                </a:gridCol>
                <a:gridCol w="382554">
                  <a:extLst>
                    <a:ext uri="{9D8B030D-6E8A-4147-A177-3AD203B41FA5}">
                      <a16:colId xmlns:a16="http://schemas.microsoft.com/office/drawing/2014/main" val="4266724675"/>
                    </a:ext>
                  </a:extLst>
                </a:gridCol>
                <a:gridCol w="375198">
                  <a:extLst>
                    <a:ext uri="{9D8B030D-6E8A-4147-A177-3AD203B41FA5}">
                      <a16:colId xmlns:a16="http://schemas.microsoft.com/office/drawing/2014/main" val="1068827065"/>
                    </a:ext>
                  </a:extLst>
                </a:gridCol>
                <a:gridCol w="522333">
                  <a:extLst>
                    <a:ext uri="{9D8B030D-6E8A-4147-A177-3AD203B41FA5}">
                      <a16:colId xmlns:a16="http://schemas.microsoft.com/office/drawing/2014/main" val="4166488624"/>
                    </a:ext>
                  </a:extLst>
                </a:gridCol>
                <a:gridCol w="1096164">
                  <a:extLst>
                    <a:ext uri="{9D8B030D-6E8A-4147-A177-3AD203B41FA5}">
                      <a16:colId xmlns:a16="http://schemas.microsoft.com/office/drawing/2014/main" val="3077963069"/>
                    </a:ext>
                  </a:extLst>
                </a:gridCol>
                <a:gridCol w="551761">
                  <a:extLst>
                    <a:ext uri="{9D8B030D-6E8A-4147-A177-3AD203B41FA5}">
                      <a16:colId xmlns:a16="http://schemas.microsoft.com/office/drawing/2014/main" val="3770650809"/>
                    </a:ext>
                  </a:extLst>
                </a:gridCol>
                <a:gridCol w="502102">
                  <a:extLst>
                    <a:ext uri="{9D8B030D-6E8A-4147-A177-3AD203B41FA5}">
                      <a16:colId xmlns:a16="http://schemas.microsoft.com/office/drawing/2014/main" val="303906741"/>
                    </a:ext>
                  </a:extLst>
                </a:gridCol>
                <a:gridCol w="662112">
                  <a:extLst>
                    <a:ext uri="{9D8B030D-6E8A-4147-A177-3AD203B41FA5}">
                      <a16:colId xmlns:a16="http://schemas.microsoft.com/office/drawing/2014/main" val="2808744325"/>
                    </a:ext>
                  </a:extLst>
                </a:gridCol>
                <a:gridCol w="259328">
                  <a:extLst>
                    <a:ext uri="{9D8B030D-6E8A-4147-A177-3AD203B41FA5}">
                      <a16:colId xmlns:a16="http://schemas.microsoft.com/office/drawing/2014/main" val="230051244"/>
                    </a:ext>
                  </a:extLst>
                </a:gridCol>
                <a:gridCol w="2841567">
                  <a:extLst>
                    <a:ext uri="{9D8B030D-6E8A-4147-A177-3AD203B41FA5}">
                      <a16:colId xmlns:a16="http://schemas.microsoft.com/office/drawing/2014/main" val="3020743648"/>
                    </a:ext>
                  </a:extLst>
                </a:gridCol>
              </a:tblGrid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43140471S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MUDOY SERVERA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8627038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Y2386523B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CARLSSON MANUEL CHRISTIAN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FABREGAS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9021357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43009269M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GONZALEZ JOSE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MIMOSA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9760176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42986501F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CARBONELL PEREZ MARIA ASCENSION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3707380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X9991564L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RAHMINA SULTANA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CONQUISTADOR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8448180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X4232757K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0368270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Y7037431C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PAULA SANTOS EVERTON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ZAFORTEZA I MUSOLES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8332969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43158163C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SANZ MESQUIDA MARTA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NACIONAL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4582400"/>
                  </a:ext>
                </a:extLst>
              </a:tr>
              <a:tr h="121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Y4108734M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GUIHONG 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78449771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43039724P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FONTIRROIG SILVA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PATRONAT OBRER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0945789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43168494R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LLORENS BOBADILLA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0350816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Y1127322Z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NOVO MARCELA CLAUDIA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DAURER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4521703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22446743P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CORTES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 VELETA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8199243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43156209K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 ROSSELLO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199834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X0329399Q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DIAS AIRES LOPES MANUEL JOAQUIM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07837730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52034813G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DUMBRIGUE MELAD JOSEPHINE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ALVARO DE BAZAN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4187274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X2135463M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SHICHENG ZHU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4765106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Y5517671P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RINCON WILLIAM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AVINYO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1762324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X4199662T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AUGUSTO CALDERON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6144131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X3602471G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BURNAR BEATRICE CODRUTA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VILETA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6942593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43147889G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LLADO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 (VALLDEMOSSA)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9436534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43102496J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RUBIO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UETAM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97647711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04306261V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IQBAL BEGUM SAJID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0862276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43030452M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SANTANDREU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CARTAGO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16010432"/>
                  </a:ext>
                </a:extLst>
              </a:tr>
              <a:tr h="23661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43124682G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CASTANYER FE AINA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030098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5F185547-7309-C2ED-5075-FF949532961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DA370359-A8AC-C56D-289B-3F72FDD161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6276519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4E3C4D6-C4D6-4DF2-578E-A129B6C713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4572585"/>
              </p:ext>
            </p:extLst>
          </p:nvPr>
        </p:nvGraphicFramePr>
        <p:xfrm>
          <a:off x="900293" y="544452"/>
          <a:ext cx="10391413" cy="55275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57577">
                  <a:extLst>
                    <a:ext uri="{9D8B030D-6E8A-4147-A177-3AD203B41FA5}">
                      <a16:colId xmlns:a16="http://schemas.microsoft.com/office/drawing/2014/main" val="1617687496"/>
                    </a:ext>
                  </a:extLst>
                </a:gridCol>
                <a:gridCol w="1263602">
                  <a:extLst>
                    <a:ext uri="{9D8B030D-6E8A-4147-A177-3AD203B41FA5}">
                      <a16:colId xmlns:a16="http://schemas.microsoft.com/office/drawing/2014/main" val="2976847546"/>
                    </a:ext>
                  </a:extLst>
                </a:gridCol>
                <a:gridCol w="163031">
                  <a:extLst>
                    <a:ext uri="{9D8B030D-6E8A-4147-A177-3AD203B41FA5}">
                      <a16:colId xmlns:a16="http://schemas.microsoft.com/office/drawing/2014/main" val="3421318289"/>
                    </a:ext>
                  </a:extLst>
                </a:gridCol>
                <a:gridCol w="1061558">
                  <a:extLst>
                    <a:ext uri="{9D8B030D-6E8A-4147-A177-3AD203B41FA5}">
                      <a16:colId xmlns:a16="http://schemas.microsoft.com/office/drawing/2014/main" val="3887427916"/>
                    </a:ext>
                  </a:extLst>
                </a:gridCol>
                <a:gridCol w="385347">
                  <a:extLst>
                    <a:ext uri="{9D8B030D-6E8A-4147-A177-3AD203B41FA5}">
                      <a16:colId xmlns:a16="http://schemas.microsoft.com/office/drawing/2014/main" val="3543858305"/>
                    </a:ext>
                  </a:extLst>
                </a:gridCol>
                <a:gridCol w="377938">
                  <a:extLst>
                    <a:ext uri="{9D8B030D-6E8A-4147-A177-3AD203B41FA5}">
                      <a16:colId xmlns:a16="http://schemas.microsoft.com/office/drawing/2014/main" val="1437242223"/>
                    </a:ext>
                  </a:extLst>
                </a:gridCol>
                <a:gridCol w="526147">
                  <a:extLst>
                    <a:ext uri="{9D8B030D-6E8A-4147-A177-3AD203B41FA5}">
                      <a16:colId xmlns:a16="http://schemas.microsoft.com/office/drawing/2014/main" val="3302895509"/>
                    </a:ext>
                  </a:extLst>
                </a:gridCol>
                <a:gridCol w="1104169">
                  <a:extLst>
                    <a:ext uri="{9D8B030D-6E8A-4147-A177-3AD203B41FA5}">
                      <a16:colId xmlns:a16="http://schemas.microsoft.com/office/drawing/2014/main" val="3547923073"/>
                    </a:ext>
                  </a:extLst>
                </a:gridCol>
                <a:gridCol w="555790">
                  <a:extLst>
                    <a:ext uri="{9D8B030D-6E8A-4147-A177-3AD203B41FA5}">
                      <a16:colId xmlns:a16="http://schemas.microsoft.com/office/drawing/2014/main" val="1005511192"/>
                    </a:ext>
                  </a:extLst>
                </a:gridCol>
                <a:gridCol w="505768">
                  <a:extLst>
                    <a:ext uri="{9D8B030D-6E8A-4147-A177-3AD203B41FA5}">
                      <a16:colId xmlns:a16="http://schemas.microsoft.com/office/drawing/2014/main" val="1487571896"/>
                    </a:ext>
                  </a:extLst>
                </a:gridCol>
                <a:gridCol w="666947">
                  <a:extLst>
                    <a:ext uri="{9D8B030D-6E8A-4147-A177-3AD203B41FA5}">
                      <a16:colId xmlns:a16="http://schemas.microsoft.com/office/drawing/2014/main" val="3575928963"/>
                    </a:ext>
                  </a:extLst>
                </a:gridCol>
                <a:gridCol w="261222">
                  <a:extLst>
                    <a:ext uri="{9D8B030D-6E8A-4147-A177-3AD203B41FA5}">
                      <a16:colId xmlns:a16="http://schemas.microsoft.com/office/drawing/2014/main" val="2752366878"/>
                    </a:ext>
                  </a:extLst>
                </a:gridCol>
                <a:gridCol w="2862317">
                  <a:extLst>
                    <a:ext uri="{9D8B030D-6E8A-4147-A177-3AD203B41FA5}">
                      <a16:colId xmlns:a16="http://schemas.microsoft.com/office/drawing/2014/main" val="1475010726"/>
                    </a:ext>
                  </a:extLst>
                </a:gridCol>
              </a:tblGrid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76142837A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SANCHEZ ESTANISLAO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7100688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43230952Z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PALMER AINA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487851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43101185J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ASENSIO GONZALEZ CONSUELO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9158838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X0228122P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WILLIAMS CLAIRE MICHELLE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939675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26491246F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FERRER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9557423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Y4433525J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ANTONESCU IOANA ELISABETA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42595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Y3739202Z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DELWER HOSSAIN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484825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43474672A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JERONIMO MIRIAM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76630822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B57877243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PETIT COCO BALEARES 2014 SL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09/09/2014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790671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X9258264M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TALWINDER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SINGLADURA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4939480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43033951P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MONSERRAT SALOM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MILANA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887034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43072644S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GOMEZ SONIA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LLEVANT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2148458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41695744X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LIMARIERI FELICES HECTOR ORLANDO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FRANCESC MOLINA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9974782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43080375H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LLULL DURAN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6497522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42996714P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PASTOR MESTRE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21704799"/>
                  </a:ext>
                </a:extLst>
              </a:tr>
              <a:tr h="1153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Y6578083M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RUTKOWSKI VIKTOR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473558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41324656G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DURAN SERRA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206330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43478222B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SILVA ADELAIDA SANTIAGO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MARRATXI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9240484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43203212N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MATEU TUR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JOAQUIN TURINA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89525773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43026681Y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MATHEU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FAUST MORELL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8141725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76925799E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PICHEL VALIÑAS MARCOS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1373075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43020745G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RIPOLL MAS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PATRONAT OBRER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921853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43124876Z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FELIU MARIA CAMILA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CATALUNYA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7464286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43186726V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MANZANO MONTAÑES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SAVI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1703389"/>
                  </a:ext>
                </a:extLst>
              </a:tr>
              <a:tr h="22550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43059909E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FRAGUA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LLEDONER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185395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F86D047-AF02-9291-7618-61AA172CBB7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54F36C5-3DD8-F045-60FE-4FD611D280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519935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C89E0E7-9B6F-8761-4317-147FEF44FA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5879742"/>
              </p:ext>
            </p:extLst>
          </p:nvPr>
        </p:nvGraphicFramePr>
        <p:xfrm>
          <a:off x="921962" y="397869"/>
          <a:ext cx="10190440" cy="58416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9671">
                  <a:extLst>
                    <a:ext uri="{9D8B030D-6E8A-4147-A177-3AD203B41FA5}">
                      <a16:colId xmlns:a16="http://schemas.microsoft.com/office/drawing/2014/main" val="3991576656"/>
                    </a:ext>
                  </a:extLst>
                </a:gridCol>
                <a:gridCol w="1254351">
                  <a:extLst>
                    <a:ext uri="{9D8B030D-6E8A-4147-A177-3AD203B41FA5}">
                      <a16:colId xmlns:a16="http://schemas.microsoft.com/office/drawing/2014/main" val="3058941209"/>
                    </a:ext>
                  </a:extLst>
                </a:gridCol>
                <a:gridCol w="159878">
                  <a:extLst>
                    <a:ext uri="{9D8B030D-6E8A-4147-A177-3AD203B41FA5}">
                      <a16:colId xmlns:a16="http://schemas.microsoft.com/office/drawing/2014/main" val="3929138112"/>
                    </a:ext>
                  </a:extLst>
                </a:gridCol>
                <a:gridCol w="1041027">
                  <a:extLst>
                    <a:ext uri="{9D8B030D-6E8A-4147-A177-3AD203B41FA5}">
                      <a16:colId xmlns:a16="http://schemas.microsoft.com/office/drawing/2014/main" val="272225958"/>
                    </a:ext>
                  </a:extLst>
                </a:gridCol>
                <a:gridCol w="377895">
                  <a:extLst>
                    <a:ext uri="{9D8B030D-6E8A-4147-A177-3AD203B41FA5}">
                      <a16:colId xmlns:a16="http://schemas.microsoft.com/office/drawing/2014/main" val="4073212250"/>
                    </a:ext>
                  </a:extLst>
                </a:gridCol>
                <a:gridCol w="370628">
                  <a:extLst>
                    <a:ext uri="{9D8B030D-6E8A-4147-A177-3AD203B41FA5}">
                      <a16:colId xmlns:a16="http://schemas.microsoft.com/office/drawing/2014/main" val="949382442"/>
                    </a:ext>
                  </a:extLst>
                </a:gridCol>
                <a:gridCol w="515971">
                  <a:extLst>
                    <a:ext uri="{9D8B030D-6E8A-4147-A177-3AD203B41FA5}">
                      <a16:colId xmlns:a16="http://schemas.microsoft.com/office/drawing/2014/main" val="3050343220"/>
                    </a:ext>
                  </a:extLst>
                </a:gridCol>
                <a:gridCol w="1082814">
                  <a:extLst>
                    <a:ext uri="{9D8B030D-6E8A-4147-A177-3AD203B41FA5}">
                      <a16:colId xmlns:a16="http://schemas.microsoft.com/office/drawing/2014/main" val="2982765272"/>
                    </a:ext>
                  </a:extLst>
                </a:gridCol>
                <a:gridCol w="545041">
                  <a:extLst>
                    <a:ext uri="{9D8B030D-6E8A-4147-A177-3AD203B41FA5}">
                      <a16:colId xmlns:a16="http://schemas.microsoft.com/office/drawing/2014/main" val="4099570638"/>
                    </a:ext>
                  </a:extLst>
                </a:gridCol>
                <a:gridCol w="495987">
                  <a:extLst>
                    <a:ext uri="{9D8B030D-6E8A-4147-A177-3AD203B41FA5}">
                      <a16:colId xmlns:a16="http://schemas.microsoft.com/office/drawing/2014/main" val="4272192925"/>
                    </a:ext>
                  </a:extLst>
                </a:gridCol>
                <a:gridCol w="654048">
                  <a:extLst>
                    <a:ext uri="{9D8B030D-6E8A-4147-A177-3AD203B41FA5}">
                      <a16:colId xmlns:a16="http://schemas.microsoft.com/office/drawing/2014/main" val="3174932877"/>
                    </a:ext>
                  </a:extLst>
                </a:gridCol>
                <a:gridCol w="256170">
                  <a:extLst>
                    <a:ext uri="{9D8B030D-6E8A-4147-A177-3AD203B41FA5}">
                      <a16:colId xmlns:a16="http://schemas.microsoft.com/office/drawing/2014/main" val="1940966504"/>
                    </a:ext>
                  </a:extLst>
                </a:gridCol>
                <a:gridCol w="2806959">
                  <a:extLst>
                    <a:ext uri="{9D8B030D-6E8A-4147-A177-3AD203B41FA5}">
                      <a16:colId xmlns:a16="http://schemas.microsoft.com/office/drawing/2014/main" val="3996714886"/>
                    </a:ext>
                  </a:extLst>
                </a:gridCol>
              </a:tblGrid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43088742J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JAUME ROSA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09707425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43181834R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FERRAGUT MIR MARINA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9164616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43191188V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MORRO CATALINA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0833372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43083571V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ESCALAS MARIA ELENA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FELIP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9476890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B57957151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PFRIKOSIS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03/03/2016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5098171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43011597X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NEVADO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1285023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42998095D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BUSQUETS CASTAÑER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2652044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42985100D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PRATS PEREZ FERNANDO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SENIA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80015803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Y4044177D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JUNG MINE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2233704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41388232P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OLIVER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8231969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43199664Y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AIRES DIAS SEGURA VICTOR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NICOLAU I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09958025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49608142V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FARKHADI HASANOVA FATIMA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SARIDAKIS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2235999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X4952448L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JIANG MEIFENG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22585545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43189135B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SEYE NDIOUCK CHEIKH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BALTASAR VALENTI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09899402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44330027B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POU BENNASAR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SOLDADO MOLL CORRO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0722101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43020095K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FRAU LLADO FRANCISCA DEL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7155649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43058390K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BATISTA AMADOR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IGNASI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1407572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42966723D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RAMIS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0676076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43062458H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MORENO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MONTEVIDEO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054884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43173942K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TRAN NGUYEN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ADRIA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95380860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43040080L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ALOMAR JORGE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958739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Y0810196N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EDOZIE NNAKEE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0030364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41697335Z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FERDI RADI HALIMA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AMETLER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2923347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43177635B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FALLER RIPOLL BORIS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96021756"/>
                  </a:ext>
                </a:extLst>
              </a:tr>
              <a:tr h="23366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43115293E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RIGO EDUARDO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4305383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6658CEC-27DA-A523-CB7F-5981CD7AAA3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C1E718FF-D05F-7FE4-4322-8B5A3287FB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590944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59BE4AC-F257-2018-3E59-C975DD82B7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90546491"/>
              </p:ext>
            </p:extLst>
          </p:nvPr>
        </p:nvGraphicFramePr>
        <p:xfrm>
          <a:off x="921962" y="493243"/>
          <a:ext cx="10225341" cy="58715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3248">
                  <a:extLst>
                    <a:ext uri="{9D8B030D-6E8A-4147-A177-3AD203B41FA5}">
                      <a16:colId xmlns:a16="http://schemas.microsoft.com/office/drawing/2014/main" val="2145616672"/>
                    </a:ext>
                  </a:extLst>
                </a:gridCol>
                <a:gridCol w="1327227">
                  <a:extLst>
                    <a:ext uri="{9D8B030D-6E8A-4147-A177-3AD203B41FA5}">
                      <a16:colId xmlns:a16="http://schemas.microsoft.com/office/drawing/2014/main" val="164076332"/>
                    </a:ext>
                  </a:extLst>
                </a:gridCol>
                <a:gridCol w="160426">
                  <a:extLst>
                    <a:ext uri="{9D8B030D-6E8A-4147-A177-3AD203B41FA5}">
                      <a16:colId xmlns:a16="http://schemas.microsoft.com/office/drawing/2014/main" val="1966798257"/>
                    </a:ext>
                  </a:extLst>
                </a:gridCol>
                <a:gridCol w="1044592">
                  <a:extLst>
                    <a:ext uri="{9D8B030D-6E8A-4147-A177-3AD203B41FA5}">
                      <a16:colId xmlns:a16="http://schemas.microsoft.com/office/drawing/2014/main" val="522724825"/>
                    </a:ext>
                  </a:extLst>
                </a:gridCol>
                <a:gridCol w="379189">
                  <a:extLst>
                    <a:ext uri="{9D8B030D-6E8A-4147-A177-3AD203B41FA5}">
                      <a16:colId xmlns:a16="http://schemas.microsoft.com/office/drawing/2014/main" val="195003721"/>
                    </a:ext>
                  </a:extLst>
                </a:gridCol>
                <a:gridCol w="371898">
                  <a:extLst>
                    <a:ext uri="{9D8B030D-6E8A-4147-A177-3AD203B41FA5}">
                      <a16:colId xmlns:a16="http://schemas.microsoft.com/office/drawing/2014/main" val="1927337431"/>
                    </a:ext>
                  </a:extLst>
                </a:gridCol>
                <a:gridCol w="517738">
                  <a:extLst>
                    <a:ext uri="{9D8B030D-6E8A-4147-A177-3AD203B41FA5}">
                      <a16:colId xmlns:a16="http://schemas.microsoft.com/office/drawing/2014/main" val="864209990"/>
                    </a:ext>
                  </a:extLst>
                </a:gridCol>
                <a:gridCol w="1086522">
                  <a:extLst>
                    <a:ext uri="{9D8B030D-6E8A-4147-A177-3AD203B41FA5}">
                      <a16:colId xmlns:a16="http://schemas.microsoft.com/office/drawing/2014/main" val="1007430313"/>
                    </a:ext>
                  </a:extLst>
                </a:gridCol>
                <a:gridCol w="546908">
                  <a:extLst>
                    <a:ext uri="{9D8B030D-6E8A-4147-A177-3AD203B41FA5}">
                      <a16:colId xmlns:a16="http://schemas.microsoft.com/office/drawing/2014/main" val="1864024799"/>
                    </a:ext>
                  </a:extLst>
                </a:gridCol>
                <a:gridCol w="497686">
                  <a:extLst>
                    <a:ext uri="{9D8B030D-6E8A-4147-A177-3AD203B41FA5}">
                      <a16:colId xmlns:a16="http://schemas.microsoft.com/office/drawing/2014/main" val="817524515"/>
                    </a:ext>
                  </a:extLst>
                </a:gridCol>
                <a:gridCol w="656288">
                  <a:extLst>
                    <a:ext uri="{9D8B030D-6E8A-4147-A177-3AD203B41FA5}">
                      <a16:colId xmlns:a16="http://schemas.microsoft.com/office/drawing/2014/main" val="3698611205"/>
                    </a:ext>
                  </a:extLst>
                </a:gridCol>
                <a:gridCol w="257047">
                  <a:extLst>
                    <a:ext uri="{9D8B030D-6E8A-4147-A177-3AD203B41FA5}">
                      <a16:colId xmlns:a16="http://schemas.microsoft.com/office/drawing/2014/main" val="4268432494"/>
                    </a:ext>
                  </a:extLst>
                </a:gridCol>
                <a:gridCol w="2816572">
                  <a:extLst>
                    <a:ext uri="{9D8B030D-6E8A-4147-A177-3AD203B41FA5}">
                      <a16:colId xmlns:a16="http://schemas.microsoft.com/office/drawing/2014/main" val="2361589339"/>
                    </a:ext>
                  </a:extLst>
                </a:gridCol>
              </a:tblGrid>
              <a:tr h="23636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Y4110784P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KAUR AMANDEEP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VOLTA DE LA MERCE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1038254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Y2910403C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LEHMANN JOSE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LISBOA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9187056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41387914N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BARBARA OLIVER TAULER MARIA PILAR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2629458"/>
                  </a:ext>
                </a:extLst>
              </a:tr>
              <a:tr h="34252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X2419594V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GRAF VON KORFF GENANNT SCHMISING KERSSENBROCK VIKTOR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6902200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52130492A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LOZANO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NAVAS DE TOLOSA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6493300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42944216L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MIRO JOSA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RAMON NONAT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1731142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18231669Y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AMENGUAL SERAPIO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VICARI JOAQUIM FUSTER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0627373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43083416T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ROMERA GARI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1457834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43148753V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JIMENEZ GUERRERO CAROLINA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LLAMPUGOL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538432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43139401A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BAREA JIMENEZ MONICA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AMETLER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07478538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43078791K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BIBILONI ANTICH MARIA DE LA PAZ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4620613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43475624N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AMAYA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5913078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X4026965X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LAKHBIR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9391661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41553413A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MARISCAL FELIX BRIAN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97955469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42970376M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ANGUERA MAURA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VATLORI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3326617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X1331678R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RANTANEN EIJA MARIANNE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6157109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43084599X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ISIDORO MANGLANO MATIAS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0137621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53032568L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COBOS RODRIGUEZ SERGIO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DE VILLANUEVA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6803090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43023043W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AJO GARCIA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7581433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43147623Z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 DE FRUTOS CAROLINA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12781647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X5058424B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BUCHWALD ROLAND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PUIG DE POLLENÇA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577693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X8715641K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NWOYE FRANCIS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 AUÑAMENDI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2485687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42973894G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VALLESPIR COLOMA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16740682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55088672S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REYES MADELIN JEANETH GUAN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6890432"/>
                  </a:ext>
                </a:extLst>
              </a:tr>
              <a:tr h="2301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43047634Y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PUJOL NURIA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44038596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4082BDD-D3F2-5A27-B0A6-F89202F6354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80FB632-5A90-3345-D584-4648567B1C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646422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E1FB171-91F1-4A7C-7EA7-9569E26A48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8556698"/>
              </p:ext>
            </p:extLst>
          </p:nvPr>
        </p:nvGraphicFramePr>
        <p:xfrm>
          <a:off x="1046150" y="602422"/>
          <a:ext cx="10099698" cy="56531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1271">
                  <a:extLst>
                    <a:ext uri="{9D8B030D-6E8A-4147-A177-3AD203B41FA5}">
                      <a16:colId xmlns:a16="http://schemas.microsoft.com/office/drawing/2014/main" val="61391989"/>
                    </a:ext>
                  </a:extLst>
                </a:gridCol>
                <a:gridCol w="1325975">
                  <a:extLst>
                    <a:ext uri="{9D8B030D-6E8A-4147-A177-3AD203B41FA5}">
                      <a16:colId xmlns:a16="http://schemas.microsoft.com/office/drawing/2014/main" val="1709467949"/>
                    </a:ext>
                  </a:extLst>
                </a:gridCol>
                <a:gridCol w="158455">
                  <a:extLst>
                    <a:ext uri="{9D8B030D-6E8A-4147-A177-3AD203B41FA5}">
                      <a16:colId xmlns:a16="http://schemas.microsoft.com/office/drawing/2014/main" val="2702803599"/>
                    </a:ext>
                  </a:extLst>
                </a:gridCol>
                <a:gridCol w="1031757">
                  <a:extLst>
                    <a:ext uri="{9D8B030D-6E8A-4147-A177-3AD203B41FA5}">
                      <a16:colId xmlns:a16="http://schemas.microsoft.com/office/drawing/2014/main" val="1281678619"/>
                    </a:ext>
                  </a:extLst>
                </a:gridCol>
                <a:gridCol w="374530">
                  <a:extLst>
                    <a:ext uri="{9D8B030D-6E8A-4147-A177-3AD203B41FA5}">
                      <a16:colId xmlns:a16="http://schemas.microsoft.com/office/drawing/2014/main" val="540151921"/>
                    </a:ext>
                  </a:extLst>
                </a:gridCol>
                <a:gridCol w="367328">
                  <a:extLst>
                    <a:ext uri="{9D8B030D-6E8A-4147-A177-3AD203B41FA5}">
                      <a16:colId xmlns:a16="http://schemas.microsoft.com/office/drawing/2014/main" val="2001795462"/>
                    </a:ext>
                  </a:extLst>
                </a:gridCol>
                <a:gridCol w="511376">
                  <a:extLst>
                    <a:ext uri="{9D8B030D-6E8A-4147-A177-3AD203B41FA5}">
                      <a16:colId xmlns:a16="http://schemas.microsoft.com/office/drawing/2014/main" val="2643081374"/>
                    </a:ext>
                  </a:extLst>
                </a:gridCol>
                <a:gridCol w="1073172">
                  <a:extLst>
                    <a:ext uri="{9D8B030D-6E8A-4147-A177-3AD203B41FA5}">
                      <a16:colId xmlns:a16="http://schemas.microsoft.com/office/drawing/2014/main" val="2996331199"/>
                    </a:ext>
                  </a:extLst>
                </a:gridCol>
                <a:gridCol w="540188">
                  <a:extLst>
                    <a:ext uri="{9D8B030D-6E8A-4147-A177-3AD203B41FA5}">
                      <a16:colId xmlns:a16="http://schemas.microsoft.com/office/drawing/2014/main" val="2358355030"/>
                    </a:ext>
                  </a:extLst>
                </a:gridCol>
                <a:gridCol w="491570">
                  <a:extLst>
                    <a:ext uri="{9D8B030D-6E8A-4147-A177-3AD203B41FA5}">
                      <a16:colId xmlns:a16="http://schemas.microsoft.com/office/drawing/2014/main" val="116961041"/>
                    </a:ext>
                  </a:extLst>
                </a:gridCol>
                <a:gridCol w="648224">
                  <a:extLst>
                    <a:ext uri="{9D8B030D-6E8A-4147-A177-3AD203B41FA5}">
                      <a16:colId xmlns:a16="http://schemas.microsoft.com/office/drawing/2014/main" val="933510906"/>
                    </a:ext>
                  </a:extLst>
                </a:gridCol>
                <a:gridCol w="253889">
                  <a:extLst>
                    <a:ext uri="{9D8B030D-6E8A-4147-A177-3AD203B41FA5}">
                      <a16:colId xmlns:a16="http://schemas.microsoft.com/office/drawing/2014/main" val="3047333884"/>
                    </a:ext>
                  </a:extLst>
                </a:gridCol>
                <a:gridCol w="2781963">
                  <a:extLst>
                    <a:ext uri="{9D8B030D-6E8A-4147-A177-3AD203B41FA5}">
                      <a16:colId xmlns:a16="http://schemas.microsoft.com/office/drawing/2014/main" val="3889926510"/>
                    </a:ext>
                  </a:extLst>
                </a:gridCol>
              </a:tblGrid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Y5887192B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GRANDA CHAUPIS MARITZA BERTHA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D'OLEZA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16268218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43038303J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RUIZ NAVARRO MARIA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3657259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43100824C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CARRIO MONTILLA MELCHOR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6893389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43036314W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GARCIA OBRADOR GUILLERMO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1414536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43218957W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NSUE LOPEZ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95158862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43107270A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MONTERO PALAO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7789752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44325549H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ALBALADEJO LEOPOLDO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6475955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43104056D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CABOT FONT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6819293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X4933134W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XU JUNWEI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3022129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43135429X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ORTEGA CASTRO ELISA SARA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TOUS I FERRER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718076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X8807364C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KHOMIAKOV IURII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5128461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Y7117949S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WERLINGS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ANTONIA SALVA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5705836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43124334R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CORDOBA TORRES IVAN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5143774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43146516B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NAVARRO AGUILO ANGELA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RUTLO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4361604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71551444P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MARCOS MARIA LIDIA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2978439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43007622Z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ARBONA LOPEZ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 FRANCISCO DE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37560941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X2677820E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GHADDARI BOUJAMAA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219224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X4055045F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XIANLING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75298203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01932676D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TORREMOCHA ORTUÑO SUSANA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PUPUT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1375946"/>
                  </a:ext>
                </a:extLst>
              </a:tr>
              <a:tr h="11796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Y5860390G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GELLHAUS TOBIAS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55016786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34066365F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DAÑOBEITIA PAUL MARIA IZASKUN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PROTECTORA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9397204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41440880D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PLANELLS RIBAS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5875250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43071984E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PALENZUELA TORELLO FIDEL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3782738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43089086N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QUEVEDO PERELLO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0632480"/>
                  </a:ext>
                </a:extLst>
              </a:tr>
              <a:tr h="23063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43000562S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BLASCO GELABERT JAIME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8797458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9E49C92-9992-584C-F888-57B6CA053B2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67A8193-F783-53A6-392A-BF1032BB78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8267299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A94EA55-AAEF-7EE4-20ED-75D5CE9BFC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0926919"/>
              </p:ext>
            </p:extLst>
          </p:nvPr>
        </p:nvGraphicFramePr>
        <p:xfrm>
          <a:off x="1163887" y="383909"/>
          <a:ext cx="9864223" cy="5770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1148">
                  <a:extLst>
                    <a:ext uri="{9D8B030D-6E8A-4147-A177-3AD203B41FA5}">
                      <a16:colId xmlns:a16="http://schemas.microsoft.com/office/drawing/2014/main" val="1587772992"/>
                    </a:ext>
                  </a:extLst>
                </a:gridCol>
                <a:gridCol w="1212563">
                  <a:extLst>
                    <a:ext uri="{9D8B030D-6E8A-4147-A177-3AD203B41FA5}">
                      <a16:colId xmlns:a16="http://schemas.microsoft.com/office/drawing/2014/main" val="3513877318"/>
                    </a:ext>
                  </a:extLst>
                </a:gridCol>
                <a:gridCol w="154760">
                  <a:extLst>
                    <a:ext uri="{9D8B030D-6E8A-4147-A177-3AD203B41FA5}">
                      <a16:colId xmlns:a16="http://schemas.microsoft.com/office/drawing/2014/main" val="1578653487"/>
                    </a:ext>
                  </a:extLst>
                </a:gridCol>
                <a:gridCol w="1007701">
                  <a:extLst>
                    <a:ext uri="{9D8B030D-6E8A-4147-A177-3AD203B41FA5}">
                      <a16:colId xmlns:a16="http://schemas.microsoft.com/office/drawing/2014/main" val="1631446667"/>
                    </a:ext>
                  </a:extLst>
                </a:gridCol>
                <a:gridCol w="365798">
                  <a:extLst>
                    <a:ext uri="{9D8B030D-6E8A-4147-A177-3AD203B41FA5}">
                      <a16:colId xmlns:a16="http://schemas.microsoft.com/office/drawing/2014/main" val="95679469"/>
                    </a:ext>
                  </a:extLst>
                </a:gridCol>
                <a:gridCol w="358763">
                  <a:extLst>
                    <a:ext uri="{9D8B030D-6E8A-4147-A177-3AD203B41FA5}">
                      <a16:colId xmlns:a16="http://schemas.microsoft.com/office/drawing/2014/main" val="1070327431"/>
                    </a:ext>
                  </a:extLst>
                </a:gridCol>
                <a:gridCol w="499455">
                  <a:extLst>
                    <a:ext uri="{9D8B030D-6E8A-4147-A177-3AD203B41FA5}">
                      <a16:colId xmlns:a16="http://schemas.microsoft.com/office/drawing/2014/main" val="3953361929"/>
                    </a:ext>
                  </a:extLst>
                </a:gridCol>
                <a:gridCol w="1048151">
                  <a:extLst>
                    <a:ext uri="{9D8B030D-6E8A-4147-A177-3AD203B41FA5}">
                      <a16:colId xmlns:a16="http://schemas.microsoft.com/office/drawing/2014/main" val="1961145287"/>
                    </a:ext>
                  </a:extLst>
                </a:gridCol>
                <a:gridCol w="527593">
                  <a:extLst>
                    <a:ext uri="{9D8B030D-6E8A-4147-A177-3AD203B41FA5}">
                      <a16:colId xmlns:a16="http://schemas.microsoft.com/office/drawing/2014/main" val="3426335401"/>
                    </a:ext>
                  </a:extLst>
                </a:gridCol>
                <a:gridCol w="480109">
                  <a:extLst>
                    <a:ext uri="{9D8B030D-6E8A-4147-A177-3AD203B41FA5}">
                      <a16:colId xmlns:a16="http://schemas.microsoft.com/office/drawing/2014/main" val="1826014642"/>
                    </a:ext>
                  </a:extLst>
                </a:gridCol>
                <a:gridCol w="633111">
                  <a:extLst>
                    <a:ext uri="{9D8B030D-6E8A-4147-A177-3AD203B41FA5}">
                      <a16:colId xmlns:a16="http://schemas.microsoft.com/office/drawing/2014/main" val="3568509705"/>
                    </a:ext>
                  </a:extLst>
                </a:gridCol>
                <a:gridCol w="247969">
                  <a:extLst>
                    <a:ext uri="{9D8B030D-6E8A-4147-A177-3AD203B41FA5}">
                      <a16:colId xmlns:a16="http://schemas.microsoft.com/office/drawing/2014/main" val="606277497"/>
                    </a:ext>
                  </a:extLst>
                </a:gridCol>
                <a:gridCol w="2717102">
                  <a:extLst>
                    <a:ext uri="{9D8B030D-6E8A-4147-A177-3AD203B41FA5}">
                      <a16:colId xmlns:a16="http://schemas.microsoft.com/office/drawing/2014/main" val="2663695981"/>
                    </a:ext>
                  </a:extLst>
                </a:gridCol>
              </a:tblGrid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43026194W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OLIVA MARIA MILAGROS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96012749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43047806V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BARCELO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70453686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43000104V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VARGAS TRINIDAD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46971871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26022711M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CAÑADA HIDALGO JULIO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05281860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42991065V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GARCIAS AMENGUAL ESPERANZA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973370972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43120592P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ESCUDE REYES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SANTIAGO ALVAREZ AVELLAN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7142087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X3559037V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MANDEEP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37210870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43156674A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PRIETO BLANCO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IGNASI FIOL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01100675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43024701G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RIGO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927586247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Y1339254R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JUNJIE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MORLANDA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01241739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42987741M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REY SIMON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68412959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43209320W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PIQUERES MARTORELL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11305797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04305577T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YUKHYMETS DARDA VOLODYMYR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08696886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Y0872963N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CHIDI NJOKU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607230100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43044492S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FORTUNY RODRIGUEZ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565576632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43134329Z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PATON PARRA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VICENÇ PAUL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26965653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49922291D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TOMICHA RIVERO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PERE JOAN LLOBET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8380409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43080018Y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ZANOGUERA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01/04/1999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16741262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23798344Z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ROSADO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26927743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40370982W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RENLIANG JI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63350211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43012827K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MOREY MARCUS BARBARA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37664593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78209669D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MORALES SUAU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681580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43052259P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JOVANI CRESPI JUAN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77285828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43049172A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FRESNEDA RAMOS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240508424"/>
                  </a:ext>
                </a:extLst>
              </a:tr>
              <a:tr h="23081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42948235J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TARONGI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3607715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1AFE8C3-5EA2-7DBF-FF22-12B8B81247D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77B65E0-7363-F786-3459-B70CBB5086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721706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650D4FC1-5EF8-56BD-2147-67E6CDC0A1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0787827"/>
              </p:ext>
            </p:extLst>
          </p:nvPr>
        </p:nvGraphicFramePr>
        <p:xfrm>
          <a:off x="875136" y="595468"/>
          <a:ext cx="10441725" cy="56670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165">
                  <a:extLst>
                    <a:ext uri="{9D8B030D-6E8A-4147-A177-3AD203B41FA5}">
                      <a16:colId xmlns:a16="http://schemas.microsoft.com/office/drawing/2014/main" val="2073727167"/>
                    </a:ext>
                  </a:extLst>
                </a:gridCol>
                <a:gridCol w="1355316">
                  <a:extLst>
                    <a:ext uri="{9D8B030D-6E8A-4147-A177-3AD203B41FA5}">
                      <a16:colId xmlns:a16="http://schemas.microsoft.com/office/drawing/2014/main" val="2923213128"/>
                    </a:ext>
                  </a:extLst>
                </a:gridCol>
                <a:gridCol w="163820">
                  <a:extLst>
                    <a:ext uri="{9D8B030D-6E8A-4147-A177-3AD203B41FA5}">
                      <a16:colId xmlns:a16="http://schemas.microsoft.com/office/drawing/2014/main" val="267916332"/>
                    </a:ext>
                  </a:extLst>
                </a:gridCol>
                <a:gridCol w="1066697">
                  <a:extLst>
                    <a:ext uri="{9D8B030D-6E8A-4147-A177-3AD203B41FA5}">
                      <a16:colId xmlns:a16="http://schemas.microsoft.com/office/drawing/2014/main" val="3387943774"/>
                    </a:ext>
                  </a:extLst>
                </a:gridCol>
                <a:gridCol w="387213">
                  <a:extLst>
                    <a:ext uri="{9D8B030D-6E8A-4147-A177-3AD203B41FA5}">
                      <a16:colId xmlns:a16="http://schemas.microsoft.com/office/drawing/2014/main" val="1193369044"/>
                    </a:ext>
                  </a:extLst>
                </a:gridCol>
                <a:gridCol w="379768">
                  <a:extLst>
                    <a:ext uri="{9D8B030D-6E8A-4147-A177-3AD203B41FA5}">
                      <a16:colId xmlns:a16="http://schemas.microsoft.com/office/drawing/2014/main" val="2298380732"/>
                    </a:ext>
                  </a:extLst>
                </a:gridCol>
                <a:gridCol w="528695">
                  <a:extLst>
                    <a:ext uri="{9D8B030D-6E8A-4147-A177-3AD203B41FA5}">
                      <a16:colId xmlns:a16="http://schemas.microsoft.com/office/drawing/2014/main" val="4276946764"/>
                    </a:ext>
                  </a:extLst>
                </a:gridCol>
                <a:gridCol w="1109515">
                  <a:extLst>
                    <a:ext uri="{9D8B030D-6E8A-4147-A177-3AD203B41FA5}">
                      <a16:colId xmlns:a16="http://schemas.microsoft.com/office/drawing/2014/main" val="3350394473"/>
                    </a:ext>
                  </a:extLst>
                </a:gridCol>
                <a:gridCol w="558481">
                  <a:extLst>
                    <a:ext uri="{9D8B030D-6E8A-4147-A177-3AD203B41FA5}">
                      <a16:colId xmlns:a16="http://schemas.microsoft.com/office/drawing/2014/main" val="3490961793"/>
                    </a:ext>
                  </a:extLst>
                </a:gridCol>
                <a:gridCol w="508217">
                  <a:extLst>
                    <a:ext uri="{9D8B030D-6E8A-4147-A177-3AD203B41FA5}">
                      <a16:colId xmlns:a16="http://schemas.microsoft.com/office/drawing/2014/main" val="4100414452"/>
                    </a:ext>
                  </a:extLst>
                </a:gridCol>
                <a:gridCol w="670176">
                  <a:extLst>
                    <a:ext uri="{9D8B030D-6E8A-4147-A177-3AD203B41FA5}">
                      <a16:colId xmlns:a16="http://schemas.microsoft.com/office/drawing/2014/main" val="1185580502"/>
                    </a:ext>
                  </a:extLst>
                </a:gridCol>
                <a:gridCol w="262487">
                  <a:extLst>
                    <a:ext uri="{9D8B030D-6E8A-4147-A177-3AD203B41FA5}">
                      <a16:colId xmlns:a16="http://schemas.microsoft.com/office/drawing/2014/main" val="937378384"/>
                    </a:ext>
                  </a:extLst>
                </a:gridCol>
                <a:gridCol w="2876175">
                  <a:extLst>
                    <a:ext uri="{9D8B030D-6E8A-4147-A177-3AD203B41FA5}">
                      <a16:colId xmlns:a16="http://schemas.microsoft.com/office/drawing/2014/main" val="2371021809"/>
                    </a:ext>
                  </a:extLst>
                </a:gridCol>
              </a:tblGrid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X4993304G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PANETTIERI ROMINA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OLIVA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1940290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43196424D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CORTEZ MALES JOSE ERNESTO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CAPLLONCH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63966886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43011253B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PALMER FRANCISCO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3809847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X3204947N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GUOXIONG HU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8848968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X5743530Q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YE GUIHUA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5195628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43221420G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PARRA MENACHO SARAY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MARTINEZ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98313944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43100021E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LEON PAYERAS DIEGO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0996536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Y0240614W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TERRENI MATTEO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1977177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X4843781G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OBINNA IBEGBULE ARTHUR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IGNASI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31413611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43094031N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TALTAVULL SANTOLARIA FRANCISCO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ELIES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0388734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Y5609629N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BULGARELLI GIACOMO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LLAC ENOL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4455303"/>
                  </a:ext>
                </a:extLst>
              </a:tr>
              <a:tr h="1206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X3655370A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 YINGHONG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18942460"/>
                  </a:ext>
                </a:extLst>
              </a:tr>
              <a:tr h="12065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X4060955Y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XINZHONG TONG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2908238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X3636534G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BARRETO ROMERO SANDRA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68103270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X2099666L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ROCCI FLAVIO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SUNYER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2649144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E57553406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Y ALFONSO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I MAROTO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1538171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43191658G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HIERRO SANTANTON PASTORA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00753579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Y8425011X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ZAIB SHAHID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1172197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43033863N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ARABI GAMUNDI ROSA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7520418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50168428T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GARCIA VICTOR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6134448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43049936P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TUR VICENS MARIA JOSEFA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48212731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X1875256C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BABACAR TOURE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SANTANDREU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43891484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43032058R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BERNABEU RUIZ LUCIANO CONSTANTINO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ALVARO DE BAZAN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3112772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55231097R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JHORGUIN GOYTIA CLAVEL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MARTELL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35547655"/>
                  </a:ext>
                </a:extLst>
              </a:tr>
              <a:tr h="2359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43181099W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ROJAS COMAS SEBASTIAN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0437041"/>
                  </a:ext>
                </a:extLst>
              </a:tr>
            </a:tbl>
          </a:graphicData>
        </a:graphic>
      </p:graphicFrame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AA473AC5-1618-9AAB-674B-D6889EE7E7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16735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B3AE6747-124E-8326-01FF-3B3119E66B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5246665"/>
              </p:ext>
            </p:extLst>
          </p:nvPr>
        </p:nvGraphicFramePr>
        <p:xfrm>
          <a:off x="882118" y="572372"/>
          <a:ext cx="10427764" cy="54646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8792">
                  <a:extLst>
                    <a:ext uri="{9D8B030D-6E8A-4147-A177-3AD203B41FA5}">
                      <a16:colId xmlns:a16="http://schemas.microsoft.com/office/drawing/2014/main" val="2755820809"/>
                    </a:ext>
                  </a:extLst>
                </a:gridCol>
                <a:gridCol w="1299107">
                  <a:extLst>
                    <a:ext uri="{9D8B030D-6E8A-4147-A177-3AD203B41FA5}">
                      <a16:colId xmlns:a16="http://schemas.microsoft.com/office/drawing/2014/main" val="2817377884"/>
                    </a:ext>
                  </a:extLst>
                </a:gridCol>
                <a:gridCol w="163601">
                  <a:extLst>
                    <a:ext uri="{9D8B030D-6E8A-4147-A177-3AD203B41FA5}">
                      <a16:colId xmlns:a16="http://schemas.microsoft.com/office/drawing/2014/main" val="1790040079"/>
                    </a:ext>
                  </a:extLst>
                </a:gridCol>
                <a:gridCol w="1065271">
                  <a:extLst>
                    <a:ext uri="{9D8B030D-6E8A-4147-A177-3AD203B41FA5}">
                      <a16:colId xmlns:a16="http://schemas.microsoft.com/office/drawing/2014/main" val="55802562"/>
                    </a:ext>
                  </a:extLst>
                </a:gridCol>
                <a:gridCol w="386695">
                  <a:extLst>
                    <a:ext uri="{9D8B030D-6E8A-4147-A177-3AD203B41FA5}">
                      <a16:colId xmlns:a16="http://schemas.microsoft.com/office/drawing/2014/main" val="4089108227"/>
                    </a:ext>
                  </a:extLst>
                </a:gridCol>
                <a:gridCol w="379260">
                  <a:extLst>
                    <a:ext uri="{9D8B030D-6E8A-4147-A177-3AD203B41FA5}">
                      <a16:colId xmlns:a16="http://schemas.microsoft.com/office/drawing/2014/main" val="256730363"/>
                    </a:ext>
                  </a:extLst>
                </a:gridCol>
                <a:gridCol w="527988">
                  <a:extLst>
                    <a:ext uri="{9D8B030D-6E8A-4147-A177-3AD203B41FA5}">
                      <a16:colId xmlns:a16="http://schemas.microsoft.com/office/drawing/2014/main" val="2881914391"/>
                    </a:ext>
                  </a:extLst>
                </a:gridCol>
                <a:gridCol w="1108031">
                  <a:extLst>
                    <a:ext uri="{9D8B030D-6E8A-4147-A177-3AD203B41FA5}">
                      <a16:colId xmlns:a16="http://schemas.microsoft.com/office/drawing/2014/main" val="3987339228"/>
                    </a:ext>
                  </a:extLst>
                </a:gridCol>
                <a:gridCol w="557735">
                  <a:extLst>
                    <a:ext uri="{9D8B030D-6E8A-4147-A177-3AD203B41FA5}">
                      <a16:colId xmlns:a16="http://schemas.microsoft.com/office/drawing/2014/main" val="568788620"/>
                    </a:ext>
                  </a:extLst>
                </a:gridCol>
                <a:gridCol w="507538">
                  <a:extLst>
                    <a:ext uri="{9D8B030D-6E8A-4147-A177-3AD203B41FA5}">
                      <a16:colId xmlns:a16="http://schemas.microsoft.com/office/drawing/2014/main" val="100460803"/>
                    </a:ext>
                  </a:extLst>
                </a:gridCol>
                <a:gridCol w="669280">
                  <a:extLst>
                    <a:ext uri="{9D8B030D-6E8A-4147-A177-3AD203B41FA5}">
                      <a16:colId xmlns:a16="http://schemas.microsoft.com/office/drawing/2014/main" val="2695098048"/>
                    </a:ext>
                  </a:extLst>
                </a:gridCol>
                <a:gridCol w="262136">
                  <a:extLst>
                    <a:ext uri="{9D8B030D-6E8A-4147-A177-3AD203B41FA5}">
                      <a16:colId xmlns:a16="http://schemas.microsoft.com/office/drawing/2014/main" val="2788055991"/>
                    </a:ext>
                  </a:extLst>
                </a:gridCol>
                <a:gridCol w="2872330">
                  <a:extLst>
                    <a:ext uri="{9D8B030D-6E8A-4147-A177-3AD203B41FA5}">
                      <a16:colId xmlns:a16="http://schemas.microsoft.com/office/drawing/2014/main" val="2287843785"/>
                    </a:ext>
                  </a:extLst>
                </a:gridCol>
              </a:tblGrid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43020451D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FERNANDEZ </a:t>
                      </a:r>
                      <a:r>
                        <a:rPr lang="es-ES" sz="700" u="none" strike="noStrike" dirty="0" err="1">
                          <a:effectLst/>
                        </a:rPr>
                        <a:t>FERNANDEZ</a:t>
                      </a:r>
                      <a:r>
                        <a:rPr lang="es-ES" sz="700" u="none" strike="noStrike" dirty="0">
                          <a:effectLst/>
                        </a:rPr>
                        <a:t> ANTONIO MARIANO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DOLÇ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62052553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43150925G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BOUTOUTAOU BOUSAIDI HOCINE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1591281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Y1641132G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BOER DUNCAN STUART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JUNIPER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7311790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42980934Y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SUAU BRUNET BARBARA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3407592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78211131E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GRAU COLL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POETA GUILLEM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9737718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43032872X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ALOMAR CARRASCO CATALINA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MOREIA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8410462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43112387Z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MESTRE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01/05/2011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1676555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43103203F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TORRES ANTONIA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95215027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43048486F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 SUÑER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9821195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X3587609T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LIEBETREU JENS GUENTER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6936203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X8349095A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KARRAT MUSTAPHA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RIBER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9839435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43105971S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CRUZ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33937887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01873343Q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DAMANPREET SINGH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VOLTA DE LA MERCE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1560866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41369362K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PUJADAS TORRES JUAN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D'EN BROSSA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7509185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43034389D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OLIVER MAS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MUNTANER I BUJOSA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5086639"/>
                  </a:ext>
                </a:extLst>
              </a:tr>
              <a:tr h="1163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Y6823002C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CAPRA XAVIER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7617765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43138425Q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RODRIGUEZ ONOFRE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MIQUEL MIR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3375850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Y2813583F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GIANNOTTI VITO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6807906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X4848647V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CASSAIN LUCIA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LLUCMAJOR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8910981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Y6315155J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MENGERS GEB HAGELSTEIN JANINE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66280067"/>
                  </a:ext>
                </a:extLst>
              </a:tr>
              <a:tr h="11634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X6143605Y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WEI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24291102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43200422M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GARCIAS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CHAPI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3471838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X2701142E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MARIE CLEMENT OLIVIER JEAN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PILAR JUNCOSA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85047404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18232939B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AMER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059382"/>
                  </a:ext>
                </a:extLst>
              </a:tr>
              <a:tr h="22747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X2609923K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ZHANG LIQIN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089624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D6591451-0FA9-158A-E66C-BFC239677AE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AFF96144-2044-6F91-3BC7-9222CA40BA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435156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3B7FC87-8470-EE9E-5746-309FDDA3E8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5693300"/>
              </p:ext>
            </p:extLst>
          </p:nvPr>
        </p:nvGraphicFramePr>
        <p:xfrm>
          <a:off x="1040625" y="647793"/>
          <a:ext cx="10518506" cy="55624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3719">
                  <a:extLst>
                    <a:ext uri="{9D8B030D-6E8A-4147-A177-3AD203B41FA5}">
                      <a16:colId xmlns:a16="http://schemas.microsoft.com/office/drawing/2014/main" val="1750898554"/>
                    </a:ext>
                  </a:extLst>
                </a:gridCol>
                <a:gridCol w="1380957">
                  <a:extLst>
                    <a:ext uri="{9D8B030D-6E8A-4147-A177-3AD203B41FA5}">
                      <a16:colId xmlns:a16="http://schemas.microsoft.com/office/drawing/2014/main" val="1597446150"/>
                    </a:ext>
                  </a:extLst>
                </a:gridCol>
                <a:gridCol w="165025">
                  <a:extLst>
                    <a:ext uri="{9D8B030D-6E8A-4147-A177-3AD203B41FA5}">
                      <a16:colId xmlns:a16="http://schemas.microsoft.com/office/drawing/2014/main" val="3260388210"/>
                    </a:ext>
                  </a:extLst>
                </a:gridCol>
                <a:gridCol w="1074541">
                  <a:extLst>
                    <a:ext uri="{9D8B030D-6E8A-4147-A177-3AD203B41FA5}">
                      <a16:colId xmlns:a16="http://schemas.microsoft.com/office/drawing/2014/main" val="3350786689"/>
                    </a:ext>
                  </a:extLst>
                </a:gridCol>
                <a:gridCol w="390060">
                  <a:extLst>
                    <a:ext uri="{9D8B030D-6E8A-4147-A177-3AD203B41FA5}">
                      <a16:colId xmlns:a16="http://schemas.microsoft.com/office/drawing/2014/main" val="4198782192"/>
                    </a:ext>
                  </a:extLst>
                </a:gridCol>
                <a:gridCol w="382560">
                  <a:extLst>
                    <a:ext uri="{9D8B030D-6E8A-4147-A177-3AD203B41FA5}">
                      <a16:colId xmlns:a16="http://schemas.microsoft.com/office/drawing/2014/main" val="2713265237"/>
                    </a:ext>
                  </a:extLst>
                </a:gridCol>
                <a:gridCol w="532582">
                  <a:extLst>
                    <a:ext uri="{9D8B030D-6E8A-4147-A177-3AD203B41FA5}">
                      <a16:colId xmlns:a16="http://schemas.microsoft.com/office/drawing/2014/main" val="654289"/>
                    </a:ext>
                  </a:extLst>
                </a:gridCol>
                <a:gridCol w="1117674">
                  <a:extLst>
                    <a:ext uri="{9D8B030D-6E8A-4147-A177-3AD203B41FA5}">
                      <a16:colId xmlns:a16="http://schemas.microsoft.com/office/drawing/2014/main" val="3942869998"/>
                    </a:ext>
                  </a:extLst>
                </a:gridCol>
                <a:gridCol w="562588">
                  <a:extLst>
                    <a:ext uri="{9D8B030D-6E8A-4147-A177-3AD203B41FA5}">
                      <a16:colId xmlns:a16="http://schemas.microsoft.com/office/drawing/2014/main" val="3084265390"/>
                    </a:ext>
                  </a:extLst>
                </a:gridCol>
                <a:gridCol w="511954">
                  <a:extLst>
                    <a:ext uri="{9D8B030D-6E8A-4147-A177-3AD203B41FA5}">
                      <a16:colId xmlns:a16="http://schemas.microsoft.com/office/drawing/2014/main" val="3504829917"/>
                    </a:ext>
                  </a:extLst>
                </a:gridCol>
                <a:gridCol w="675104">
                  <a:extLst>
                    <a:ext uri="{9D8B030D-6E8A-4147-A177-3AD203B41FA5}">
                      <a16:colId xmlns:a16="http://schemas.microsoft.com/office/drawing/2014/main" val="2447005768"/>
                    </a:ext>
                  </a:extLst>
                </a:gridCol>
                <a:gridCol w="264417">
                  <a:extLst>
                    <a:ext uri="{9D8B030D-6E8A-4147-A177-3AD203B41FA5}">
                      <a16:colId xmlns:a16="http://schemas.microsoft.com/office/drawing/2014/main" val="3340417022"/>
                    </a:ext>
                  </a:extLst>
                </a:gridCol>
                <a:gridCol w="2897325">
                  <a:extLst>
                    <a:ext uri="{9D8B030D-6E8A-4147-A177-3AD203B41FA5}">
                      <a16:colId xmlns:a16="http://schemas.microsoft.com/office/drawing/2014/main" val="3725920750"/>
                    </a:ext>
                  </a:extLst>
                </a:gridCol>
              </a:tblGrid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43047667Q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ENSEÑAT ANTOLI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NACIONAL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6854985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43049532H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PERELLO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1612279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41381018Q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CANTALLOPS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5741045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Y1225609E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BALDERRAMA CHOQUE VIRGINIA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77506888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Y0802332Z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QINHUA XIE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JOAN BAUZA MESTRE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002404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43199262H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ROBAYNA RIFFAUD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5169463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43073550R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BONET ALEMANY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5905130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49611073G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HASBANI RABEH LAHOUSSINE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76285622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43025592K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SEGURA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MANUEL DE LOS HERREROS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02852244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36973877C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SOLIVELLAS VALLORI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MONCADAS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95836145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43183704P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CRUZ AGUILO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 CANTONS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8909015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Y3965282G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IQBAL ASIF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66929626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Y1245113E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BAKSHISH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MONSENYOR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2385736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43146977N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FRANCO VELAZQUEZ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ZAFORTEZA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26917282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77112956M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CAMPILLO COMAS GEMMA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78464112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X2033962A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ZHUANGLING XIA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UETAM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7355153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33869945F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GONZALEZ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73800650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43473203Y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MORAN GAGO MARIELA ALEJANDRA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COTLLIURE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121365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43137747M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MARTINEZ JOSE RAMON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5697321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41393073L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ADROVER PARRONA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ISIDORO ANTILLON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4608093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44327171F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GABALDON JIMENEZ EVA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JOAQUIN TURINA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8486884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43136809X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BISQUERRA BALAGUER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ANGEL GUIMERA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2024335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Y1056218A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HARJINDER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7628014"/>
                  </a:ext>
                </a:extLst>
              </a:tr>
              <a:tr h="2269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43078189V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BELEN RAMIREZ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LLIBERTAT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53934344"/>
                  </a:ext>
                </a:extLst>
              </a:tr>
              <a:tr h="11607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X2297725W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JIN WEN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1119674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4126B2A-48D6-D868-84E6-6D5A7AE5315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D664E98-06EB-FD70-DD42-39E0244560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325030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436D7B20-361E-6C2C-D036-E06DA0A2503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D1059697-CDAE-06BC-3C9B-244CB70088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6192624"/>
              </p:ext>
            </p:extLst>
          </p:nvPr>
        </p:nvGraphicFramePr>
        <p:xfrm>
          <a:off x="1099902" y="369948"/>
          <a:ext cx="10296994" cy="58292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7114">
                  <a:extLst>
                    <a:ext uri="{9D8B030D-6E8A-4147-A177-3AD203B41FA5}">
                      <a16:colId xmlns:a16="http://schemas.microsoft.com/office/drawing/2014/main" val="694147251"/>
                    </a:ext>
                  </a:extLst>
                </a:gridCol>
                <a:gridCol w="1446609">
                  <a:extLst>
                    <a:ext uri="{9D8B030D-6E8A-4147-A177-3AD203B41FA5}">
                      <a16:colId xmlns:a16="http://schemas.microsoft.com/office/drawing/2014/main" val="1187885472"/>
                    </a:ext>
                  </a:extLst>
                </a:gridCol>
                <a:gridCol w="161550">
                  <a:extLst>
                    <a:ext uri="{9D8B030D-6E8A-4147-A177-3AD203B41FA5}">
                      <a16:colId xmlns:a16="http://schemas.microsoft.com/office/drawing/2014/main" val="3029414443"/>
                    </a:ext>
                  </a:extLst>
                </a:gridCol>
                <a:gridCol w="1051912">
                  <a:extLst>
                    <a:ext uri="{9D8B030D-6E8A-4147-A177-3AD203B41FA5}">
                      <a16:colId xmlns:a16="http://schemas.microsoft.com/office/drawing/2014/main" val="700320516"/>
                    </a:ext>
                  </a:extLst>
                </a:gridCol>
                <a:gridCol w="381846">
                  <a:extLst>
                    <a:ext uri="{9D8B030D-6E8A-4147-A177-3AD203B41FA5}">
                      <a16:colId xmlns:a16="http://schemas.microsoft.com/office/drawing/2014/main" val="2520922876"/>
                    </a:ext>
                  </a:extLst>
                </a:gridCol>
                <a:gridCol w="374503">
                  <a:extLst>
                    <a:ext uri="{9D8B030D-6E8A-4147-A177-3AD203B41FA5}">
                      <a16:colId xmlns:a16="http://schemas.microsoft.com/office/drawing/2014/main" val="4212420009"/>
                    </a:ext>
                  </a:extLst>
                </a:gridCol>
                <a:gridCol w="521367">
                  <a:extLst>
                    <a:ext uri="{9D8B030D-6E8A-4147-A177-3AD203B41FA5}">
                      <a16:colId xmlns:a16="http://schemas.microsoft.com/office/drawing/2014/main" val="1992591913"/>
                    </a:ext>
                  </a:extLst>
                </a:gridCol>
                <a:gridCol w="1094136">
                  <a:extLst>
                    <a:ext uri="{9D8B030D-6E8A-4147-A177-3AD203B41FA5}">
                      <a16:colId xmlns:a16="http://schemas.microsoft.com/office/drawing/2014/main" val="1911817842"/>
                    </a:ext>
                  </a:extLst>
                </a:gridCol>
                <a:gridCol w="550740">
                  <a:extLst>
                    <a:ext uri="{9D8B030D-6E8A-4147-A177-3AD203B41FA5}">
                      <a16:colId xmlns:a16="http://schemas.microsoft.com/office/drawing/2014/main" val="1117606990"/>
                    </a:ext>
                  </a:extLst>
                </a:gridCol>
                <a:gridCol w="501173">
                  <a:extLst>
                    <a:ext uri="{9D8B030D-6E8A-4147-A177-3AD203B41FA5}">
                      <a16:colId xmlns:a16="http://schemas.microsoft.com/office/drawing/2014/main" val="752257329"/>
                    </a:ext>
                  </a:extLst>
                </a:gridCol>
                <a:gridCol w="660888">
                  <a:extLst>
                    <a:ext uri="{9D8B030D-6E8A-4147-A177-3AD203B41FA5}">
                      <a16:colId xmlns:a16="http://schemas.microsoft.com/office/drawing/2014/main" val="1139200678"/>
                    </a:ext>
                  </a:extLst>
                </a:gridCol>
                <a:gridCol w="258848">
                  <a:extLst>
                    <a:ext uri="{9D8B030D-6E8A-4147-A177-3AD203B41FA5}">
                      <a16:colId xmlns:a16="http://schemas.microsoft.com/office/drawing/2014/main" val="2354549998"/>
                    </a:ext>
                  </a:extLst>
                </a:gridCol>
                <a:gridCol w="2836308">
                  <a:extLst>
                    <a:ext uri="{9D8B030D-6E8A-4147-A177-3AD203B41FA5}">
                      <a16:colId xmlns:a16="http://schemas.microsoft.com/office/drawing/2014/main" val="3004381567"/>
                    </a:ext>
                  </a:extLst>
                </a:gridCol>
              </a:tblGrid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HOLGER STEWEN INTERIEUR DESIGN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727424389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78183890J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GENOVART AMENGUAL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377782821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B57407199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HOLGER STEWEN INTERIEUR DESIGN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I MAROTO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220441920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42968363Q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TANCO OLIVER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CAMPOS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14487273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43001995E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MEDINA FERNANDEZ ALEJANDRO TOMAS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ROVER MOTTA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20259481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41356680N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RIERA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59439380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43076611A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ALCINA VICTORIA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ALEXANDRE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863849036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41379425X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VERGES AGUILO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88084152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43018232K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PAYERAS RODRIGUEZ TERESA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 MULHACEN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373653150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18237671M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GUAL COLL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056075821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B57597817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HUBER-GOLEZ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 NA GALLURA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04669837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42983607B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ALZAMORA MOYA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25920213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43060759K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TORRENS SASTRE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76886815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00018986B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LINARES RODRIGUEZ DE VELASCO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24042556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B57314957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IBERCAYA 2000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21/12/2004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196357864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42981018K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 ESTARELLAS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65546798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41249163C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MARQUES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09705047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43011068X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SOCIAS BAUZA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LLUISA DE MARILLAC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45714553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42993684Z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COMAS RIBAS JUAN VICENTE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7056868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06947537L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LUENGO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SERRA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658419829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43033742Y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FLUIXA FERNANDO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27805046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29763174R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PIMIENTO JOSE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844724677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42958028P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DEL PUEBLO MARIA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88284906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42985912Q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CANYELLES RIBOT MATEU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277488609"/>
                  </a:ext>
                </a:extLst>
              </a:tr>
              <a:tr h="23317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42990526F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LLINAS VIVES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SANTIAGO ALVAREZ AVELLAN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01/11/1996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06870585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5FE1F22B-3DEF-06E5-452C-3A9BD6DFFE0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0433551-6621-7B6E-A0F1-3017A721FE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540037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1185B4D3-5BA5-BF4E-B98E-CBED7483D3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6324655"/>
              </p:ext>
            </p:extLst>
          </p:nvPr>
        </p:nvGraphicFramePr>
        <p:xfrm>
          <a:off x="1072907" y="453709"/>
          <a:ext cx="10350984" cy="5792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1022">
                  <a:extLst>
                    <a:ext uri="{9D8B030D-6E8A-4147-A177-3AD203B41FA5}">
                      <a16:colId xmlns:a16="http://schemas.microsoft.com/office/drawing/2014/main" val="2432830192"/>
                    </a:ext>
                  </a:extLst>
                </a:gridCol>
                <a:gridCol w="1312682">
                  <a:extLst>
                    <a:ext uri="{9D8B030D-6E8A-4147-A177-3AD203B41FA5}">
                      <a16:colId xmlns:a16="http://schemas.microsoft.com/office/drawing/2014/main" val="2879099932"/>
                    </a:ext>
                  </a:extLst>
                </a:gridCol>
                <a:gridCol w="162397">
                  <a:extLst>
                    <a:ext uri="{9D8B030D-6E8A-4147-A177-3AD203B41FA5}">
                      <a16:colId xmlns:a16="http://schemas.microsoft.com/office/drawing/2014/main" val="4035501123"/>
                    </a:ext>
                  </a:extLst>
                </a:gridCol>
                <a:gridCol w="1057428">
                  <a:extLst>
                    <a:ext uri="{9D8B030D-6E8A-4147-A177-3AD203B41FA5}">
                      <a16:colId xmlns:a16="http://schemas.microsoft.com/office/drawing/2014/main" val="3148805917"/>
                    </a:ext>
                  </a:extLst>
                </a:gridCol>
                <a:gridCol w="383848">
                  <a:extLst>
                    <a:ext uri="{9D8B030D-6E8A-4147-A177-3AD203B41FA5}">
                      <a16:colId xmlns:a16="http://schemas.microsoft.com/office/drawing/2014/main" val="1673142210"/>
                    </a:ext>
                  </a:extLst>
                </a:gridCol>
                <a:gridCol w="376467">
                  <a:extLst>
                    <a:ext uri="{9D8B030D-6E8A-4147-A177-3AD203B41FA5}">
                      <a16:colId xmlns:a16="http://schemas.microsoft.com/office/drawing/2014/main" val="3993099804"/>
                    </a:ext>
                  </a:extLst>
                </a:gridCol>
                <a:gridCol w="524100">
                  <a:extLst>
                    <a:ext uri="{9D8B030D-6E8A-4147-A177-3AD203B41FA5}">
                      <a16:colId xmlns:a16="http://schemas.microsoft.com/office/drawing/2014/main" val="1219229096"/>
                    </a:ext>
                  </a:extLst>
                </a:gridCol>
                <a:gridCol w="1099873">
                  <a:extLst>
                    <a:ext uri="{9D8B030D-6E8A-4147-A177-3AD203B41FA5}">
                      <a16:colId xmlns:a16="http://schemas.microsoft.com/office/drawing/2014/main" val="3385612874"/>
                    </a:ext>
                  </a:extLst>
                </a:gridCol>
                <a:gridCol w="553628">
                  <a:extLst>
                    <a:ext uri="{9D8B030D-6E8A-4147-A177-3AD203B41FA5}">
                      <a16:colId xmlns:a16="http://schemas.microsoft.com/office/drawing/2014/main" val="458809260"/>
                    </a:ext>
                  </a:extLst>
                </a:gridCol>
                <a:gridCol w="503801">
                  <a:extLst>
                    <a:ext uri="{9D8B030D-6E8A-4147-A177-3AD203B41FA5}">
                      <a16:colId xmlns:a16="http://schemas.microsoft.com/office/drawing/2014/main" val="225029384"/>
                    </a:ext>
                  </a:extLst>
                </a:gridCol>
                <a:gridCol w="664352">
                  <a:extLst>
                    <a:ext uri="{9D8B030D-6E8A-4147-A177-3AD203B41FA5}">
                      <a16:colId xmlns:a16="http://schemas.microsoft.com/office/drawing/2014/main" val="1640080915"/>
                    </a:ext>
                  </a:extLst>
                </a:gridCol>
                <a:gridCol w="260206">
                  <a:extLst>
                    <a:ext uri="{9D8B030D-6E8A-4147-A177-3AD203B41FA5}">
                      <a16:colId xmlns:a16="http://schemas.microsoft.com/office/drawing/2014/main" val="2031487537"/>
                    </a:ext>
                  </a:extLst>
                </a:gridCol>
                <a:gridCol w="2851180">
                  <a:extLst>
                    <a:ext uri="{9D8B030D-6E8A-4147-A177-3AD203B41FA5}">
                      <a16:colId xmlns:a16="http://schemas.microsoft.com/office/drawing/2014/main" val="1809134248"/>
                    </a:ext>
                  </a:extLst>
                </a:gridCol>
              </a:tblGrid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43202848Q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ABELLAN DOMINGO NOEMI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PERELLO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4141952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21944015Z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CANDELA CEVA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PEIXET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1342877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24176103K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BENAVIDES VERA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48006498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X5763522K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BURSAN DANUT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0753696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43155349N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VARELA TAULER ESTEFANIA AMPARO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65772175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42958442P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GARCIA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AGUILO I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93803917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43069644M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DOMINGUEZ SANTAELLA INMACULADA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ILLES PITIUSES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6851411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43140285J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CRESPO SIRTORI IGNACIO OSCAR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ALFONS EL MAGNANIM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1286834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52277879Y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CACERES CAÑUETO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9681069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43038754G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CRUZ SAAVEDRA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9428529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41401484N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MERCADAL MERINO FRANCISCA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541337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45190048Q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FERNANDEZ SAMARA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CARBONELL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9511949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43137991L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SASTRE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5404652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43010820S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GELABERT CARDONA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31488762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18232078R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TARIBO BERNAT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22517423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43016758L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MUÑOZ SABATER ANA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4721661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78215460G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MORRO JOANA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CISTER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60735683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34067138K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SEGUI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1443838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43025257P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DEL DIAZ FERNANDEZ CAMINO MARIA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38643128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Y4213685F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ACOSTA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TOELLS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0327501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Y0529290M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GUIONEVA OLGA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ROC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6797165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X7494809Y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YU FURONG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51260879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Y3380771S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SHAHDUR ISLAM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1084438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43161180R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CARDELL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MASCARO I FORNES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59252300"/>
                  </a:ext>
                </a:extLst>
              </a:tr>
              <a:tr h="23171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43015905V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HUESCAR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CENTRE COMERCIAL LOS ALMENDROS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09/10/1992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8679370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7B68A47-A1C7-B9F3-CF67-0D189A50827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9699CA3-DB15-36B8-9436-A359B73DE6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9500166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ECA43811-9B26-36F2-B07E-0217407EE10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498337"/>
              </p:ext>
            </p:extLst>
          </p:nvPr>
        </p:nvGraphicFramePr>
        <p:xfrm>
          <a:off x="1035958" y="511825"/>
          <a:ext cx="10120082" cy="5834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7460">
                  <a:extLst>
                    <a:ext uri="{9D8B030D-6E8A-4147-A177-3AD203B41FA5}">
                      <a16:colId xmlns:a16="http://schemas.microsoft.com/office/drawing/2014/main" val="959739398"/>
                    </a:ext>
                  </a:extLst>
                </a:gridCol>
                <a:gridCol w="1303555">
                  <a:extLst>
                    <a:ext uri="{9D8B030D-6E8A-4147-A177-3AD203B41FA5}">
                      <a16:colId xmlns:a16="http://schemas.microsoft.com/office/drawing/2014/main" val="1493392323"/>
                    </a:ext>
                  </a:extLst>
                </a:gridCol>
                <a:gridCol w="158774">
                  <a:extLst>
                    <a:ext uri="{9D8B030D-6E8A-4147-A177-3AD203B41FA5}">
                      <a16:colId xmlns:a16="http://schemas.microsoft.com/office/drawing/2014/main" val="3937751056"/>
                    </a:ext>
                  </a:extLst>
                </a:gridCol>
                <a:gridCol w="1033839">
                  <a:extLst>
                    <a:ext uri="{9D8B030D-6E8A-4147-A177-3AD203B41FA5}">
                      <a16:colId xmlns:a16="http://schemas.microsoft.com/office/drawing/2014/main" val="2133747694"/>
                    </a:ext>
                  </a:extLst>
                </a:gridCol>
                <a:gridCol w="375286">
                  <a:extLst>
                    <a:ext uri="{9D8B030D-6E8A-4147-A177-3AD203B41FA5}">
                      <a16:colId xmlns:a16="http://schemas.microsoft.com/office/drawing/2014/main" val="3437067737"/>
                    </a:ext>
                  </a:extLst>
                </a:gridCol>
                <a:gridCol w="368069">
                  <a:extLst>
                    <a:ext uri="{9D8B030D-6E8A-4147-A177-3AD203B41FA5}">
                      <a16:colId xmlns:a16="http://schemas.microsoft.com/office/drawing/2014/main" val="1154906029"/>
                    </a:ext>
                  </a:extLst>
                </a:gridCol>
                <a:gridCol w="512409">
                  <a:extLst>
                    <a:ext uri="{9D8B030D-6E8A-4147-A177-3AD203B41FA5}">
                      <a16:colId xmlns:a16="http://schemas.microsoft.com/office/drawing/2014/main" val="3006256121"/>
                    </a:ext>
                  </a:extLst>
                </a:gridCol>
                <a:gridCol w="1075337">
                  <a:extLst>
                    <a:ext uri="{9D8B030D-6E8A-4147-A177-3AD203B41FA5}">
                      <a16:colId xmlns:a16="http://schemas.microsoft.com/office/drawing/2014/main" val="3202937868"/>
                    </a:ext>
                  </a:extLst>
                </a:gridCol>
                <a:gridCol w="541278">
                  <a:extLst>
                    <a:ext uri="{9D8B030D-6E8A-4147-A177-3AD203B41FA5}">
                      <a16:colId xmlns:a16="http://schemas.microsoft.com/office/drawing/2014/main" val="962290684"/>
                    </a:ext>
                  </a:extLst>
                </a:gridCol>
                <a:gridCol w="492563">
                  <a:extLst>
                    <a:ext uri="{9D8B030D-6E8A-4147-A177-3AD203B41FA5}">
                      <a16:colId xmlns:a16="http://schemas.microsoft.com/office/drawing/2014/main" val="891682309"/>
                    </a:ext>
                  </a:extLst>
                </a:gridCol>
                <a:gridCol w="649533">
                  <a:extLst>
                    <a:ext uri="{9D8B030D-6E8A-4147-A177-3AD203B41FA5}">
                      <a16:colId xmlns:a16="http://schemas.microsoft.com/office/drawing/2014/main" val="4110960360"/>
                    </a:ext>
                  </a:extLst>
                </a:gridCol>
                <a:gridCol w="254401">
                  <a:extLst>
                    <a:ext uri="{9D8B030D-6E8A-4147-A177-3AD203B41FA5}">
                      <a16:colId xmlns:a16="http://schemas.microsoft.com/office/drawing/2014/main" val="2863748950"/>
                    </a:ext>
                  </a:extLst>
                </a:gridCol>
                <a:gridCol w="2787578">
                  <a:extLst>
                    <a:ext uri="{9D8B030D-6E8A-4147-A177-3AD203B41FA5}">
                      <a16:colId xmlns:a16="http://schemas.microsoft.com/office/drawing/2014/main" val="1686407481"/>
                    </a:ext>
                  </a:extLst>
                </a:gridCol>
              </a:tblGrid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78965946T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CRUZ PEREA CARLOTA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09472453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43001791W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BENARROCH PALMER MARIA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8179818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42392139B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CARVAJAL RUTH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SANCHO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41206228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43077370A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MUÑOZ MARIA 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BUGER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9932503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43178729R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QUESADA MILLAN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76366999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78205665F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MORA LLANERAS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51391243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43142234F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MARTORELL MARCOS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39948174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43179851L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SASTRE COMAS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LLAÜT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97731572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41394535D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BARRANCO JEREZ EMILIA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CATERINA TARONGI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9829474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43091727P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QUETGLAS COLOM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GRAN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26640377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43170974C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AMER PUEYO MARTIN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CIUTAT QUERETARO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814864010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43162560R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OLIVER FRONTERA VIRGINIA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46600853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49923932V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STOYANOVA GAYDAROVA 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7606601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X4682072P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BUMM KARL STEPHAN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16373226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43188249E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BATISTA REYES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65981022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Y1076317T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VAQUERO MELGAR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VALPARAISO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95288893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X9899964M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AGHARESE JOHN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ORSON WELLES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39767997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X9361559F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EDOBOR FAITH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LLOBERA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777472913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Y7423055A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TARJAN GREGOR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MOREI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83289920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42978109X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BONNIN PONS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 SAUL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14498522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43173320C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VILLENA MUÑOZ JORDI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3915038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Y4578794Z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JOWSY ALMEIDA MAIA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MOSCARI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62995220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47640442J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MORENO ZAIDA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98813336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78212785C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RAMIS BELTRAN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87273095"/>
                  </a:ext>
                </a:extLst>
              </a:tr>
              <a:tr h="23337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43018528H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GUISCAFRE FUSTER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ULLASTRE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68197207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64E18923-E7F2-8CF6-EDCB-FAB483642EC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3F73740C-1A77-B204-5A88-2A6EB3467E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5575689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6246592-57AE-6AF9-3EC9-4976EB9A88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6357153"/>
              </p:ext>
            </p:extLst>
          </p:nvPr>
        </p:nvGraphicFramePr>
        <p:xfrm>
          <a:off x="1177318" y="411829"/>
          <a:ext cx="10176482" cy="56950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058">
                  <a:extLst>
                    <a:ext uri="{9D8B030D-6E8A-4147-A177-3AD203B41FA5}">
                      <a16:colId xmlns:a16="http://schemas.microsoft.com/office/drawing/2014/main" val="2154873441"/>
                    </a:ext>
                  </a:extLst>
                </a:gridCol>
                <a:gridCol w="1275383">
                  <a:extLst>
                    <a:ext uri="{9D8B030D-6E8A-4147-A177-3AD203B41FA5}">
                      <a16:colId xmlns:a16="http://schemas.microsoft.com/office/drawing/2014/main" val="1246791063"/>
                    </a:ext>
                  </a:extLst>
                </a:gridCol>
                <a:gridCol w="159659">
                  <a:extLst>
                    <a:ext uri="{9D8B030D-6E8A-4147-A177-3AD203B41FA5}">
                      <a16:colId xmlns:a16="http://schemas.microsoft.com/office/drawing/2014/main" val="2687400078"/>
                    </a:ext>
                  </a:extLst>
                </a:gridCol>
                <a:gridCol w="1039601">
                  <a:extLst>
                    <a:ext uri="{9D8B030D-6E8A-4147-A177-3AD203B41FA5}">
                      <a16:colId xmlns:a16="http://schemas.microsoft.com/office/drawing/2014/main" val="1351510559"/>
                    </a:ext>
                  </a:extLst>
                </a:gridCol>
                <a:gridCol w="377377">
                  <a:extLst>
                    <a:ext uri="{9D8B030D-6E8A-4147-A177-3AD203B41FA5}">
                      <a16:colId xmlns:a16="http://schemas.microsoft.com/office/drawing/2014/main" val="2786798809"/>
                    </a:ext>
                  </a:extLst>
                </a:gridCol>
                <a:gridCol w="370121">
                  <a:extLst>
                    <a:ext uri="{9D8B030D-6E8A-4147-A177-3AD203B41FA5}">
                      <a16:colId xmlns:a16="http://schemas.microsoft.com/office/drawing/2014/main" val="3376895325"/>
                    </a:ext>
                  </a:extLst>
                </a:gridCol>
                <a:gridCol w="515265">
                  <a:extLst>
                    <a:ext uri="{9D8B030D-6E8A-4147-A177-3AD203B41FA5}">
                      <a16:colId xmlns:a16="http://schemas.microsoft.com/office/drawing/2014/main" val="637766078"/>
                    </a:ext>
                  </a:extLst>
                </a:gridCol>
                <a:gridCol w="1081331">
                  <a:extLst>
                    <a:ext uri="{9D8B030D-6E8A-4147-A177-3AD203B41FA5}">
                      <a16:colId xmlns:a16="http://schemas.microsoft.com/office/drawing/2014/main" val="3854811779"/>
                    </a:ext>
                  </a:extLst>
                </a:gridCol>
                <a:gridCol w="544295">
                  <a:extLst>
                    <a:ext uri="{9D8B030D-6E8A-4147-A177-3AD203B41FA5}">
                      <a16:colId xmlns:a16="http://schemas.microsoft.com/office/drawing/2014/main" val="1291759484"/>
                    </a:ext>
                  </a:extLst>
                </a:gridCol>
                <a:gridCol w="495307">
                  <a:extLst>
                    <a:ext uri="{9D8B030D-6E8A-4147-A177-3AD203B41FA5}">
                      <a16:colId xmlns:a16="http://schemas.microsoft.com/office/drawing/2014/main" val="3577006493"/>
                    </a:ext>
                  </a:extLst>
                </a:gridCol>
                <a:gridCol w="653152">
                  <a:extLst>
                    <a:ext uri="{9D8B030D-6E8A-4147-A177-3AD203B41FA5}">
                      <a16:colId xmlns:a16="http://schemas.microsoft.com/office/drawing/2014/main" val="2212137219"/>
                    </a:ext>
                  </a:extLst>
                </a:gridCol>
                <a:gridCol w="255819">
                  <a:extLst>
                    <a:ext uri="{9D8B030D-6E8A-4147-A177-3AD203B41FA5}">
                      <a16:colId xmlns:a16="http://schemas.microsoft.com/office/drawing/2014/main" val="3771752009"/>
                    </a:ext>
                  </a:extLst>
                </a:gridCol>
                <a:gridCol w="2803114">
                  <a:extLst>
                    <a:ext uri="{9D8B030D-6E8A-4147-A177-3AD203B41FA5}">
                      <a16:colId xmlns:a16="http://schemas.microsoft.com/office/drawing/2014/main" val="3341524893"/>
                    </a:ext>
                  </a:extLst>
                </a:gridCol>
              </a:tblGrid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41519088V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SEGUI JOANA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MOIX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1787390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X1898707B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REMEO IKOKO DADY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LLUISA DE MARILLAC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86297553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44738363M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BRITO ABENGOZA PATRICIA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3913810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43099756X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ARCOS DEL CASTILLO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969398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41696196W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MURTAGH PATRICIA 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11273985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49610832Q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BACALOV CAMPOS MATIAS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CONSTANÇA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044783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43039954P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MASAGU CORTES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CURTITXO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5094026"/>
                  </a:ext>
                </a:extLst>
              </a:tr>
              <a:tr h="11883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Y3434437E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MCKENZIE ANNA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VICENTE TOFIÑO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1283398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46222777E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GUELL LOPEZ IÑIGO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4604215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41359984G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GRANADOS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JERONI BOSCANA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6322238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43087638J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MIR MARGARITA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2488755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Y4307565R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HASAN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52442399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X4078125H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YONGSHENG FU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82577842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43075574R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CARRIO DOLS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JAFUDA CRESQUES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7478181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78202871L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ESCALAS NOCERAS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VINYASSA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63514323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X2708269L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ZONGHUI WANG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2682933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X4438550X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DE LOUREIRO CLAUDIO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8695470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42941236Y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CHACON FERNANDEZ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ALMIRALL OQUENDO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20744824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X1540815E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CAROL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NADALET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348459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X2752931S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IRSANI HAKIMA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15890204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X5830810B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QIULAN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9786172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X0880907F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MOUSSA FALL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BAUZA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4802487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43474239F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NARAYANDAS MIRCHANDANI MIRCHANDANI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MERAVELLES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79887567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12780791J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RUIZ BRAVO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VIVES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2122372"/>
                  </a:ext>
                </a:extLst>
              </a:tr>
              <a:tr h="23234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43146262X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GOMILA GARCIA LORENZO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CECILI METEL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8211731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FBE760C-EC25-C821-2BD7-BB7D0E5449B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18282F90-BF74-FE5F-757F-2A21EF17915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580419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CE31A07-51A5-923E-0681-D686A0D01E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2998353"/>
              </p:ext>
            </p:extLst>
          </p:nvPr>
        </p:nvGraphicFramePr>
        <p:xfrm>
          <a:off x="975953" y="446730"/>
          <a:ext cx="9878182" cy="57295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4320">
                  <a:extLst>
                    <a:ext uri="{9D8B030D-6E8A-4147-A177-3AD203B41FA5}">
                      <a16:colId xmlns:a16="http://schemas.microsoft.com/office/drawing/2014/main" val="938948844"/>
                    </a:ext>
                  </a:extLst>
                </a:gridCol>
                <a:gridCol w="1251973">
                  <a:extLst>
                    <a:ext uri="{9D8B030D-6E8A-4147-A177-3AD203B41FA5}">
                      <a16:colId xmlns:a16="http://schemas.microsoft.com/office/drawing/2014/main" val="3077592139"/>
                    </a:ext>
                  </a:extLst>
                </a:gridCol>
                <a:gridCol w="154979">
                  <a:extLst>
                    <a:ext uri="{9D8B030D-6E8A-4147-A177-3AD203B41FA5}">
                      <a16:colId xmlns:a16="http://schemas.microsoft.com/office/drawing/2014/main" val="1364032069"/>
                    </a:ext>
                  </a:extLst>
                </a:gridCol>
                <a:gridCol w="1009127">
                  <a:extLst>
                    <a:ext uri="{9D8B030D-6E8A-4147-A177-3AD203B41FA5}">
                      <a16:colId xmlns:a16="http://schemas.microsoft.com/office/drawing/2014/main" val="2216315179"/>
                    </a:ext>
                  </a:extLst>
                </a:gridCol>
                <a:gridCol w="366315">
                  <a:extLst>
                    <a:ext uri="{9D8B030D-6E8A-4147-A177-3AD203B41FA5}">
                      <a16:colId xmlns:a16="http://schemas.microsoft.com/office/drawing/2014/main" val="791162223"/>
                    </a:ext>
                  </a:extLst>
                </a:gridCol>
                <a:gridCol w="359270">
                  <a:extLst>
                    <a:ext uri="{9D8B030D-6E8A-4147-A177-3AD203B41FA5}">
                      <a16:colId xmlns:a16="http://schemas.microsoft.com/office/drawing/2014/main" val="3325611015"/>
                    </a:ext>
                  </a:extLst>
                </a:gridCol>
                <a:gridCol w="500161">
                  <a:extLst>
                    <a:ext uri="{9D8B030D-6E8A-4147-A177-3AD203B41FA5}">
                      <a16:colId xmlns:a16="http://schemas.microsoft.com/office/drawing/2014/main" val="1656143328"/>
                    </a:ext>
                  </a:extLst>
                </a:gridCol>
                <a:gridCol w="1049634">
                  <a:extLst>
                    <a:ext uri="{9D8B030D-6E8A-4147-A177-3AD203B41FA5}">
                      <a16:colId xmlns:a16="http://schemas.microsoft.com/office/drawing/2014/main" val="252408556"/>
                    </a:ext>
                  </a:extLst>
                </a:gridCol>
                <a:gridCol w="528340">
                  <a:extLst>
                    <a:ext uri="{9D8B030D-6E8A-4147-A177-3AD203B41FA5}">
                      <a16:colId xmlns:a16="http://schemas.microsoft.com/office/drawing/2014/main" val="3835101223"/>
                    </a:ext>
                  </a:extLst>
                </a:gridCol>
                <a:gridCol w="480789">
                  <a:extLst>
                    <a:ext uri="{9D8B030D-6E8A-4147-A177-3AD203B41FA5}">
                      <a16:colId xmlns:a16="http://schemas.microsoft.com/office/drawing/2014/main" val="1682112897"/>
                    </a:ext>
                  </a:extLst>
                </a:gridCol>
                <a:gridCol w="634007">
                  <a:extLst>
                    <a:ext uri="{9D8B030D-6E8A-4147-A177-3AD203B41FA5}">
                      <a16:colId xmlns:a16="http://schemas.microsoft.com/office/drawing/2014/main" val="3271562279"/>
                    </a:ext>
                  </a:extLst>
                </a:gridCol>
                <a:gridCol w="248320">
                  <a:extLst>
                    <a:ext uri="{9D8B030D-6E8A-4147-A177-3AD203B41FA5}">
                      <a16:colId xmlns:a16="http://schemas.microsoft.com/office/drawing/2014/main" val="2472873194"/>
                    </a:ext>
                  </a:extLst>
                </a:gridCol>
                <a:gridCol w="2720947">
                  <a:extLst>
                    <a:ext uri="{9D8B030D-6E8A-4147-A177-3AD203B41FA5}">
                      <a16:colId xmlns:a16="http://schemas.microsoft.com/office/drawing/2014/main" val="4074440127"/>
                    </a:ext>
                  </a:extLst>
                </a:gridCol>
              </a:tblGrid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43477281J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BENITES VALDERREY JUAN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795318796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X6798885Q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AMIT PURI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414078150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Y2959879T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SACHENKO VIKTOR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 DE TORRELLA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1591233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43058591S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NIGORRA ROSSIÑOL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00516199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43187721T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PERALTA MONTAÑES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90187038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51111888T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PEREGRIN ELOSEGUI ALVARO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03069641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43171502L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AMAYA FLORES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BINIALI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28739500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43173471X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RADO MARTINEZ LIDIA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DE LLUBI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2295147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43073292L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FERRIOL CASTAÑY LAURA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MARIAN AGUILO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997197194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18232617B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VAQUER ALOY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49292717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41442620R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GARCIA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COSTA BRAVA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399927527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45192770R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PURSNANEY VIRBHAN NAVIN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SALLENT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849216947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43160568X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TINAJERO URSULA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40261146"/>
                  </a:ext>
                </a:extLst>
              </a:tr>
              <a:tr h="119498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Y5385925Y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BUSS MARTIN ERNST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29451302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43096210Y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 QUADER ALEJANDRO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117154087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43085493F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SAMPEDRO RIBES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ANDREU JAUME I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695825234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46539596Q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LARIOS SOCIAS JUAN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859386590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43178395N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PETERSEN MARIA MELANIE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SOLEDAT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3433855641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43148740G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AGUILAR CALZADO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JAUME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37872683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43129243B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REYES RAMON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727710188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43179919H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CASTILLO VILLALBA HUGO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ALEXANDER FLEMING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4125684513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43044251G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MARTINEZ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515707150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41105230K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SBERT RULLAN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COMTE DE SALLENT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2511798617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43160482Q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NIETO FERNANDEZ MARIA RAQUEL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653218838"/>
                  </a:ext>
                </a:extLst>
              </a:tr>
              <a:tr h="2337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43023363T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FEBRER PASTOR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896" marR="4896" marT="4896" marB="0" anchor="b"/>
                </a:tc>
                <a:extLst>
                  <a:ext uri="{0D108BD9-81ED-4DB2-BD59-A6C34878D82A}">
                    <a16:rowId xmlns:a16="http://schemas.microsoft.com/office/drawing/2014/main" val="114206971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3FBD68ED-BA52-4922-8504-FB7C75B56E1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90EBF7C-895D-EC89-8AFF-710A4C4966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7710196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7E1848C-81C9-D690-0C1B-77C4A1E7AF0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9836157"/>
              </p:ext>
            </p:extLst>
          </p:nvPr>
        </p:nvGraphicFramePr>
        <p:xfrm>
          <a:off x="993799" y="595448"/>
          <a:ext cx="10204399" cy="56671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1674">
                  <a:extLst>
                    <a:ext uri="{9D8B030D-6E8A-4147-A177-3AD203B41FA5}">
                      <a16:colId xmlns:a16="http://schemas.microsoft.com/office/drawing/2014/main" val="294281828"/>
                    </a:ext>
                  </a:extLst>
                </a:gridCol>
                <a:gridCol w="1354929">
                  <a:extLst>
                    <a:ext uri="{9D8B030D-6E8A-4147-A177-3AD203B41FA5}">
                      <a16:colId xmlns:a16="http://schemas.microsoft.com/office/drawing/2014/main" val="1725937788"/>
                    </a:ext>
                  </a:extLst>
                </a:gridCol>
                <a:gridCol w="160097">
                  <a:extLst>
                    <a:ext uri="{9D8B030D-6E8A-4147-A177-3AD203B41FA5}">
                      <a16:colId xmlns:a16="http://schemas.microsoft.com/office/drawing/2014/main" val="1896136631"/>
                    </a:ext>
                  </a:extLst>
                </a:gridCol>
                <a:gridCol w="1042453">
                  <a:extLst>
                    <a:ext uri="{9D8B030D-6E8A-4147-A177-3AD203B41FA5}">
                      <a16:colId xmlns:a16="http://schemas.microsoft.com/office/drawing/2014/main" val="1204158287"/>
                    </a:ext>
                  </a:extLst>
                </a:gridCol>
                <a:gridCol w="378412">
                  <a:extLst>
                    <a:ext uri="{9D8B030D-6E8A-4147-A177-3AD203B41FA5}">
                      <a16:colId xmlns:a16="http://schemas.microsoft.com/office/drawing/2014/main" val="2438408471"/>
                    </a:ext>
                  </a:extLst>
                </a:gridCol>
                <a:gridCol w="371136">
                  <a:extLst>
                    <a:ext uri="{9D8B030D-6E8A-4147-A177-3AD203B41FA5}">
                      <a16:colId xmlns:a16="http://schemas.microsoft.com/office/drawing/2014/main" val="1396575111"/>
                    </a:ext>
                  </a:extLst>
                </a:gridCol>
                <a:gridCol w="516678">
                  <a:extLst>
                    <a:ext uri="{9D8B030D-6E8A-4147-A177-3AD203B41FA5}">
                      <a16:colId xmlns:a16="http://schemas.microsoft.com/office/drawing/2014/main" val="496495819"/>
                    </a:ext>
                  </a:extLst>
                </a:gridCol>
                <a:gridCol w="1084297">
                  <a:extLst>
                    <a:ext uri="{9D8B030D-6E8A-4147-A177-3AD203B41FA5}">
                      <a16:colId xmlns:a16="http://schemas.microsoft.com/office/drawing/2014/main" val="1282266593"/>
                    </a:ext>
                  </a:extLst>
                </a:gridCol>
                <a:gridCol w="545788">
                  <a:extLst>
                    <a:ext uri="{9D8B030D-6E8A-4147-A177-3AD203B41FA5}">
                      <a16:colId xmlns:a16="http://schemas.microsoft.com/office/drawing/2014/main" val="3001696529"/>
                    </a:ext>
                  </a:extLst>
                </a:gridCol>
                <a:gridCol w="496666">
                  <a:extLst>
                    <a:ext uri="{9D8B030D-6E8A-4147-A177-3AD203B41FA5}">
                      <a16:colId xmlns:a16="http://schemas.microsoft.com/office/drawing/2014/main" val="474666424"/>
                    </a:ext>
                  </a:extLst>
                </a:gridCol>
                <a:gridCol w="654944">
                  <a:extLst>
                    <a:ext uri="{9D8B030D-6E8A-4147-A177-3AD203B41FA5}">
                      <a16:colId xmlns:a16="http://schemas.microsoft.com/office/drawing/2014/main" val="986592198"/>
                    </a:ext>
                  </a:extLst>
                </a:gridCol>
                <a:gridCol w="256521">
                  <a:extLst>
                    <a:ext uri="{9D8B030D-6E8A-4147-A177-3AD203B41FA5}">
                      <a16:colId xmlns:a16="http://schemas.microsoft.com/office/drawing/2014/main" val="198810773"/>
                    </a:ext>
                  </a:extLst>
                </a:gridCol>
                <a:gridCol w="2810804">
                  <a:extLst>
                    <a:ext uri="{9D8B030D-6E8A-4147-A177-3AD203B41FA5}">
                      <a16:colId xmlns:a16="http://schemas.microsoft.com/office/drawing/2014/main" val="394732380"/>
                    </a:ext>
                  </a:extLst>
                </a:gridCol>
              </a:tblGrid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X2853261L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MINGQIANG JIANG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SANT JOAN DE LA CREU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81364966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43183921H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 MIRO JOAN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6852271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43197216L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MARTINEZ ANDRES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FELANITX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4746423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43042428K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FUENTES TEBAR RAFAELA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68541790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43035931X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JOVER ARISTONDO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I MAROTO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3346672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43104473N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FERNANDEZ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3207336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Y9378203J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KOBZAR YULIIA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ROSSELLO I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7701904"/>
                  </a:ext>
                </a:extLst>
              </a:tr>
              <a:tr h="11825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Y6884741G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SCHUETTE SVEN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0512448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41524580N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GILI FERRER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NICOLAU CALAFAT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5452247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X8075640H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OUCHAN MOHAMED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1411591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43028510H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BALS NIETO JAIME 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58182597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43192515X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SALVAT CORTES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8973728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43101157P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GARCIA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72169722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B57220212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POLLESA BUSINESS GROUP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MAURA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11/07/2003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0328356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42991356D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 COLLADO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 ALMANZOR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99703574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42998806F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GARCIA GARRIDO FERNANDO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7585887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43197150E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ZOROA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POETA GUILLEM 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2078289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04308083E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REYES MORENO JENNY PAOLA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EIVISSA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3763339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43129351G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VEGA AMAYA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FORNARIS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34298231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X8045116S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WINTERS MELANIE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8049097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41697375P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SY KA MOR FALL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CALAFELL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3344381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43076595X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PONTES BARBERO MARIA TERESA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3658826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43189487H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FRANCO LOPEZ JONATAN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GUILLEM GALMES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8931228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42972410S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ALFARO RODRIGUEZ MARIA DOLORES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137151"/>
                  </a:ext>
                </a:extLst>
              </a:tr>
              <a:tr h="23120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Y8060015R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PONCE MARIA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ANTONI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01/01/2020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3134517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1F83995-1E39-C159-E0F0-9D2BA310AA3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7E421E5-73DD-D125-6978-E19817A437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1862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094BB7C-E841-8420-47DA-9D3CF5C1E8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6732623"/>
              </p:ext>
            </p:extLst>
          </p:nvPr>
        </p:nvGraphicFramePr>
        <p:xfrm>
          <a:off x="987096" y="481631"/>
          <a:ext cx="10083423" cy="55883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2960">
                  <a:extLst>
                    <a:ext uri="{9D8B030D-6E8A-4147-A177-3AD203B41FA5}">
                      <a16:colId xmlns:a16="http://schemas.microsoft.com/office/drawing/2014/main" val="1613022058"/>
                    </a:ext>
                  </a:extLst>
                </a:gridCol>
                <a:gridCol w="1291277">
                  <a:extLst>
                    <a:ext uri="{9D8B030D-6E8A-4147-A177-3AD203B41FA5}">
                      <a16:colId xmlns:a16="http://schemas.microsoft.com/office/drawing/2014/main" val="3229120092"/>
                    </a:ext>
                  </a:extLst>
                </a:gridCol>
                <a:gridCol w="158199">
                  <a:extLst>
                    <a:ext uri="{9D8B030D-6E8A-4147-A177-3AD203B41FA5}">
                      <a16:colId xmlns:a16="http://schemas.microsoft.com/office/drawing/2014/main" val="907079278"/>
                    </a:ext>
                  </a:extLst>
                </a:gridCol>
                <a:gridCol w="1030095">
                  <a:extLst>
                    <a:ext uri="{9D8B030D-6E8A-4147-A177-3AD203B41FA5}">
                      <a16:colId xmlns:a16="http://schemas.microsoft.com/office/drawing/2014/main" val="3185726758"/>
                    </a:ext>
                  </a:extLst>
                </a:gridCol>
                <a:gridCol w="373927">
                  <a:extLst>
                    <a:ext uri="{9D8B030D-6E8A-4147-A177-3AD203B41FA5}">
                      <a16:colId xmlns:a16="http://schemas.microsoft.com/office/drawing/2014/main" val="676464926"/>
                    </a:ext>
                  </a:extLst>
                </a:gridCol>
                <a:gridCol w="366735">
                  <a:extLst>
                    <a:ext uri="{9D8B030D-6E8A-4147-A177-3AD203B41FA5}">
                      <a16:colId xmlns:a16="http://schemas.microsoft.com/office/drawing/2014/main" val="4009706892"/>
                    </a:ext>
                  </a:extLst>
                </a:gridCol>
                <a:gridCol w="510553">
                  <a:extLst>
                    <a:ext uri="{9D8B030D-6E8A-4147-A177-3AD203B41FA5}">
                      <a16:colId xmlns:a16="http://schemas.microsoft.com/office/drawing/2014/main" val="943576782"/>
                    </a:ext>
                  </a:extLst>
                </a:gridCol>
                <a:gridCol w="1071442">
                  <a:extLst>
                    <a:ext uri="{9D8B030D-6E8A-4147-A177-3AD203B41FA5}">
                      <a16:colId xmlns:a16="http://schemas.microsoft.com/office/drawing/2014/main" val="1455495947"/>
                    </a:ext>
                  </a:extLst>
                </a:gridCol>
                <a:gridCol w="539317">
                  <a:extLst>
                    <a:ext uri="{9D8B030D-6E8A-4147-A177-3AD203B41FA5}">
                      <a16:colId xmlns:a16="http://schemas.microsoft.com/office/drawing/2014/main" val="4045947037"/>
                    </a:ext>
                  </a:extLst>
                </a:gridCol>
                <a:gridCol w="490779">
                  <a:extLst>
                    <a:ext uri="{9D8B030D-6E8A-4147-A177-3AD203B41FA5}">
                      <a16:colId xmlns:a16="http://schemas.microsoft.com/office/drawing/2014/main" val="1694099302"/>
                    </a:ext>
                  </a:extLst>
                </a:gridCol>
                <a:gridCol w="647179">
                  <a:extLst>
                    <a:ext uri="{9D8B030D-6E8A-4147-A177-3AD203B41FA5}">
                      <a16:colId xmlns:a16="http://schemas.microsoft.com/office/drawing/2014/main" val="532217902"/>
                    </a:ext>
                  </a:extLst>
                </a:gridCol>
                <a:gridCol w="253479">
                  <a:extLst>
                    <a:ext uri="{9D8B030D-6E8A-4147-A177-3AD203B41FA5}">
                      <a16:colId xmlns:a16="http://schemas.microsoft.com/office/drawing/2014/main" val="1317144445"/>
                    </a:ext>
                  </a:extLst>
                </a:gridCol>
                <a:gridCol w="2777481">
                  <a:extLst>
                    <a:ext uri="{9D8B030D-6E8A-4147-A177-3AD203B41FA5}">
                      <a16:colId xmlns:a16="http://schemas.microsoft.com/office/drawing/2014/main" val="1517881099"/>
                    </a:ext>
                  </a:extLst>
                </a:gridCol>
              </a:tblGrid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01873842D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VILLACRES NAVAS ERICKA PATRICIA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BENET PONS I FABREGUES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4919031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43059878Z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MARTINEZ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29392149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43009274X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SOLER GARCIA LYDIA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68256866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43014743M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DIAZ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493644660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43079534M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PORTERO BALAGUER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01/10/2019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480264529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43121416G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TOBARUELA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25030715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43029642T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MUNDILLA GOMEZ MANUEL TRINIDAD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89808547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07975626P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ESCOBAR PRIETO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21450031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78203066F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ROSSELLO PEDRO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JOAN SALLE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712729477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49482214Z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CAGGIANO LUIS ROMEO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RUBI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82708959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44328995Z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VARGAS FERNANDEZ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VALPARAISO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15750863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X3556102A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ARBAOUI NAJIM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38275846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54870975J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MANIROU DIOP NDIAYE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67169001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44504547F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GALLARDO PARDO DANIEL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84403925"/>
                  </a:ext>
                </a:extLst>
              </a:tr>
              <a:tr h="3327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43100760W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MARTIN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HENRI DUNANT "FUNDADOR DE LA CREU ROJA"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99907253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43075220S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BUJOSA LOPEZ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VILA I COLL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89649642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18225801A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SAGRERAS PICORNELL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46438086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43088425H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MOYA MATAS ANA LUISA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80151527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41272206V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ALBA MARTORELL 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DEU LA SALUT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130425998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45694683P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EDUARDO FRANZ MARIA LEONOR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 JOAN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15774557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43023065R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GIMENEZ PORCEL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NAVEGACIO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29664554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42990294M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CATALA BENNASAR GUILLERMO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MARIA ANNA BONAFE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07301291"/>
                  </a:ext>
                </a:extLst>
              </a:tr>
              <a:tr h="11432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X2435652K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RIEFLER DAGMAR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LLEO XIII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58603453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43007962D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URREA BERNARDO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NICETO ALCALA ZAMORA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29898304"/>
                  </a:ext>
                </a:extLst>
              </a:tr>
              <a:tr h="22353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X1731787W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HORREMBACH MARCELLINE MARTINE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TRAFALGAR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7876319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0DDEF14-4C20-826E-70A9-A20A397C5FD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7304292-E92A-5A62-65EE-0A2E03409A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16042069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994FAC78-C926-099C-8CF3-B8813F1940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6518328"/>
              </p:ext>
            </p:extLst>
          </p:nvPr>
        </p:nvGraphicFramePr>
        <p:xfrm>
          <a:off x="1026666" y="591713"/>
          <a:ext cx="10008957" cy="5459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8620">
                  <a:extLst>
                    <a:ext uri="{9D8B030D-6E8A-4147-A177-3AD203B41FA5}">
                      <a16:colId xmlns:a16="http://schemas.microsoft.com/office/drawing/2014/main" val="3883997009"/>
                    </a:ext>
                  </a:extLst>
                </a:gridCol>
                <a:gridCol w="1261850">
                  <a:extLst>
                    <a:ext uri="{9D8B030D-6E8A-4147-A177-3AD203B41FA5}">
                      <a16:colId xmlns:a16="http://schemas.microsoft.com/office/drawing/2014/main" val="1080077993"/>
                    </a:ext>
                  </a:extLst>
                </a:gridCol>
                <a:gridCol w="157031">
                  <a:extLst>
                    <a:ext uri="{9D8B030D-6E8A-4147-A177-3AD203B41FA5}">
                      <a16:colId xmlns:a16="http://schemas.microsoft.com/office/drawing/2014/main" val="1206961240"/>
                    </a:ext>
                  </a:extLst>
                </a:gridCol>
                <a:gridCol w="1022487">
                  <a:extLst>
                    <a:ext uri="{9D8B030D-6E8A-4147-A177-3AD203B41FA5}">
                      <a16:colId xmlns:a16="http://schemas.microsoft.com/office/drawing/2014/main" val="1619480146"/>
                    </a:ext>
                  </a:extLst>
                </a:gridCol>
                <a:gridCol w="371165">
                  <a:extLst>
                    <a:ext uri="{9D8B030D-6E8A-4147-A177-3AD203B41FA5}">
                      <a16:colId xmlns:a16="http://schemas.microsoft.com/office/drawing/2014/main" val="2058323641"/>
                    </a:ext>
                  </a:extLst>
                </a:gridCol>
                <a:gridCol w="364028">
                  <a:extLst>
                    <a:ext uri="{9D8B030D-6E8A-4147-A177-3AD203B41FA5}">
                      <a16:colId xmlns:a16="http://schemas.microsoft.com/office/drawing/2014/main" val="2393826431"/>
                    </a:ext>
                  </a:extLst>
                </a:gridCol>
                <a:gridCol w="506782">
                  <a:extLst>
                    <a:ext uri="{9D8B030D-6E8A-4147-A177-3AD203B41FA5}">
                      <a16:colId xmlns:a16="http://schemas.microsoft.com/office/drawing/2014/main" val="1908841073"/>
                    </a:ext>
                  </a:extLst>
                </a:gridCol>
                <a:gridCol w="1063530">
                  <a:extLst>
                    <a:ext uri="{9D8B030D-6E8A-4147-A177-3AD203B41FA5}">
                      <a16:colId xmlns:a16="http://schemas.microsoft.com/office/drawing/2014/main" val="677004493"/>
                    </a:ext>
                  </a:extLst>
                </a:gridCol>
                <a:gridCol w="535334">
                  <a:extLst>
                    <a:ext uri="{9D8B030D-6E8A-4147-A177-3AD203B41FA5}">
                      <a16:colId xmlns:a16="http://schemas.microsoft.com/office/drawing/2014/main" val="4020174307"/>
                    </a:ext>
                  </a:extLst>
                </a:gridCol>
                <a:gridCol w="487154">
                  <a:extLst>
                    <a:ext uri="{9D8B030D-6E8A-4147-A177-3AD203B41FA5}">
                      <a16:colId xmlns:a16="http://schemas.microsoft.com/office/drawing/2014/main" val="2203663191"/>
                    </a:ext>
                  </a:extLst>
                </a:gridCol>
                <a:gridCol w="642400">
                  <a:extLst>
                    <a:ext uri="{9D8B030D-6E8A-4147-A177-3AD203B41FA5}">
                      <a16:colId xmlns:a16="http://schemas.microsoft.com/office/drawing/2014/main" val="166755007"/>
                    </a:ext>
                  </a:extLst>
                </a:gridCol>
                <a:gridCol w="251608">
                  <a:extLst>
                    <a:ext uri="{9D8B030D-6E8A-4147-A177-3AD203B41FA5}">
                      <a16:colId xmlns:a16="http://schemas.microsoft.com/office/drawing/2014/main" val="2056500656"/>
                    </a:ext>
                  </a:extLst>
                </a:gridCol>
                <a:gridCol w="2756968">
                  <a:extLst>
                    <a:ext uri="{9D8B030D-6E8A-4147-A177-3AD203B41FA5}">
                      <a16:colId xmlns:a16="http://schemas.microsoft.com/office/drawing/2014/main" val="828820035"/>
                    </a:ext>
                  </a:extLst>
                </a:gridCol>
              </a:tblGrid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43168412B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FLUXA TORRES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76430993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44328523W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CRESPI GAMUNDI LOURDES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3894966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43042030Z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 MAS SEBASTIANA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BARCELONA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22856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X3980659A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MEZRAQ AHMED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15557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43129602W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BARROSO ZANOGUERA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1102918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43211518S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BAUZA LAGO MARGALIDA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HORTS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33234793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Y0622404S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MIN HUANG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NUREDDUNA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1157673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43050200L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SANS MORENO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 DE LES SALINES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382834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49866060J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 PAL MAHINDER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MIRAMAR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00516591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Y8792798G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COUWENBERG CORINE DONA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FRANCESC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4044143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27442068D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LOPEZ LOPEZ JULIA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RIGO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58984282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Y1639151R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BOUGHARDA YOUSSEF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NADAL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7620700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43139794M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QUINTANA NOEMI DOMINIQUE PASCUAL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MELICOTONER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560370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42966906P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REUS LLOBERA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MARTINEZ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9399284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43181986S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GALMES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FORNELLS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6841501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42965969Z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ALBERTI TOMAS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37061923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42984265W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 JAUME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PASSATEMPS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814386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43094930Z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ENCINAS CABRERA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1692515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Y3991842E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KHAN RIZWAN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608879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41691977S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ROBAYNA RIFFAUD KAMILA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8109051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43093445R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VALDERRAMA MORALES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ROQUETA (SON ROCA SON XIMELIS)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28898609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X6903197T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LUO JIAN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LLUIS MARTI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6534596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49778186E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JERJOU BOUKOUYEN ZAHRA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00094408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43092497L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CAPELLA BUSQUETS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8036141"/>
                  </a:ext>
                </a:extLst>
              </a:tr>
              <a:tr h="21831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34068939M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ARMAS ROCA JUAN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JOAQUIN TURINA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7392193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FC37366-C001-7117-13E6-A3207155A4D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6EFA9F1A-4F45-F74D-8969-190858CDB8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9129973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4493136-2A7E-F758-AE2E-9702FCC3B3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560201"/>
              </p:ext>
            </p:extLst>
          </p:nvPr>
        </p:nvGraphicFramePr>
        <p:xfrm>
          <a:off x="1104597" y="502573"/>
          <a:ext cx="10287603" cy="5673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22896">
                  <a:extLst>
                    <a:ext uri="{9D8B030D-6E8A-4147-A177-3AD203B41FA5}">
                      <a16:colId xmlns:a16="http://schemas.microsoft.com/office/drawing/2014/main" val="1461011671"/>
                    </a:ext>
                  </a:extLst>
                </a:gridCol>
                <a:gridCol w="1379091">
                  <a:extLst>
                    <a:ext uri="{9D8B030D-6E8A-4147-A177-3AD203B41FA5}">
                      <a16:colId xmlns:a16="http://schemas.microsoft.com/office/drawing/2014/main" val="3057244105"/>
                    </a:ext>
                  </a:extLst>
                </a:gridCol>
                <a:gridCol w="161402">
                  <a:extLst>
                    <a:ext uri="{9D8B030D-6E8A-4147-A177-3AD203B41FA5}">
                      <a16:colId xmlns:a16="http://schemas.microsoft.com/office/drawing/2014/main" val="606218304"/>
                    </a:ext>
                  </a:extLst>
                </a:gridCol>
                <a:gridCol w="1050953">
                  <a:extLst>
                    <a:ext uri="{9D8B030D-6E8A-4147-A177-3AD203B41FA5}">
                      <a16:colId xmlns:a16="http://schemas.microsoft.com/office/drawing/2014/main" val="2270273808"/>
                    </a:ext>
                  </a:extLst>
                </a:gridCol>
                <a:gridCol w="381498">
                  <a:extLst>
                    <a:ext uri="{9D8B030D-6E8A-4147-A177-3AD203B41FA5}">
                      <a16:colId xmlns:a16="http://schemas.microsoft.com/office/drawing/2014/main" val="1529314311"/>
                    </a:ext>
                  </a:extLst>
                </a:gridCol>
                <a:gridCol w="374161">
                  <a:extLst>
                    <a:ext uri="{9D8B030D-6E8A-4147-A177-3AD203B41FA5}">
                      <a16:colId xmlns:a16="http://schemas.microsoft.com/office/drawing/2014/main" val="1287416911"/>
                    </a:ext>
                  </a:extLst>
                </a:gridCol>
                <a:gridCol w="520891">
                  <a:extLst>
                    <a:ext uri="{9D8B030D-6E8A-4147-A177-3AD203B41FA5}">
                      <a16:colId xmlns:a16="http://schemas.microsoft.com/office/drawing/2014/main" val="2700126977"/>
                    </a:ext>
                  </a:extLst>
                </a:gridCol>
                <a:gridCol w="1093137">
                  <a:extLst>
                    <a:ext uri="{9D8B030D-6E8A-4147-A177-3AD203B41FA5}">
                      <a16:colId xmlns:a16="http://schemas.microsoft.com/office/drawing/2014/main" val="4186627779"/>
                    </a:ext>
                  </a:extLst>
                </a:gridCol>
                <a:gridCol w="550238">
                  <a:extLst>
                    <a:ext uri="{9D8B030D-6E8A-4147-A177-3AD203B41FA5}">
                      <a16:colId xmlns:a16="http://schemas.microsoft.com/office/drawing/2014/main" val="408382027"/>
                    </a:ext>
                  </a:extLst>
                </a:gridCol>
                <a:gridCol w="500717">
                  <a:extLst>
                    <a:ext uri="{9D8B030D-6E8A-4147-A177-3AD203B41FA5}">
                      <a16:colId xmlns:a16="http://schemas.microsoft.com/office/drawing/2014/main" val="1821790281"/>
                    </a:ext>
                  </a:extLst>
                </a:gridCol>
                <a:gridCol w="660285">
                  <a:extLst>
                    <a:ext uri="{9D8B030D-6E8A-4147-A177-3AD203B41FA5}">
                      <a16:colId xmlns:a16="http://schemas.microsoft.com/office/drawing/2014/main" val="3160403390"/>
                    </a:ext>
                  </a:extLst>
                </a:gridCol>
                <a:gridCol w="258612">
                  <a:extLst>
                    <a:ext uri="{9D8B030D-6E8A-4147-A177-3AD203B41FA5}">
                      <a16:colId xmlns:a16="http://schemas.microsoft.com/office/drawing/2014/main" val="1775660179"/>
                    </a:ext>
                  </a:extLst>
                </a:gridCol>
                <a:gridCol w="2833722">
                  <a:extLst>
                    <a:ext uri="{9D8B030D-6E8A-4147-A177-3AD203B41FA5}">
                      <a16:colId xmlns:a16="http://schemas.microsoft.com/office/drawing/2014/main" val="2234527992"/>
                    </a:ext>
                  </a:extLst>
                </a:gridCol>
              </a:tblGrid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42950204G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HURTADO FERNANDEZ JUAN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31786956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23755998B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MARTIN MARIA ANGELES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380463876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43144238X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CRESPO GARCIA BENJAMIN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44983437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X1471577Z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TUANJUN XIANG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89687167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44328294A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CASTELL RIERA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1675132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43170362Y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ALVAREZ SIMO MERCEDES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838179416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42960714A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MUÑOZ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SERRALTA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73601520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43047032W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CARRILLOS VERD LUIS ENRIQUE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47759409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X5556187P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WEIEN HUANG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0874337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43007378T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CANAVES FRANCISCO PABLO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8690985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43052726S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SERVERA CABELLOS MARIA GUADALUPE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RIPOLL I PALOU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29965538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43057112P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LINARES JUAN DE SENTMENAT AGUSTIN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360725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Y0567067Q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XIANGCHAI ZHANG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DE PALLARES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352892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43144252R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RUNCIO MARINELLA VIDAL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SARIDAKIS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13374796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43024226N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PEDRAZA TORDILLO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21071745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X6106868T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KAMRUZZAMAN MOHAMMED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FEMENIES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8596343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43069663R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MESTRE BARCELO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BOTA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87561551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43015293A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BOVER ANTICH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96382836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43069034Q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MUT BIBILONI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029849398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Y7336393M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MOKBUL HUSSAN MUHAMMAD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CONQUISTADOR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966270480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X5254877K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XIANJIE CHEN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MERAVELLES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592075245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Y3937111P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TANZEEM ASGHAR SYED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73279032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41338051J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VENTAYOL AGUILO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MASCARO I FORNES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220282148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43004763F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CUART JAIME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DOLÇ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671068410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42968453Z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VALLESPIR BIBILONI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LES GERMANETES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611164145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4E140744-D643-951C-1439-42AD5F8E9A4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031E73A-B867-3D45-1F51-2ACE2689C7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883706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38E13AA4-4D32-55C8-AD94-55FBC26575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4147456"/>
              </p:ext>
            </p:extLst>
          </p:nvPr>
        </p:nvGraphicFramePr>
        <p:xfrm>
          <a:off x="963843" y="626615"/>
          <a:ext cx="10085739" cy="5459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48041">
                  <a:extLst>
                    <a:ext uri="{9D8B030D-6E8A-4147-A177-3AD203B41FA5}">
                      <a16:colId xmlns:a16="http://schemas.microsoft.com/office/drawing/2014/main" val="3282924452"/>
                    </a:ext>
                  </a:extLst>
                </a:gridCol>
                <a:gridCol w="1316624">
                  <a:extLst>
                    <a:ext uri="{9D8B030D-6E8A-4147-A177-3AD203B41FA5}">
                      <a16:colId xmlns:a16="http://schemas.microsoft.com/office/drawing/2014/main" val="4002198058"/>
                    </a:ext>
                  </a:extLst>
                </a:gridCol>
                <a:gridCol w="158235">
                  <a:extLst>
                    <a:ext uri="{9D8B030D-6E8A-4147-A177-3AD203B41FA5}">
                      <a16:colId xmlns:a16="http://schemas.microsoft.com/office/drawing/2014/main" val="3741556185"/>
                    </a:ext>
                  </a:extLst>
                </a:gridCol>
                <a:gridCol w="1030331">
                  <a:extLst>
                    <a:ext uri="{9D8B030D-6E8A-4147-A177-3AD203B41FA5}">
                      <a16:colId xmlns:a16="http://schemas.microsoft.com/office/drawing/2014/main" val="3271388171"/>
                    </a:ext>
                  </a:extLst>
                </a:gridCol>
                <a:gridCol w="374012">
                  <a:extLst>
                    <a:ext uri="{9D8B030D-6E8A-4147-A177-3AD203B41FA5}">
                      <a16:colId xmlns:a16="http://schemas.microsoft.com/office/drawing/2014/main" val="955969246"/>
                    </a:ext>
                  </a:extLst>
                </a:gridCol>
                <a:gridCol w="366820">
                  <a:extLst>
                    <a:ext uri="{9D8B030D-6E8A-4147-A177-3AD203B41FA5}">
                      <a16:colId xmlns:a16="http://schemas.microsoft.com/office/drawing/2014/main" val="3700654857"/>
                    </a:ext>
                  </a:extLst>
                </a:gridCol>
                <a:gridCol w="510670">
                  <a:extLst>
                    <a:ext uri="{9D8B030D-6E8A-4147-A177-3AD203B41FA5}">
                      <a16:colId xmlns:a16="http://schemas.microsoft.com/office/drawing/2014/main" val="497295365"/>
                    </a:ext>
                  </a:extLst>
                </a:gridCol>
                <a:gridCol w="1071689">
                  <a:extLst>
                    <a:ext uri="{9D8B030D-6E8A-4147-A177-3AD203B41FA5}">
                      <a16:colId xmlns:a16="http://schemas.microsoft.com/office/drawing/2014/main" val="4016796424"/>
                    </a:ext>
                  </a:extLst>
                </a:gridCol>
                <a:gridCol w="539441">
                  <a:extLst>
                    <a:ext uri="{9D8B030D-6E8A-4147-A177-3AD203B41FA5}">
                      <a16:colId xmlns:a16="http://schemas.microsoft.com/office/drawing/2014/main" val="3043422130"/>
                    </a:ext>
                  </a:extLst>
                </a:gridCol>
                <a:gridCol w="490891">
                  <a:extLst>
                    <a:ext uri="{9D8B030D-6E8A-4147-A177-3AD203B41FA5}">
                      <a16:colId xmlns:a16="http://schemas.microsoft.com/office/drawing/2014/main" val="579423652"/>
                    </a:ext>
                  </a:extLst>
                </a:gridCol>
                <a:gridCol w="647328">
                  <a:extLst>
                    <a:ext uri="{9D8B030D-6E8A-4147-A177-3AD203B41FA5}">
                      <a16:colId xmlns:a16="http://schemas.microsoft.com/office/drawing/2014/main" val="3134855094"/>
                    </a:ext>
                  </a:extLst>
                </a:gridCol>
                <a:gridCol w="253538">
                  <a:extLst>
                    <a:ext uri="{9D8B030D-6E8A-4147-A177-3AD203B41FA5}">
                      <a16:colId xmlns:a16="http://schemas.microsoft.com/office/drawing/2014/main" val="140212822"/>
                    </a:ext>
                  </a:extLst>
                </a:gridCol>
                <a:gridCol w="2778119">
                  <a:extLst>
                    <a:ext uri="{9D8B030D-6E8A-4147-A177-3AD203B41FA5}">
                      <a16:colId xmlns:a16="http://schemas.microsoft.com/office/drawing/2014/main" val="630004668"/>
                    </a:ext>
                  </a:extLst>
                </a:gridCol>
              </a:tblGrid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X1136734M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TURUNEN ANNE ELINA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FREDERIC CHOPIN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2835503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43118384P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NTIFI KOUDIA JALID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PINGUI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0037123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Y2572792A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MUHAMMAD AFZAL ALI CHAUDHRY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5006203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43008961L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HUGUET BENNASAR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884556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B57537367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MITJA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13/12/2007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215458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43073291H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FERRIOL CASTANY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AZAÑA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680931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43042933C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FERRA MARTORELL GABRIEL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03980397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Y6192060Z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EDDINE GHERIBES HICHEM NEDJM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99118755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43002196Q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GORRETA GORRETA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ANGEL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22614727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Y6024846X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RAYHAN MOHAMMAD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11261688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X2326594Y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LEVY GEB EBERSBACH ANNETT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COTONER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3241333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43206810E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BUSTOS RIERA CRISTIAN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36414657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X6293680Y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SOBOLEVA YANA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90738137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43158403F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SALORD LEGARDA CLARA AURORA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VILLALONGA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2548348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43103971Q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MARTORELL BUENO JOSE LUIS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TRAFALGAR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23841978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43056554W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SUBIRANA SERVERA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3237356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37336858S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PERELLO VIVES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2970143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43053293F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SEGURA DURAN BARTOMEU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ROSSELLO-PORCEL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0903227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42964426N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AGUILO JUANOLA MIGUEL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578053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43098160R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FIGUEROLA FUSTER ISABEL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GARAU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775518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43025679Q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MANUEL ROMERO GINES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0213014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43130031V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RODRIGUEZ COLLAZO OSCAR JULIAN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 BONEO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6987082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Y6243688F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SPENAROVA LENKA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JOAQUIM VERDAGUER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63463948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43080273P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CARRILLO CAMACHO SOLEDAD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OLIVA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87340319"/>
                  </a:ext>
                </a:extLst>
              </a:tr>
              <a:tr h="21691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43096143P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PUJOLA FERRIOL AMALIA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PERE JOAN LLOBET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01/06/1998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4789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069191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0E372997-C991-1F37-229D-3DF6FB1666D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0E617C9-D42C-5300-5FBC-2B600C9C00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122309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79AB6970-8BE3-BA08-7594-473BAD66E6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65815037"/>
              </p:ext>
            </p:extLst>
          </p:nvPr>
        </p:nvGraphicFramePr>
        <p:xfrm>
          <a:off x="1115953" y="649154"/>
          <a:ext cx="9960094" cy="53609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2858">
                  <a:extLst>
                    <a:ext uri="{9D8B030D-6E8A-4147-A177-3AD203B41FA5}">
                      <a16:colId xmlns:a16="http://schemas.microsoft.com/office/drawing/2014/main" val="574446503"/>
                    </a:ext>
                  </a:extLst>
                </a:gridCol>
                <a:gridCol w="1218578">
                  <a:extLst>
                    <a:ext uri="{9D8B030D-6E8A-4147-A177-3AD203B41FA5}">
                      <a16:colId xmlns:a16="http://schemas.microsoft.com/office/drawing/2014/main" val="15215474"/>
                    </a:ext>
                  </a:extLst>
                </a:gridCol>
                <a:gridCol w="156264">
                  <a:extLst>
                    <a:ext uri="{9D8B030D-6E8A-4147-A177-3AD203B41FA5}">
                      <a16:colId xmlns:a16="http://schemas.microsoft.com/office/drawing/2014/main" val="3168449147"/>
                    </a:ext>
                  </a:extLst>
                </a:gridCol>
                <a:gridCol w="1017495">
                  <a:extLst>
                    <a:ext uri="{9D8B030D-6E8A-4147-A177-3AD203B41FA5}">
                      <a16:colId xmlns:a16="http://schemas.microsoft.com/office/drawing/2014/main" val="3210711437"/>
                    </a:ext>
                  </a:extLst>
                </a:gridCol>
                <a:gridCol w="369353">
                  <a:extLst>
                    <a:ext uri="{9D8B030D-6E8A-4147-A177-3AD203B41FA5}">
                      <a16:colId xmlns:a16="http://schemas.microsoft.com/office/drawing/2014/main" val="202128842"/>
                    </a:ext>
                  </a:extLst>
                </a:gridCol>
                <a:gridCol w="362251">
                  <a:extLst>
                    <a:ext uri="{9D8B030D-6E8A-4147-A177-3AD203B41FA5}">
                      <a16:colId xmlns:a16="http://schemas.microsoft.com/office/drawing/2014/main" val="1575202468"/>
                    </a:ext>
                  </a:extLst>
                </a:gridCol>
                <a:gridCol w="504308">
                  <a:extLst>
                    <a:ext uri="{9D8B030D-6E8A-4147-A177-3AD203B41FA5}">
                      <a16:colId xmlns:a16="http://schemas.microsoft.com/office/drawing/2014/main" val="4205625014"/>
                    </a:ext>
                  </a:extLst>
                </a:gridCol>
                <a:gridCol w="1058338">
                  <a:extLst>
                    <a:ext uri="{9D8B030D-6E8A-4147-A177-3AD203B41FA5}">
                      <a16:colId xmlns:a16="http://schemas.microsoft.com/office/drawing/2014/main" val="3121050652"/>
                    </a:ext>
                  </a:extLst>
                </a:gridCol>
                <a:gridCol w="532721">
                  <a:extLst>
                    <a:ext uri="{9D8B030D-6E8A-4147-A177-3AD203B41FA5}">
                      <a16:colId xmlns:a16="http://schemas.microsoft.com/office/drawing/2014/main" val="3758663092"/>
                    </a:ext>
                  </a:extLst>
                </a:gridCol>
                <a:gridCol w="484775">
                  <a:extLst>
                    <a:ext uri="{9D8B030D-6E8A-4147-A177-3AD203B41FA5}">
                      <a16:colId xmlns:a16="http://schemas.microsoft.com/office/drawing/2014/main" val="2258111638"/>
                    </a:ext>
                  </a:extLst>
                </a:gridCol>
                <a:gridCol w="639264">
                  <a:extLst>
                    <a:ext uri="{9D8B030D-6E8A-4147-A177-3AD203B41FA5}">
                      <a16:colId xmlns:a16="http://schemas.microsoft.com/office/drawing/2014/main" val="1823967426"/>
                    </a:ext>
                  </a:extLst>
                </a:gridCol>
                <a:gridCol w="250379">
                  <a:extLst>
                    <a:ext uri="{9D8B030D-6E8A-4147-A177-3AD203B41FA5}">
                      <a16:colId xmlns:a16="http://schemas.microsoft.com/office/drawing/2014/main" val="3757722098"/>
                    </a:ext>
                  </a:extLst>
                </a:gridCol>
                <a:gridCol w="2743510">
                  <a:extLst>
                    <a:ext uri="{9D8B030D-6E8A-4147-A177-3AD203B41FA5}">
                      <a16:colId xmlns:a16="http://schemas.microsoft.com/office/drawing/2014/main" val="390552748"/>
                    </a:ext>
                  </a:extLst>
                </a:gridCol>
              </a:tblGrid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Y5291378N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DON AVIV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JAUME III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1789155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Y9947789G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BERARDI MICAELA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BALMES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5785232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42973533B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LLOMPART MATAS MICAELA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SEMOLERA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6016704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43005789K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MATEU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PICO I CAMPAMAR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56082446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41538525L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CREUS ROTGER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8096796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43168105A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KIRCHHOFER POL MARIA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57946506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79070550T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BARRIO LOPEZ BEATRIZ ALMUDENA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0243629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X8592459G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MANES EMMANUEL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NOSTRA SENYORA DE LOURDES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4968890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18233474V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MORELL VALLCANERAS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62876041"/>
                  </a:ext>
                </a:extLst>
              </a:tr>
              <a:tr h="1141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X4402653Q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ZHU LIHONG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ANDREA DORIA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42714350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39174394N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CORDERO AGUILAR MONTSERRAT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TENERIFE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4620852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01876962R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SBRACCIA AMATO DANIELA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PURSIANA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Personas físicas o autónomos con DNI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82718855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43029175Q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TRILLA PARDO EMILIO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78293576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55086495T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BHUIYA UDDIN LITON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86503259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18233093G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BENNASAR GARRIDO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1102397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78034925L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GARRIDO MANZANO RAUL ALEJANDRO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29052924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43191512L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CORTES AMAYA ABIGAIL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ESCORCA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4995849"/>
                  </a:ext>
                </a:extLst>
              </a:tr>
              <a:tr h="11414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X2853528X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XIHE YU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BLANQUERNA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2377057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X6565330A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WU LIN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0108031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42947392K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PURIFICACION GARCIA LOZANO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GOLF D'ALACANT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3915768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42998276Y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MARTINEZ MARIA VISITACION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CONCEPCIO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2184554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75765002N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BARJA CORNEJO NOELIA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49359636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43029718F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CAMPINS TOMAS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BUGER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09646781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43092754T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SAMPOL IGNACIO MARIA ANTONIA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7936160"/>
                  </a:ext>
                </a:extLst>
              </a:tr>
              <a:tr h="22316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43482389S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MATURANA MANZOR LORENA BETSY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8962952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196BA8CB-1439-00C8-9E02-0C21552805E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9CBB9315-5D71-1BAE-7F23-F736363BC6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840429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A83179FF-7695-B528-1A10-FE087A6D8B4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a 3">
            <a:extLst>
              <a:ext uri="{FF2B5EF4-FFF2-40B4-BE49-F238E27FC236}">
                <a16:creationId xmlns:a16="http://schemas.microsoft.com/office/drawing/2014/main" id="{15AE5FB7-855C-E2AD-9910-AB2CB68DD4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4965581"/>
              </p:ext>
            </p:extLst>
          </p:nvPr>
        </p:nvGraphicFramePr>
        <p:xfrm>
          <a:off x="838760" y="446730"/>
          <a:ext cx="10259682" cy="56738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55457">
                  <a:extLst>
                    <a:ext uri="{9D8B030D-6E8A-4147-A177-3AD203B41FA5}">
                      <a16:colId xmlns:a16="http://schemas.microsoft.com/office/drawing/2014/main" val="3737436836"/>
                    </a:ext>
                  </a:extLst>
                </a:gridCol>
                <a:gridCol w="1441368">
                  <a:extLst>
                    <a:ext uri="{9D8B030D-6E8A-4147-A177-3AD203B41FA5}">
                      <a16:colId xmlns:a16="http://schemas.microsoft.com/office/drawing/2014/main" val="2360245253"/>
                    </a:ext>
                  </a:extLst>
                </a:gridCol>
                <a:gridCol w="160964">
                  <a:extLst>
                    <a:ext uri="{9D8B030D-6E8A-4147-A177-3AD203B41FA5}">
                      <a16:colId xmlns:a16="http://schemas.microsoft.com/office/drawing/2014/main" val="2434845454"/>
                    </a:ext>
                  </a:extLst>
                </a:gridCol>
                <a:gridCol w="1048101">
                  <a:extLst>
                    <a:ext uri="{9D8B030D-6E8A-4147-A177-3AD203B41FA5}">
                      <a16:colId xmlns:a16="http://schemas.microsoft.com/office/drawing/2014/main" val="3362537478"/>
                    </a:ext>
                  </a:extLst>
                </a:gridCol>
                <a:gridCol w="380463">
                  <a:extLst>
                    <a:ext uri="{9D8B030D-6E8A-4147-A177-3AD203B41FA5}">
                      <a16:colId xmlns:a16="http://schemas.microsoft.com/office/drawing/2014/main" val="2236738482"/>
                    </a:ext>
                  </a:extLst>
                </a:gridCol>
                <a:gridCol w="373146">
                  <a:extLst>
                    <a:ext uri="{9D8B030D-6E8A-4147-A177-3AD203B41FA5}">
                      <a16:colId xmlns:a16="http://schemas.microsoft.com/office/drawing/2014/main" val="572902273"/>
                    </a:ext>
                  </a:extLst>
                </a:gridCol>
                <a:gridCol w="519477">
                  <a:extLst>
                    <a:ext uri="{9D8B030D-6E8A-4147-A177-3AD203B41FA5}">
                      <a16:colId xmlns:a16="http://schemas.microsoft.com/office/drawing/2014/main" val="1124922868"/>
                    </a:ext>
                  </a:extLst>
                </a:gridCol>
                <a:gridCol w="1090170">
                  <a:extLst>
                    <a:ext uri="{9D8B030D-6E8A-4147-A177-3AD203B41FA5}">
                      <a16:colId xmlns:a16="http://schemas.microsoft.com/office/drawing/2014/main" val="3126333309"/>
                    </a:ext>
                  </a:extLst>
                </a:gridCol>
                <a:gridCol w="548744">
                  <a:extLst>
                    <a:ext uri="{9D8B030D-6E8A-4147-A177-3AD203B41FA5}">
                      <a16:colId xmlns:a16="http://schemas.microsoft.com/office/drawing/2014/main" val="1411858263"/>
                    </a:ext>
                  </a:extLst>
                </a:gridCol>
                <a:gridCol w="499358">
                  <a:extLst>
                    <a:ext uri="{9D8B030D-6E8A-4147-A177-3AD203B41FA5}">
                      <a16:colId xmlns:a16="http://schemas.microsoft.com/office/drawing/2014/main" val="538343997"/>
                    </a:ext>
                  </a:extLst>
                </a:gridCol>
                <a:gridCol w="658493">
                  <a:extLst>
                    <a:ext uri="{9D8B030D-6E8A-4147-A177-3AD203B41FA5}">
                      <a16:colId xmlns:a16="http://schemas.microsoft.com/office/drawing/2014/main" val="1990622751"/>
                    </a:ext>
                  </a:extLst>
                </a:gridCol>
                <a:gridCol w="257910">
                  <a:extLst>
                    <a:ext uri="{9D8B030D-6E8A-4147-A177-3AD203B41FA5}">
                      <a16:colId xmlns:a16="http://schemas.microsoft.com/office/drawing/2014/main" val="3858071778"/>
                    </a:ext>
                  </a:extLst>
                </a:gridCol>
                <a:gridCol w="2826031">
                  <a:extLst>
                    <a:ext uri="{9D8B030D-6E8A-4147-A177-3AD203B41FA5}">
                      <a16:colId xmlns:a16="http://schemas.microsoft.com/office/drawing/2014/main" val="3484454636"/>
                    </a:ext>
                  </a:extLst>
                </a:gridCol>
              </a:tblGrid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B06993489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IMAGEN DESARROLLO Y GESTION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VICENÇ JUAN I ROSSELLO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173282503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41395345Z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CARVAJAL RUIZ RAFAEL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35917568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08098743Y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GARAY GARCIA JOSE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MIMOSA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425811268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43038956E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MONTEAGUDO MOYA EMILIANO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6268352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40952065J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HERNANDEZ BERGON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53380640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42958709E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MORENO FUSTER 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PABLO IGLESIAS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32443153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41336854N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 SALAS GASPAR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8000898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43044093F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RIERA HERNANDEZ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GALDOS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988775285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43055652C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FRANCIA ANTICH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GAIETA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7458563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43021879B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TORRES PINEDA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5398122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B07556889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SENZILL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09/01/1992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604111706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B57360471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INFORMATICA Y MOBLES SON ROSSINYOL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PASSAMANERS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22/07/2005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865153903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30189956H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BURON RODRIGUEZ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229569718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A07432313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FITNESS SPORT 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PARELLADES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24863295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43064832T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SEGUI JUAN MIGUEL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TORCUATO LUCA TENA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510054529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34065344K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PESCE SOTELO RODOLFO HECTOR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ESCOLA NACIONAL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813088435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43054498Q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GOMEZ GARRIDO ALBINO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12/10/1994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186341782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A81664534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GESTION GENERAL DE RENTAS Y PATRIMONIOS SA.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anónima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Compraventa de bienes inmobiliarios por cuenta propia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916455724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43042340W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BALAGUER SIQUIER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3901890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43046816Q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ROCA MARGARITA NATIVIDAD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31 DE DESEMBRE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1987178491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B02770865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ADAMAM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MARQUES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003770622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42992529D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ALBA JORDA ANTONIO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058351661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41328602V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JUAN DE SENTMENAT MORELL MARIA PILAR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SEU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3568426663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43042203A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ENSEÑAT MARTORELL ANTONIO AMADOR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EMPERADRIU EUGENIA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4042149292"/>
                  </a:ext>
                </a:extLst>
              </a:tr>
              <a:tr h="2269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43107753A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BERMUDEZ GARRIDO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RIUTORT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12/10/1994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4987" marR="4987" marT="4987" marB="0" anchor="b"/>
                </a:tc>
                <a:extLst>
                  <a:ext uri="{0D108BD9-81ED-4DB2-BD59-A6C34878D82A}">
                    <a16:rowId xmlns:a16="http://schemas.microsoft.com/office/drawing/2014/main" val="2131392506"/>
                  </a:ext>
                </a:extLst>
              </a:tr>
            </a:tbl>
          </a:graphicData>
        </a:graphic>
      </p:graphicFrame>
      <p:pic>
        <p:nvPicPr>
          <p:cNvPr id="2" name="Imagen 1">
            <a:extLst>
              <a:ext uri="{FF2B5EF4-FFF2-40B4-BE49-F238E27FC236}">
                <a16:creationId xmlns:a16="http://schemas.microsoft.com/office/drawing/2014/main" id="{41400230-608B-CE24-CA52-B83289C708C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7AF2478-852D-BC70-92FE-6B9DEE8570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04869043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850B0508-88B9-B38C-AD61-B3F0530841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9674044"/>
              </p:ext>
            </p:extLst>
          </p:nvPr>
        </p:nvGraphicFramePr>
        <p:xfrm>
          <a:off x="1077560" y="509551"/>
          <a:ext cx="10036879" cy="543170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2785">
                  <a:extLst>
                    <a:ext uri="{9D8B030D-6E8A-4147-A177-3AD203B41FA5}">
                      <a16:colId xmlns:a16="http://schemas.microsoft.com/office/drawing/2014/main" val="2466415835"/>
                    </a:ext>
                  </a:extLst>
                </a:gridCol>
                <a:gridCol w="1272847">
                  <a:extLst>
                    <a:ext uri="{9D8B030D-6E8A-4147-A177-3AD203B41FA5}">
                      <a16:colId xmlns:a16="http://schemas.microsoft.com/office/drawing/2014/main" val="3306168357"/>
                    </a:ext>
                  </a:extLst>
                </a:gridCol>
                <a:gridCol w="157469">
                  <a:extLst>
                    <a:ext uri="{9D8B030D-6E8A-4147-A177-3AD203B41FA5}">
                      <a16:colId xmlns:a16="http://schemas.microsoft.com/office/drawing/2014/main" val="3813759230"/>
                    </a:ext>
                  </a:extLst>
                </a:gridCol>
                <a:gridCol w="1025339">
                  <a:extLst>
                    <a:ext uri="{9D8B030D-6E8A-4147-A177-3AD203B41FA5}">
                      <a16:colId xmlns:a16="http://schemas.microsoft.com/office/drawing/2014/main" val="528864339"/>
                    </a:ext>
                  </a:extLst>
                </a:gridCol>
                <a:gridCol w="372200">
                  <a:extLst>
                    <a:ext uri="{9D8B030D-6E8A-4147-A177-3AD203B41FA5}">
                      <a16:colId xmlns:a16="http://schemas.microsoft.com/office/drawing/2014/main" val="3988623021"/>
                    </a:ext>
                  </a:extLst>
                </a:gridCol>
                <a:gridCol w="365043">
                  <a:extLst>
                    <a:ext uri="{9D8B030D-6E8A-4147-A177-3AD203B41FA5}">
                      <a16:colId xmlns:a16="http://schemas.microsoft.com/office/drawing/2014/main" val="3595158258"/>
                    </a:ext>
                  </a:extLst>
                </a:gridCol>
                <a:gridCol w="508196">
                  <a:extLst>
                    <a:ext uri="{9D8B030D-6E8A-4147-A177-3AD203B41FA5}">
                      <a16:colId xmlns:a16="http://schemas.microsoft.com/office/drawing/2014/main" val="996723411"/>
                    </a:ext>
                  </a:extLst>
                </a:gridCol>
                <a:gridCol w="1066497">
                  <a:extLst>
                    <a:ext uri="{9D8B030D-6E8A-4147-A177-3AD203B41FA5}">
                      <a16:colId xmlns:a16="http://schemas.microsoft.com/office/drawing/2014/main" val="2462999259"/>
                    </a:ext>
                  </a:extLst>
                </a:gridCol>
                <a:gridCol w="536828">
                  <a:extLst>
                    <a:ext uri="{9D8B030D-6E8A-4147-A177-3AD203B41FA5}">
                      <a16:colId xmlns:a16="http://schemas.microsoft.com/office/drawing/2014/main" val="3310272346"/>
                    </a:ext>
                  </a:extLst>
                </a:gridCol>
                <a:gridCol w="488513">
                  <a:extLst>
                    <a:ext uri="{9D8B030D-6E8A-4147-A177-3AD203B41FA5}">
                      <a16:colId xmlns:a16="http://schemas.microsoft.com/office/drawing/2014/main" val="3394800694"/>
                    </a:ext>
                  </a:extLst>
                </a:gridCol>
                <a:gridCol w="644192">
                  <a:extLst>
                    <a:ext uri="{9D8B030D-6E8A-4147-A177-3AD203B41FA5}">
                      <a16:colId xmlns:a16="http://schemas.microsoft.com/office/drawing/2014/main" val="3863481199"/>
                    </a:ext>
                  </a:extLst>
                </a:gridCol>
                <a:gridCol w="252310">
                  <a:extLst>
                    <a:ext uri="{9D8B030D-6E8A-4147-A177-3AD203B41FA5}">
                      <a16:colId xmlns:a16="http://schemas.microsoft.com/office/drawing/2014/main" val="883830487"/>
                    </a:ext>
                  </a:extLst>
                </a:gridCol>
                <a:gridCol w="2764660">
                  <a:extLst>
                    <a:ext uri="{9D8B030D-6E8A-4147-A177-3AD203B41FA5}">
                      <a16:colId xmlns:a16="http://schemas.microsoft.com/office/drawing/2014/main" val="2400094469"/>
                    </a:ext>
                  </a:extLst>
                </a:gridCol>
              </a:tblGrid>
              <a:tr h="241685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X2962813E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XIANWEI LIN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ARQUEBISBE ASPAREG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6511584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43000142D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FIOL JORDA MATEO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15739475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46350115D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RODRIGUEZ RICARDO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63897224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43065957K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ROBLES SANCHEZ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MADRID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63132561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76366404X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ANGERIZ PAZOS PURIFICACION FABIOLA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54543690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Y5825840T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KARAMANOVA ALBENA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MISSIO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67216133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45697011J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NAVARRO MATIAS ALBERTO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8947558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03907716Q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PEREZ ZABA MARIA BELEN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PAU CELLA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39913370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X6863791Q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DREAMS MBONU ZION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ASDRUBAL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20083705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55087473N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VERDUN ROLON SOLEDAD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7996815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43063073N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GONZALEZ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JORDI ANDREU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8053951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Y4433970K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SHAHBAZ MUHAMMAD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48067994"/>
                  </a:ext>
                </a:extLst>
              </a:tr>
              <a:tr h="11290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X2349569G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DOUGAN SVEA VERONICA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POMPEU FABRA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39912564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X8408720N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LEVALEVSKOVA IVANOVA MARIANA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8288311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43188916E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GORRETA CORTES MARIA BEATRIZ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7072285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42956579P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MAS OLLER CRISTINA JUANA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HEURA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01/01/1988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2989676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Y2396021X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GULJAR SINGH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6866104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42951829L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VALLESPIR BIBILONI MARGARITA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2330409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42999245D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GONZALEZ BORRAS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1518366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X2536803H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SUIZHEN 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009635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43114329R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SANCHEZ TORO VICTORIA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3563478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54870561J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GARCIA NELLY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ALCOVER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92829390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X2591739F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LOHFINK PATRICK VOLKER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VERI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07199742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43106134V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RULLAN ROCA MARIA JOSE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LLULL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0869347"/>
                  </a:ext>
                </a:extLst>
              </a:tr>
              <a:tr h="22074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43114833E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SCIACCO MIR JUAN JOAQUIN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PARTICULAR SENCELLES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01/01/2000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3670665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B0B6CAB2-4BD0-4EB5-B655-E9E0E06CF91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8FACA85-A962-EB55-1FC2-A1FADFB273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5836308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FD102852-5017-D513-BE10-3663158890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8061689"/>
              </p:ext>
            </p:extLst>
          </p:nvPr>
        </p:nvGraphicFramePr>
        <p:xfrm>
          <a:off x="979840" y="635194"/>
          <a:ext cx="10232320" cy="540982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5634">
                  <a:extLst>
                    <a:ext uri="{9D8B030D-6E8A-4147-A177-3AD203B41FA5}">
                      <a16:colId xmlns:a16="http://schemas.microsoft.com/office/drawing/2014/main" val="970548531"/>
                    </a:ext>
                  </a:extLst>
                </a:gridCol>
                <a:gridCol w="1206132">
                  <a:extLst>
                    <a:ext uri="{9D8B030D-6E8A-4147-A177-3AD203B41FA5}">
                      <a16:colId xmlns:a16="http://schemas.microsoft.com/office/drawing/2014/main" val="441902230"/>
                    </a:ext>
                  </a:extLst>
                </a:gridCol>
                <a:gridCol w="160535">
                  <a:extLst>
                    <a:ext uri="{9D8B030D-6E8A-4147-A177-3AD203B41FA5}">
                      <a16:colId xmlns:a16="http://schemas.microsoft.com/office/drawing/2014/main" val="4184415120"/>
                    </a:ext>
                  </a:extLst>
                </a:gridCol>
                <a:gridCol w="1045305">
                  <a:extLst>
                    <a:ext uri="{9D8B030D-6E8A-4147-A177-3AD203B41FA5}">
                      <a16:colId xmlns:a16="http://schemas.microsoft.com/office/drawing/2014/main" val="376666827"/>
                    </a:ext>
                  </a:extLst>
                </a:gridCol>
                <a:gridCol w="379448">
                  <a:extLst>
                    <a:ext uri="{9D8B030D-6E8A-4147-A177-3AD203B41FA5}">
                      <a16:colId xmlns:a16="http://schemas.microsoft.com/office/drawing/2014/main" val="2361335089"/>
                    </a:ext>
                  </a:extLst>
                </a:gridCol>
                <a:gridCol w="372151">
                  <a:extLst>
                    <a:ext uri="{9D8B030D-6E8A-4147-A177-3AD203B41FA5}">
                      <a16:colId xmlns:a16="http://schemas.microsoft.com/office/drawing/2014/main" val="2144683837"/>
                    </a:ext>
                  </a:extLst>
                </a:gridCol>
                <a:gridCol w="518092">
                  <a:extLst>
                    <a:ext uri="{9D8B030D-6E8A-4147-A177-3AD203B41FA5}">
                      <a16:colId xmlns:a16="http://schemas.microsoft.com/office/drawing/2014/main" val="2696765461"/>
                    </a:ext>
                  </a:extLst>
                </a:gridCol>
                <a:gridCol w="1087264">
                  <a:extLst>
                    <a:ext uri="{9D8B030D-6E8A-4147-A177-3AD203B41FA5}">
                      <a16:colId xmlns:a16="http://schemas.microsoft.com/office/drawing/2014/main" val="1492065750"/>
                    </a:ext>
                  </a:extLst>
                </a:gridCol>
                <a:gridCol w="547281">
                  <a:extLst>
                    <a:ext uri="{9D8B030D-6E8A-4147-A177-3AD203B41FA5}">
                      <a16:colId xmlns:a16="http://schemas.microsoft.com/office/drawing/2014/main" val="144425120"/>
                    </a:ext>
                  </a:extLst>
                </a:gridCol>
                <a:gridCol w="498025">
                  <a:extLst>
                    <a:ext uri="{9D8B030D-6E8A-4147-A177-3AD203B41FA5}">
                      <a16:colId xmlns:a16="http://schemas.microsoft.com/office/drawing/2014/main" val="1724989795"/>
                    </a:ext>
                  </a:extLst>
                </a:gridCol>
                <a:gridCol w="656736">
                  <a:extLst>
                    <a:ext uri="{9D8B030D-6E8A-4147-A177-3AD203B41FA5}">
                      <a16:colId xmlns:a16="http://schemas.microsoft.com/office/drawing/2014/main" val="1626991501"/>
                    </a:ext>
                  </a:extLst>
                </a:gridCol>
                <a:gridCol w="257223">
                  <a:extLst>
                    <a:ext uri="{9D8B030D-6E8A-4147-A177-3AD203B41FA5}">
                      <a16:colId xmlns:a16="http://schemas.microsoft.com/office/drawing/2014/main" val="795847988"/>
                    </a:ext>
                  </a:extLst>
                </a:gridCol>
                <a:gridCol w="2818494">
                  <a:extLst>
                    <a:ext uri="{9D8B030D-6E8A-4147-A177-3AD203B41FA5}">
                      <a16:colId xmlns:a16="http://schemas.microsoft.com/office/drawing/2014/main" val="173266497"/>
                    </a:ext>
                  </a:extLst>
                </a:gridCol>
              </a:tblGrid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X5503225S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LIJING CHEN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03149975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43006116A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SBERT CASTAÑER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46014576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43108041S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FLORES CRUZ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RUL·LAN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0653765"/>
                  </a:ext>
                </a:extLst>
              </a:tr>
              <a:tr h="1151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Y8823143N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GRIGALIUNIENE VILMA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85860592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38382515T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MARTINEZ ARENAS MARIA ASCENSION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99277140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42981867L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SABATER SERRA BARTOLOME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SES CASES NOVES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4099732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Y6274215J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SKINNER MARK DAVID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3415578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54630199R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MENGXIA HU HUANG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GARCIA I ORELL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67390047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43055661Y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OLIVER RAIMUNDO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06156647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41337327W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CALDENTEY VIVES MARIA CARMEN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RAPINYA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3442786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X7260472Q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ZHENG LANXIANG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ARENAL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6997957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X6863410A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VEGA JULIO CESAR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CAN XADO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8823208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Y4120283P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 YANFENG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MERAVELLES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3217800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X3250433G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TUCCI MARCO STEFANO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ARGENTERIA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0513795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43065637T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JOVANI CRESPI MARIA ISABEL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8777876"/>
                  </a:ext>
                </a:extLst>
              </a:tr>
              <a:tr h="11518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Y2785290G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WU JIALUO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XABEC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8998293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43176392X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CANO RODENAS CARLOS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FONTSANTA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22933476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43117855P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SEIZ JODAR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 CATOLICS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53191781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43216894D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DIAZ GARCIA JAVIER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SOBREPOSATS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6533829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17828840E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MARINA MAGDALENA SALGADO MARIA PILAR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ISAAC ALBENIZ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87770844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43063267E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FUSTER VICENS JUANA MARIA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PARE BARTOMEU POU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42685826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43224846A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HINCAPIE VELASQUEZ MARIA MAGDALENA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LLABRES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832471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43045629W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MARIN IBARS FRANCISCO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LA CONCORDIA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01/06/1996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21030827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E07884653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PC PALMA C.B.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AGUILO I FORTEZA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Comunidad de bienes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4301836"/>
                  </a:ext>
                </a:extLst>
              </a:tr>
              <a:tr h="22519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X2200204R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JI YONGMING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MARE DE DEU DE MONTSERRAT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01/01/2007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016205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CF78C36-AB96-CEE9-E97E-6576945D561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F4EEA15F-462C-97DA-2F91-81F43C8FC2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042237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A7BB6696-9F62-7775-04BA-FA4B5958359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5627277"/>
              </p:ext>
            </p:extLst>
          </p:nvPr>
        </p:nvGraphicFramePr>
        <p:xfrm>
          <a:off x="838200" y="432769"/>
          <a:ext cx="10515597" cy="57947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10579">
                  <a:extLst>
                    <a:ext uri="{9D8B030D-6E8A-4147-A177-3AD203B41FA5}">
                      <a16:colId xmlns:a16="http://schemas.microsoft.com/office/drawing/2014/main" val="1654560308"/>
                    </a:ext>
                  </a:extLst>
                </a:gridCol>
                <a:gridCol w="1333560">
                  <a:extLst>
                    <a:ext uri="{9D8B030D-6E8A-4147-A177-3AD203B41FA5}">
                      <a16:colId xmlns:a16="http://schemas.microsoft.com/office/drawing/2014/main" val="1811783351"/>
                    </a:ext>
                  </a:extLst>
                </a:gridCol>
                <a:gridCol w="164979">
                  <a:extLst>
                    <a:ext uri="{9D8B030D-6E8A-4147-A177-3AD203B41FA5}">
                      <a16:colId xmlns:a16="http://schemas.microsoft.com/office/drawing/2014/main" val="444783770"/>
                    </a:ext>
                  </a:extLst>
                </a:gridCol>
                <a:gridCol w="1074244">
                  <a:extLst>
                    <a:ext uri="{9D8B030D-6E8A-4147-A177-3AD203B41FA5}">
                      <a16:colId xmlns:a16="http://schemas.microsoft.com/office/drawing/2014/main" val="264471659"/>
                    </a:ext>
                  </a:extLst>
                </a:gridCol>
                <a:gridCol w="389953">
                  <a:extLst>
                    <a:ext uri="{9D8B030D-6E8A-4147-A177-3AD203B41FA5}">
                      <a16:colId xmlns:a16="http://schemas.microsoft.com/office/drawing/2014/main" val="772319323"/>
                    </a:ext>
                  </a:extLst>
                </a:gridCol>
                <a:gridCol w="382454">
                  <a:extLst>
                    <a:ext uri="{9D8B030D-6E8A-4147-A177-3AD203B41FA5}">
                      <a16:colId xmlns:a16="http://schemas.microsoft.com/office/drawing/2014/main" val="1680096272"/>
                    </a:ext>
                  </a:extLst>
                </a:gridCol>
                <a:gridCol w="532435">
                  <a:extLst>
                    <a:ext uri="{9D8B030D-6E8A-4147-A177-3AD203B41FA5}">
                      <a16:colId xmlns:a16="http://schemas.microsoft.com/office/drawing/2014/main" val="2299202836"/>
                    </a:ext>
                  </a:extLst>
                </a:gridCol>
                <a:gridCol w="1117364">
                  <a:extLst>
                    <a:ext uri="{9D8B030D-6E8A-4147-A177-3AD203B41FA5}">
                      <a16:colId xmlns:a16="http://schemas.microsoft.com/office/drawing/2014/main" val="2633993586"/>
                    </a:ext>
                  </a:extLst>
                </a:gridCol>
                <a:gridCol w="562432">
                  <a:extLst>
                    <a:ext uri="{9D8B030D-6E8A-4147-A177-3AD203B41FA5}">
                      <a16:colId xmlns:a16="http://schemas.microsoft.com/office/drawing/2014/main" val="2524400006"/>
                    </a:ext>
                  </a:extLst>
                </a:gridCol>
                <a:gridCol w="511813">
                  <a:extLst>
                    <a:ext uri="{9D8B030D-6E8A-4147-A177-3AD203B41FA5}">
                      <a16:colId xmlns:a16="http://schemas.microsoft.com/office/drawing/2014/main" val="525325828"/>
                    </a:ext>
                  </a:extLst>
                </a:gridCol>
                <a:gridCol w="674917">
                  <a:extLst>
                    <a:ext uri="{9D8B030D-6E8A-4147-A177-3AD203B41FA5}">
                      <a16:colId xmlns:a16="http://schemas.microsoft.com/office/drawing/2014/main" val="1605794517"/>
                    </a:ext>
                  </a:extLst>
                </a:gridCol>
                <a:gridCol w="264344">
                  <a:extLst>
                    <a:ext uri="{9D8B030D-6E8A-4147-A177-3AD203B41FA5}">
                      <a16:colId xmlns:a16="http://schemas.microsoft.com/office/drawing/2014/main" val="2255164556"/>
                    </a:ext>
                  </a:extLst>
                </a:gridCol>
                <a:gridCol w="2896523">
                  <a:extLst>
                    <a:ext uri="{9D8B030D-6E8A-4147-A177-3AD203B41FA5}">
                      <a16:colId xmlns:a16="http://schemas.microsoft.com/office/drawing/2014/main" val="3918830709"/>
                    </a:ext>
                  </a:extLst>
                </a:gridCol>
              </a:tblGrid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43114271N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PONS IBAÑEZ CONCEPCION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67713255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43027516J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BERNAT ABRAHAM FRANCISCA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551489741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42983372Y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FERNANDEZ MANUELA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CARBONELL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74894159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42990933T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VALLESPIR TRIOL BARTOLOME PEDRO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BARO DE SANTA MARIA DEL SEPULCRE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09/12/1993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02430978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Y1988649Z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IDEHEN EDITH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FLORENTINA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04126099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X9283838A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LIQIANG PAN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1289354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43057935A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VIVES VICH MARIA CATALINA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VINYASSA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4947336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43159044G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VIDAL GIBERT CRISTINA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AMPLE DE LA MERCE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66648744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42982523P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PASCUAL MAYOL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6994889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X9516123B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RANJIT KAUR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047690960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Y1826926G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PIOVESANA SILVIA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PES DE LA PALLA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Autónomos extranjeros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4103405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78194846K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MIQUEL FIOL ROSA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7359684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42977474L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FERNANDEZ BENNASER MARIA DEL ROSARIO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farmacéuticos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68103309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22539515K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MICHO MARIN MARIA DESAMPARADOS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CRESPI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de tabaco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74132627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43013189S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POLO GARRIDO ELVIRA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OLIVAR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09/10/1992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pescados y mariscos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65617344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42985099P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SUAU ESCARRER MIGUEL ANGEL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TOMAS DE VILLANUEVA CORTES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Personas físicas o autónomos con DNI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25207818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B16666257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RED CONDOR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6382190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B07756570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REPRO COPY-SHOP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57918618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B57983637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ROBOTIC TRADING 24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VALLDEMOSSA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11/08/2016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71822975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B57872897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RUMAHOUSE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23/07/2014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4748203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B16526543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 GELATERIA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15/05/2017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99684497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B16551038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SANUDIET CONSULTING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19/12/2017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4742850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B02867877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SCOTTSOCHO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17259647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B57042798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SEMPRE JOIERS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 D'EN QUINT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08/11/2000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754854"/>
                  </a:ext>
                </a:extLst>
              </a:tr>
              <a:tr h="231789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B57827461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SERENE YACHTS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BUNYOLA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04/10/2013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87817638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217027B-ED44-7665-48A4-A8AE1D584F9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6ABECE9-EECB-9977-C599-242747AFF2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0569089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007A0DB-4298-5C63-2C90-AB2FAEF17E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5168930"/>
              </p:ext>
            </p:extLst>
          </p:nvPr>
        </p:nvGraphicFramePr>
        <p:xfrm>
          <a:off x="838202" y="598001"/>
          <a:ext cx="10337021" cy="56619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61693">
                  <a:extLst>
                    <a:ext uri="{9D8B030D-6E8A-4147-A177-3AD203B41FA5}">
                      <a16:colId xmlns:a16="http://schemas.microsoft.com/office/drawing/2014/main" val="3571631064"/>
                    </a:ext>
                  </a:extLst>
                </a:gridCol>
                <a:gridCol w="1349430">
                  <a:extLst>
                    <a:ext uri="{9D8B030D-6E8A-4147-A177-3AD203B41FA5}">
                      <a16:colId xmlns:a16="http://schemas.microsoft.com/office/drawing/2014/main" val="328334909"/>
                    </a:ext>
                  </a:extLst>
                </a:gridCol>
                <a:gridCol w="162178">
                  <a:extLst>
                    <a:ext uri="{9D8B030D-6E8A-4147-A177-3AD203B41FA5}">
                      <a16:colId xmlns:a16="http://schemas.microsoft.com/office/drawing/2014/main" val="2401993581"/>
                    </a:ext>
                  </a:extLst>
                </a:gridCol>
                <a:gridCol w="1056001">
                  <a:extLst>
                    <a:ext uri="{9D8B030D-6E8A-4147-A177-3AD203B41FA5}">
                      <a16:colId xmlns:a16="http://schemas.microsoft.com/office/drawing/2014/main" val="61176569"/>
                    </a:ext>
                  </a:extLst>
                </a:gridCol>
                <a:gridCol w="383330">
                  <a:extLst>
                    <a:ext uri="{9D8B030D-6E8A-4147-A177-3AD203B41FA5}">
                      <a16:colId xmlns:a16="http://schemas.microsoft.com/office/drawing/2014/main" val="3220075362"/>
                    </a:ext>
                  </a:extLst>
                </a:gridCol>
                <a:gridCol w="375959">
                  <a:extLst>
                    <a:ext uri="{9D8B030D-6E8A-4147-A177-3AD203B41FA5}">
                      <a16:colId xmlns:a16="http://schemas.microsoft.com/office/drawing/2014/main" val="842498752"/>
                    </a:ext>
                  </a:extLst>
                </a:gridCol>
                <a:gridCol w="523393">
                  <a:extLst>
                    <a:ext uri="{9D8B030D-6E8A-4147-A177-3AD203B41FA5}">
                      <a16:colId xmlns:a16="http://schemas.microsoft.com/office/drawing/2014/main" val="1937809384"/>
                    </a:ext>
                  </a:extLst>
                </a:gridCol>
                <a:gridCol w="1098389">
                  <a:extLst>
                    <a:ext uri="{9D8B030D-6E8A-4147-A177-3AD203B41FA5}">
                      <a16:colId xmlns:a16="http://schemas.microsoft.com/office/drawing/2014/main" val="217147396"/>
                    </a:ext>
                  </a:extLst>
                </a:gridCol>
                <a:gridCol w="552881">
                  <a:extLst>
                    <a:ext uri="{9D8B030D-6E8A-4147-A177-3AD203B41FA5}">
                      <a16:colId xmlns:a16="http://schemas.microsoft.com/office/drawing/2014/main" val="3230044779"/>
                    </a:ext>
                  </a:extLst>
                </a:gridCol>
                <a:gridCol w="503121">
                  <a:extLst>
                    <a:ext uri="{9D8B030D-6E8A-4147-A177-3AD203B41FA5}">
                      <a16:colId xmlns:a16="http://schemas.microsoft.com/office/drawing/2014/main" val="1753226294"/>
                    </a:ext>
                  </a:extLst>
                </a:gridCol>
                <a:gridCol w="663456">
                  <a:extLst>
                    <a:ext uri="{9D8B030D-6E8A-4147-A177-3AD203B41FA5}">
                      <a16:colId xmlns:a16="http://schemas.microsoft.com/office/drawing/2014/main" val="582343803"/>
                    </a:ext>
                  </a:extLst>
                </a:gridCol>
                <a:gridCol w="259855">
                  <a:extLst>
                    <a:ext uri="{9D8B030D-6E8A-4147-A177-3AD203B41FA5}">
                      <a16:colId xmlns:a16="http://schemas.microsoft.com/office/drawing/2014/main" val="345947899"/>
                    </a:ext>
                  </a:extLst>
                </a:gridCol>
                <a:gridCol w="2847335">
                  <a:extLst>
                    <a:ext uri="{9D8B030D-6E8A-4147-A177-3AD203B41FA5}">
                      <a16:colId xmlns:a16="http://schemas.microsoft.com/office/drawing/2014/main" val="670057724"/>
                    </a:ext>
                  </a:extLst>
                </a:gridCol>
              </a:tblGrid>
              <a:tr h="1205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B16519977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SHAZZY DESIGN SL.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CONSTANÇA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30/03/2017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1307710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B57653651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SHOREBREAK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PARAIRES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2087692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B57653651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SHOREBREAK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7561822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B16506396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SILVER SPOON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MARBELLA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26/01/2017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9133805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B07065436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STARMUEBLE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84128573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B07065436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STARMUEBLE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AUSIAS MARCH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05/06/1979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4539266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B57883282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SUNLORENZO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VERACRUZ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3806651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B57022246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SUPERMERCATS SOLIVENT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19/06/2000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30710778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B57789364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TERMOPETROLI PORT ADRIANO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1162912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B16550238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THE GOOD FRIKI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 DE CARIÑO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09/11/2017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3989029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B57989261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TORINO HOME DESIGN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 FRANCISCO DE SALES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29/09/2016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17126330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B66428087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 DE JABUGO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FUSTERS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67815101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B66428087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TORRE DE JABUGO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HOSTALS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53564620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B35515659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FUN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5507138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B35515659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TOT FUN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8944010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B07430309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TRASSATI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03/05/1989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2625885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B57688418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TRIMAX BIKE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ROSSELLO I 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3479509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B57688418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TRIMAX BIKE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ALEMANY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3189194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B57688418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TRIMAX BIKE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ANTONI FRONTERA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20575305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B57775876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TROBADOO SEGUNDA MANO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PRAT DE LA RIBA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04/10/2012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132595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B57216285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UXIO DIGITAL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 SANÇ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25/06/2003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727842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B57969354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VALVERDETEXTIL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06/05/2016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29509015"/>
                  </a:ext>
                </a:extLst>
              </a:tr>
              <a:tr h="12055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B16617961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VERFOR 2018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54775926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B57580292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VIVEROS MAJA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VELL DE SINEU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04/08/2008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1924522"/>
                  </a:ext>
                </a:extLst>
              </a:tr>
              <a:tr h="2356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B57960494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WAN SHUN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DESPUIG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09/03/2016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3602451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AE1709F1-5068-9909-672A-6944B11DAD6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715E0091-33EB-220B-A1E4-82B170BD2E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39152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5D85F3B7-5862-62A2-A643-307D8A4CAB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0074448"/>
              </p:ext>
            </p:extLst>
          </p:nvPr>
        </p:nvGraphicFramePr>
        <p:xfrm>
          <a:off x="1000779" y="502571"/>
          <a:ext cx="10190439" cy="57185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53728">
                  <a:extLst>
                    <a:ext uri="{9D8B030D-6E8A-4147-A177-3AD203B41FA5}">
                      <a16:colId xmlns:a16="http://schemas.microsoft.com/office/drawing/2014/main" val="3140918003"/>
                    </a:ext>
                  </a:extLst>
                </a:gridCol>
                <a:gridCol w="1330294">
                  <a:extLst>
                    <a:ext uri="{9D8B030D-6E8A-4147-A177-3AD203B41FA5}">
                      <a16:colId xmlns:a16="http://schemas.microsoft.com/office/drawing/2014/main" val="1392946915"/>
                    </a:ext>
                  </a:extLst>
                </a:gridCol>
                <a:gridCol w="159878">
                  <a:extLst>
                    <a:ext uri="{9D8B030D-6E8A-4147-A177-3AD203B41FA5}">
                      <a16:colId xmlns:a16="http://schemas.microsoft.com/office/drawing/2014/main" val="1711730621"/>
                    </a:ext>
                  </a:extLst>
                </a:gridCol>
                <a:gridCol w="1041027">
                  <a:extLst>
                    <a:ext uri="{9D8B030D-6E8A-4147-A177-3AD203B41FA5}">
                      <a16:colId xmlns:a16="http://schemas.microsoft.com/office/drawing/2014/main" val="1407776557"/>
                    </a:ext>
                  </a:extLst>
                </a:gridCol>
                <a:gridCol w="377895">
                  <a:extLst>
                    <a:ext uri="{9D8B030D-6E8A-4147-A177-3AD203B41FA5}">
                      <a16:colId xmlns:a16="http://schemas.microsoft.com/office/drawing/2014/main" val="3493340167"/>
                    </a:ext>
                  </a:extLst>
                </a:gridCol>
                <a:gridCol w="370628">
                  <a:extLst>
                    <a:ext uri="{9D8B030D-6E8A-4147-A177-3AD203B41FA5}">
                      <a16:colId xmlns:a16="http://schemas.microsoft.com/office/drawing/2014/main" val="2209401595"/>
                    </a:ext>
                  </a:extLst>
                </a:gridCol>
                <a:gridCol w="515971">
                  <a:extLst>
                    <a:ext uri="{9D8B030D-6E8A-4147-A177-3AD203B41FA5}">
                      <a16:colId xmlns:a16="http://schemas.microsoft.com/office/drawing/2014/main" val="2613204730"/>
                    </a:ext>
                  </a:extLst>
                </a:gridCol>
                <a:gridCol w="1082814">
                  <a:extLst>
                    <a:ext uri="{9D8B030D-6E8A-4147-A177-3AD203B41FA5}">
                      <a16:colId xmlns:a16="http://schemas.microsoft.com/office/drawing/2014/main" val="2417391435"/>
                    </a:ext>
                  </a:extLst>
                </a:gridCol>
                <a:gridCol w="545041">
                  <a:extLst>
                    <a:ext uri="{9D8B030D-6E8A-4147-A177-3AD203B41FA5}">
                      <a16:colId xmlns:a16="http://schemas.microsoft.com/office/drawing/2014/main" val="463236778"/>
                    </a:ext>
                  </a:extLst>
                </a:gridCol>
                <a:gridCol w="495987">
                  <a:extLst>
                    <a:ext uri="{9D8B030D-6E8A-4147-A177-3AD203B41FA5}">
                      <a16:colId xmlns:a16="http://schemas.microsoft.com/office/drawing/2014/main" val="556078282"/>
                    </a:ext>
                  </a:extLst>
                </a:gridCol>
                <a:gridCol w="654048">
                  <a:extLst>
                    <a:ext uri="{9D8B030D-6E8A-4147-A177-3AD203B41FA5}">
                      <a16:colId xmlns:a16="http://schemas.microsoft.com/office/drawing/2014/main" val="386159060"/>
                    </a:ext>
                  </a:extLst>
                </a:gridCol>
                <a:gridCol w="256170">
                  <a:extLst>
                    <a:ext uri="{9D8B030D-6E8A-4147-A177-3AD203B41FA5}">
                      <a16:colId xmlns:a16="http://schemas.microsoft.com/office/drawing/2014/main" val="4241331044"/>
                    </a:ext>
                  </a:extLst>
                </a:gridCol>
                <a:gridCol w="2806958">
                  <a:extLst>
                    <a:ext uri="{9D8B030D-6E8A-4147-A177-3AD203B41FA5}">
                      <a16:colId xmlns:a16="http://schemas.microsoft.com/office/drawing/2014/main" val="938446447"/>
                    </a:ext>
                  </a:extLst>
                </a:gridCol>
              </a:tblGrid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B61831608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10 MUNDIAL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16/12/1998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2593543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B57834939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3 ELEMENTS PROJECT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27/11/2013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26760901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B13725304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ACCENTA SIGNAGE SOLUTION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VELLUTERS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26583265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B57725707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ADELIKA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01/08/2011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87816390"/>
                  </a:ext>
                </a:extLst>
              </a:tr>
              <a:tr h="116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B57566713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AERGLOBE EUROPE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FRA LUIS DE LEON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09/05/2008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79532619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B57910598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AESA COMPRA Y VENTA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CARDENAL ROSSELL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10/04/2015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2454146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B56164874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ALARKAJO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LLAÜT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médicos y ortopédicos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00153036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B01794353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ALTERNATIVEPLANET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3969106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B72827462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AMAIKE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JULIA ALVAREZ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6062099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B09894429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AMSOL COSMETICS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MAGI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5686128"/>
                  </a:ext>
                </a:extLst>
              </a:tr>
              <a:tr h="11689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B57827073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APPLELEC YACHT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GENOVA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27/09/2013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1539076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B01921519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ARAFAT AFSA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2749186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B10511400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ART IS LIFE BRAND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ALONSO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93528609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B02747889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ARTICULOS NAUTICOS Y MARINOS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01872198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B72775893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ATKINSKY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DRAGONERA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3631541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B13727052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AVINAE WINE &amp; SPIRITS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LLUMS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3939795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B57027542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DE NOVIA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GABRIEL ROCA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16636975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B57027542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DE NOVIA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12953194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B57027542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DE NOVIA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17/07/2000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4326271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B57027542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DE NOVIA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DOMINGO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5347397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B16590093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 ENERGY 2018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OCELLS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02/08/2018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50715138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B16615718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BALEARIC TICKETING SOLUTIONS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RAMON Y CAJAL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5663946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B57808859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BALEARICS LEISURE INVESTMENTS &amp; CHARTER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02/05/2013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74812577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B57366809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sv-SE" sz="700" u="none" strike="noStrike">
                          <a:effectLst/>
                        </a:rPr>
                        <a:t>BARBARA'S RONDA DE MIGJORN SL</a:t>
                      </a:r>
                      <a:endParaRPr lang="sv-S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02/09/2005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40674631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B13962469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de-DE" sz="700" u="none" strike="noStrike">
                          <a:effectLst/>
                        </a:rPr>
                        <a:t>BAUERS &amp; BAUERS SERVICE 2023 SL.</a:t>
                      </a:r>
                      <a:endParaRPr lang="de-DE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34391630"/>
                  </a:ext>
                </a:extLst>
              </a:tr>
              <a:tr h="228532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B13832225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BAUMANN OFFSHORE BOATS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VALLESPIR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24/05/2023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4764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3301898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8F99AAA7-5112-1D75-5E94-0E542437D07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02E06A8B-55B4-80BB-1008-63153E126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237180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0034F89F-C1CC-D29E-3C5C-F5BBC0AB85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0300926"/>
              </p:ext>
            </p:extLst>
          </p:nvPr>
        </p:nvGraphicFramePr>
        <p:xfrm>
          <a:off x="912073" y="481631"/>
          <a:ext cx="10441727" cy="56934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63539">
                  <a:extLst>
                    <a:ext uri="{9D8B030D-6E8A-4147-A177-3AD203B41FA5}">
                      <a16:colId xmlns:a16="http://schemas.microsoft.com/office/drawing/2014/main" val="4117728955"/>
                    </a:ext>
                  </a:extLst>
                </a:gridCol>
                <a:gridCol w="1466942">
                  <a:extLst>
                    <a:ext uri="{9D8B030D-6E8A-4147-A177-3AD203B41FA5}">
                      <a16:colId xmlns:a16="http://schemas.microsoft.com/office/drawing/2014/main" val="90724016"/>
                    </a:ext>
                  </a:extLst>
                </a:gridCol>
                <a:gridCol w="163821">
                  <a:extLst>
                    <a:ext uri="{9D8B030D-6E8A-4147-A177-3AD203B41FA5}">
                      <a16:colId xmlns:a16="http://schemas.microsoft.com/office/drawing/2014/main" val="3285603093"/>
                    </a:ext>
                  </a:extLst>
                </a:gridCol>
                <a:gridCol w="1066697">
                  <a:extLst>
                    <a:ext uri="{9D8B030D-6E8A-4147-A177-3AD203B41FA5}">
                      <a16:colId xmlns:a16="http://schemas.microsoft.com/office/drawing/2014/main" val="4119523855"/>
                    </a:ext>
                  </a:extLst>
                </a:gridCol>
                <a:gridCol w="387213">
                  <a:extLst>
                    <a:ext uri="{9D8B030D-6E8A-4147-A177-3AD203B41FA5}">
                      <a16:colId xmlns:a16="http://schemas.microsoft.com/office/drawing/2014/main" val="534066040"/>
                    </a:ext>
                  </a:extLst>
                </a:gridCol>
                <a:gridCol w="379768">
                  <a:extLst>
                    <a:ext uri="{9D8B030D-6E8A-4147-A177-3AD203B41FA5}">
                      <a16:colId xmlns:a16="http://schemas.microsoft.com/office/drawing/2014/main" val="992884469"/>
                    </a:ext>
                  </a:extLst>
                </a:gridCol>
                <a:gridCol w="528695">
                  <a:extLst>
                    <a:ext uri="{9D8B030D-6E8A-4147-A177-3AD203B41FA5}">
                      <a16:colId xmlns:a16="http://schemas.microsoft.com/office/drawing/2014/main" val="1931308967"/>
                    </a:ext>
                  </a:extLst>
                </a:gridCol>
                <a:gridCol w="1109515">
                  <a:extLst>
                    <a:ext uri="{9D8B030D-6E8A-4147-A177-3AD203B41FA5}">
                      <a16:colId xmlns:a16="http://schemas.microsoft.com/office/drawing/2014/main" val="4274629925"/>
                    </a:ext>
                  </a:extLst>
                </a:gridCol>
                <a:gridCol w="558482">
                  <a:extLst>
                    <a:ext uri="{9D8B030D-6E8A-4147-A177-3AD203B41FA5}">
                      <a16:colId xmlns:a16="http://schemas.microsoft.com/office/drawing/2014/main" val="3414181105"/>
                    </a:ext>
                  </a:extLst>
                </a:gridCol>
                <a:gridCol w="508217">
                  <a:extLst>
                    <a:ext uri="{9D8B030D-6E8A-4147-A177-3AD203B41FA5}">
                      <a16:colId xmlns:a16="http://schemas.microsoft.com/office/drawing/2014/main" val="745411585"/>
                    </a:ext>
                  </a:extLst>
                </a:gridCol>
                <a:gridCol w="670176">
                  <a:extLst>
                    <a:ext uri="{9D8B030D-6E8A-4147-A177-3AD203B41FA5}">
                      <a16:colId xmlns:a16="http://schemas.microsoft.com/office/drawing/2014/main" val="2074633502"/>
                    </a:ext>
                  </a:extLst>
                </a:gridCol>
                <a:gridCol w="262487">
                  <a:extLst>
                    <a:ext uri="{9D8B030D-6E8A-4147-A177-3AD203B41FA5}">
                      <a16:colId xmlns:a16="http://schemas.microsoft.com/office/drawing/2014/main" val="2348059965"/>
                    </a:ext>
                  </a:extLst>
                </a:gridCol>
                <a:gridCol w="2876175">
                  <a:extLst>
                    <a:ext uri="{9D8B030D-6E8A-4147-A177-3AD203B41FA5}">
                      <a16:colId xmlns:a16="http://schemas.microsoft.com/office/drawing/2014/main" val="1609670993"/>
                    </a:ext>
                  </a:extLst>
                </a:gridCol>
              </a:tblGrid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B09792912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JIN MI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39169941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B13780374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BAZAR XINLONG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SALARD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11153827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B72726250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BEBERBOX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2825510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B56165764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BENFATTO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SANTA CLARA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2522590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B10882249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BIKE 1 CYCLES STORE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ROSARI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920920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B56376924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BIO TEAM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08/09/2023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89563324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B67727982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BLACK BOATS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35888364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B02865012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BLUE WISE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03567328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B10820017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BNC BIO COSMETICS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ILLA DE XIPRE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15/06/2022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382116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B67933002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BOATAROUND SPAIN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BONAIRE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5085510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B09694837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BRAND MALLORCA GUAPA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TOUS I MAROTO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932990359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B72569445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BROKERS VALORACIONES EXCLUSIVAS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90180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B05368394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BUBBLEBUM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ANNIBAL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73419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B13737846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BUDHEAD ENTERPRISE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LLAC GARDA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19525784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B16698722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CALEATECH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MARGARIDA XIRGU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ordenadores, equipos periféricos y programas informáticos en establecimient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57774477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B57836223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CALVIA ANTIQUES AND CONTEMPORARY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segunda mano en establecimientos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6378008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B05371224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CAPITAN AHORRO 2021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32259467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B16613374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CARBON NINJA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VOLANTI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0737456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B16632853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CARNICAS EL BUEN COMER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TOQUIO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06/06/2019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63804600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B56177256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CARNICERIA NOR SON CANALS HALAL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METGE JOSEP DARDER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07/07/2023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71886488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B72497191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CARNS BABAR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INDALECIO PRIETO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5220009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B16668048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CASA DE ORO Y EMPEÑO PALMA ID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12380352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B01684158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CASH4U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94732066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B72933153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CHANTEEY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12373492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B57908956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CHEAPEST PRICE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LLUIS ESTELRICH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31/03/2015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49778245"/>
                  </a:ext>
                </a:extLst>
              </a:tr>
              <a:tr h="218977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B87996229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CHENIN BLUE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MOREI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02/01/2018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4719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3300563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FE433C1-EBB2-7083-579B-10E3B292940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DEE9B17-1137-D794-2DD8-E18E58F519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452167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D4DFDF4F-3734-B469-82B5-215C2AC818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9431358"/>
              </p:ext>
            </p:extLst>
          </p:nvPr>
        </p:nvGraphicFramePr>
        <p:xfrm>
          <a:off x="1229233" y="537474"/>
          <a:ext cx="10038331" cy="57744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80427">
                  <a:extLst>
                    <a:ext uri="{9D8B030D-6E8A-4147-A177-3AD203B41FA5}">
                      <a16:colId xmlns:a16="http://schemas.microsoft.com/office/drawing/2014/main" val="116941210"/>
                    </a:ext>
                  </a:extLst>
                </a:gridCol>
                <a:gridCol w="1275474">
                  <a:extLst>
                    <a:ext uri="{9D8B030D-6E8A-4147-A177-3AD203B41FA5}">
                      <a16:colId xmlns:a16="http://schemas.microsoft.com/office/drawing/2014/main" val="1493422910"/>
                    </a:ext>
                  </a:extLst>
                </a:gridCol>
                <a:gridCol w="157491">
                  <a:extLst>
                    <a:ext uri="{9D8B030D-6E8A-4147-A177-3AD203B41FA5}">
                      <a16:colId xmlns:a16="http://schemas.microsoft.com/office/drawing/2014/main" val="39914142"/>
                    </a:ext>
                  </a:extLst>
                </a:gridCol>
                <a:gridCol w="1025488">
                  <a:extLst>
                    <a:ext uri="{9D8B030D-6E8A-4147-A177-3AD203B41FA5}">
                      <a16:colId xmlns:a16="http://schemas.microsoft.com/office/drawing/2014/main" val="2447630772"/>
                    </a:ext>
                  </a:extLst>
                </a:gridCol>
                <a:gridCol w="372254">
                  <a:extLst>
                    <a:ext uri="{9D8B030D-6E8A-4147-A177-3AD203B41FA5}">
                      <a16:colId xmlns:a16="http://schemas.microsoft.com/office/drawing/2014/main" val="2122941508"/>
                    </a:ext>
                  </a:extLst>
                </a:gridCol>
                <a:gridCol w="365096">
                  <a:extLst>
                    <a:ext uri="{9D8B030D-6E8A-4147-A177-3AD203B41FA5}">
                      <a16:colId xmlns:a16="http://schemas.microsoft.com/office/drawing/2014/main" val="1966713597"/>
                    </a:ext>
                  </a:extLst>
                </a:gridCol>
                <a:gridCol w="508270">
                  <a:extLst>
                    <a:ext uri="{9D8B030D-6E8A-4147-A177-3AD203B41FA5}">
                      <a16:colId xmlns:a16="http://schemas.microsoft.com/office/drawing/2014/main" val="1763338736"/>
                    </a:ext>
                  </a:extLst>
                </a:gridCol>
                <a:gridCol w="1066651">
                  <a:extLst>
                    <a:ext uri="{9D8B030D-6E8A-4147-A177-3AD203B41FA5}">
                      <a16:colId xmlns:a16="http://schemas.microsoft.com/office/drawing/2014/main" val="503715396"/>
                    </a:ext>
                  </a:extLst>
                </a:gridCol>
                <a:gridCol w="536905">
                  <a:extLst>
                    <a:ext uri="{9D8B030D-6E8A-4147-A177-3AD203B41FA5}">
                      <a16:colId xmlns:a16="http://schemas.microsoft.com/office/drawing/2014/main" val="1794742153"/>
                    </a:ext>
                  </a:extLst>
                </a:gridCol>
                <a:gridCol w="488584">
                  <a:extLst>
                    <a:ext uri="{9D8B030D-6E8A-4147-A177-3AD203B41FA5}">
                      <a16:colId xmlns:a16="http://schemas.microsoft.com/office/drawing/2014/main" val="3388077095"/>
                    </a:ext>
                  </a:extLst>
                </a:gridCol>
                <a:gridCol w="644285">
                  <a:extLst>
                    <a:ext uri="{9D8B030D-6E8A-4147-A177-3AD203B41FA5}">
                      <a16:colId xmlns:a16="http://schemas.microsoft.com/office/drawing/2014/main" val="1593982199"/>
                    </a:ext>
                  </a:extLst>
                </a:gridCol>
                <a:gridCol w="252345">
                  <a:extLst>
                    <a:ext uri="{9D8B030D-6E8A-4147-A177-3AD203B41FA5}">
                      <a16:colId xmlns:a16="http://schemas.microsoft.com/office/drawing/2014/main" val="3983458086"/>
                    </a:ext>
                  </a:extLst>
                </a:gridCol>
                <a:gridCol w="2765061">
                  <a:extLst>
                    <a:ext uri="{9D8B030D-6E8A-4147-A177-3AD203B41FA5}">
                      <a16:colId xmlns:a16="http://schemas.microsoft.com/office/drawing/2014/main" val="1140925161"/>
                    </a:ext>
                  </a:extLst>
                </a:gridCol>
              </a:tblGrid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B10694529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CI MADE IN COLOMBIA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BISBE CABANELLES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08649328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B72569437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CLEANROBOTS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700" u="none" strike="noStrike">
                          <a:effectLst/>
                        </a:rPr>
                        <a:t>DE L'HORT DE LES ANIMES</a:t>
                      </a:r>
                      <a:endParaRPr lang="fr-F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69710575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B06851356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CN YACHTING INTERNATIONAL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VISTA ALEGRE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8206806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B16822132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COIN PROJECT 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20/08/2021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90528480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B01678564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COLON YACHTS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FLUVIA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26500367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B09978743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COMIC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ADRIA FERRAN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671882951"/>
                  </a:ext>
                </a:extLst>
              </a:tr>
              <a:tr h="337224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B57585457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CONSUMIBLES REMANOFACTURADOS DE MALLORCA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16375625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B01794767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CONTRASTINA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FEDERICO GARCIA 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3515707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B72407877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COTTON SUGAR EUROPE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BEGONIA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05/08/2022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66130734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B72892995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COVIPA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15/12/2022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07951364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B06862973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COWORKING PYME 2021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DEL PALMER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75462029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B67958181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CREUS ARREGUI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carne y productos cárnicos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6436148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B57891962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CS GEEK SQUAD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23/12/2014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11967745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B06874572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CUSTODIUM CONTEMPORANEO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MASSANET I MORAGUES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63425468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B57336117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DECKERS OCEAN ATTIRE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ANNIBAL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01/04/2005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56117296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B67991919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DIMU NAUTIC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D'AUSTRIA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98251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B67843813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DIPLAPROYECT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FERRER DE PALLARES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01/12/2021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9390777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B16654642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DISMA BOATS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OMELADES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28/11/2019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88508323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B05370739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DISTRIBUCIONES RIGO CIFRE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JOSEP ZAFORTEZA I MUSOLES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65799337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B16619645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DIVITAE TURBA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SETZE DE JULIOL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ferretería, pintura y vidrio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407661764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B72487010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DOKANATIU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REINA CONSTANÇA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82424972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B10900140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DR. WICHMANN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PICASSO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10/06/2022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9912024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B44864965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EASY VENDING DISTRIBUCION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TEIXIDORS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22055963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B13801378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EC ECOMMERCE BALEARES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18/05/2023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14985508"/>
                  </a:ext>
                </a:extLst>
              </a:tr>
              <a:tr h="22655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B42711705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 SINDICATO SEDIENTO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ELIES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04/01/2021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4725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bebidas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5016510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9EBD42F0-105A-1526-E237-DE50480F982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84248A51-2984-E726-1383-42A93A9E32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7003156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C911D31B-A875-A387-F265-9BA3C8412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2583664"/>
              </p:ext>
            </p:extLst>
          </p:nvPr>
        </p:nvGraphicFramePr>
        <p:xfrm>
          <a:off x="972858" y="439750"/>
          <a:ext cx="10246282" cy="57178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33859">
                  <a:extLst>
                    <a:ext uri="{9D8B030D-6E8A-4147-A177-3AD203B41FA5}">
                      <a16:colId xmlns:a16="http://schemas.microsoft.com/office/drawing/2014/main" val="3512075519"/>
                    </a:ext>
                  </a:extLst>
                </a:gridCol>
                <a:gridCol w="1360488">
                  <a:extLst>
                    <a:ext uri="{9D8B030D-6E8A-4147-A177-3AD203B41FA5}">
                      <a16:colId xmlns:a16="http://schemas.microsoft.com/office/drawing/2014/main" val="1876045563"/>
                    </a:ext>
                  </a:extLst>
                </a:gridCol>
                <a:gridCol w="160754">
                  <a:extLst>
                    <a:ext uri="{9D8B030D-6E8A-4147-A177-3AD203B41FA5}">
                      <a16:colId xmlns:a16="http://schemas.microsoft.com/office/drawing/2014/main" val="3649883369"/>
                    </a:ext>
                  </a:extLst>
                </a:gridCol>
                <a:gridCol w="1046732">
                  <a:extLst>
                    <a:ext uri="{9D8B030D-6E8A-4147-A177-3AD203B41FA5}">
                      <a16:colId xmlns:a16="http://schemas.microsoft.com/office/drawing/2014/main" val="3453778538"/>
                    </a:ext>
                  </a:extLst>
                </a:gridCol>
                <a:gridCol w="379965">
                  <a:extLst>
                    <a:ext uri="{9D8B030D-6E8A-4147-A177-3AD203B41FA5}">
                      <a16:colId xmlns:a16="http://schemas.microsoft.com/office/drawing/2014/main" val="1923236612"/>
                    </a:ext>
                  </a:extLst>
                </a:gridCol>
                <a:gridCol w="372659">
                  <a:extLst>
                    <a:ext uri="{9D8B030D-6E8A-4147-A177-3AD203B41FA5}">
                      <a16:colId xmlns:a16="http://schemas.microsoft.com/office/drawing/2014/main" val="1339356931"/>
                    </a:ext>
                  </a:extLst>
                </a:gridCol>
                <a:gridCol w="518799">
                  <a:extLst>
                    <a:ext uri="{9D8B030D-6E8A-4147-A177-3AD203B41FA5}">
                      <a16:colId xmlns:a16="http://schemas.microsoft.com/office/drawing/2014/main" val="3790387508"/>
                    </a:ext>
                  </a:extLst>
                </a:gridCol>
                <a:gridCol w="1088747">
                  <a:extLst>
                    <a:ext uri="{9D8B030D-6E8A-4147-A177-3AD203B41FA5}">
                      <a16:colId xmlns:a16="http://schemas.microsoft.com/office/drawing/2014/main" val="4118490153"/>
                    </a:ext>
                  </a:extLst>
                </a:gridCol>
                <a:gridCol w="548028">
                  <a:extLst>
                    <a:ext uri="{9D8B030D-6E8A-4147-A177-3AD203B41FA5}">
                      <a16:colId xmlns:a16="http://schemas.microsoft.com/office/drawing/2014/main" val="2821478237"/>
                    </a:ext>
                  </a:extLst>
                </a:gridCol>
                <a:gridCol w="498705">
                  <a:extLst>
                    <a:ext uri="{9D8B030D-6E8A-4147-A177-3AD203B41FA5}">
                      <a16:colId xmlns:a16="http://schemas.microsoft.com/office/drawing/2014/main" val="3618968054"/>
                    </a:ext>
                  </a:extLst>
                </a:gridCol>
                <a:gridCol w="657632">
                  <a:extLst>
                    <a:ext uri="{9D8B030D-6E8A-4147-A177-3AD203B41FA5}">
                      <a16:colId xmlns:a16="http://schemas.microsoft.com/office/drawing/2014/main" val="1089017380"/>
                    </a:ext>
                  </a:extLst>
                </a:gridCol>
                <a:gridCol w="257574">
                  <a:extLst>
                    <a:ext uri="{9D8B030D-6E8A-4147-A177-3AD203B41FA5}">
                      <a16:colId xmlns:a16="http://schemas.microsoft.com/office/drawing/2014/main" val="2792689034"/>
                    </a:ext>
                  </a:extLst>
                </a:gridCol>
                <a:gridCol w="2822340">
                  <a:extLst>
                    <a:ext uri="{9D8B030D-6E8A-4147-A177-3AD203B41FA5}">
                      <a16:colId xmlns:a16="http://schemas.microsoft.com/office/drawing/2014/main" val="1434718002"/>
                    </a:ext>
                  </a:extLst>
                </a:gridCol>
              </a:tblGrid>
              <a:tr h="35429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B72872724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ELEMENTOS PARA DECORACION Y ARQUITECTURA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4 DE NOVEMBRE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29/11/2022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43438048"/>
                  </a:ext>
                </a:extLst>
              </a:tr>
              <a:tr h="1217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B16695207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ELEVAVIDA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GRAN VIA ASIMA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9809633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B07767650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ENERI PELUCOLOR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ARXIDUC LLUIS SALVADOR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9871566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B05355292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ENSUTO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12/04/2021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41370379"/>
                  </a:ext>
                </a:extLst>
              </a:tr>
              <a:tr h="1217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B67695866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ENVIOS ULTRAMARINOS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FERRA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24350253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B72421464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EQUIS MALLORCA 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RAMBLA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11/08/2022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73928759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B57222010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MERCAT D'ARQUEBISBE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MARQUES TENERIFE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07198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30/04/2003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18564316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B09763012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 RACO DE S'AVARCA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PALAU REIAL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72208539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B02854222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ESBRAMONMA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FIOL I JUAN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26/11/2020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19140177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B16600777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ESPITA CAFE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CORREDORS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38535766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B13885256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ESTETICOS Y COSMETICOS TCH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MEXIC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05/06/2023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452843180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B16603664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EXCELVISTA PRO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SABATERS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26/11/2018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918027447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B72588015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EXIS WATCHES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PORTO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05/10/2022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 relojería y joyería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3935842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B66995036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EXPECT INICIATIVES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05/04/2017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31338908"/>
                  </a:ext>
                </a:extLst>
              </a:tr>
              <a:tr h="121740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B57057903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EXPLOTACIONES COVIMAS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NANSES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12/01/2001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78796125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B09866013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EXPLOTACIONES PARMARC 2022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MIQUEL DOLÇ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08/03/2022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53700998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B57132920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FARIBORZE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FREDERIC CHOPIN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12/03/2002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590775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B02729861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FEMALE MAISONS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28588404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B10940575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FIXIFY PHONE SERVICES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CAZADOR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73831507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B72893837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FLIP KICKS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GUIXERS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4401984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B07160856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FLORES FORNES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CAL JUTGE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18/07/1985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flores, plantas, semillas, fertilizantes, animales de compañía y alimentos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1845387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B01965656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FM BUSINESS MARKETING &amp; MANAGEMENT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 RICARD CARLOTTA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23/09/2020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telecomunicaciones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05193713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B01797281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FOCENZA ESPAÑA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09/07/2020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521348281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B02927655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FORN DULCE LUCIA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16/12/2020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37832305"/>
                  </a:ext>
                </a:extLst>
              </a:tr>
              <a:tr h="238016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B10526291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FORN SANTO CRISTO MAHO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JACOB SUREDA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05/04/2022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4724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86194304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E7031523-FED3-1981-F364-F2E18AB97E4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5433F4D6-C1AE-3229-3704-ADE85218B5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8250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2455E318-BC37-AFB5-4031-DF4054DF71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3010687"/>
              </p:ext>
            </p:extLst>
          </p:nvPr>
        </p:nvGraphicFramePr>
        <p:xfrm>
          <a:off x="684055" y="481631"/>
          <a:ext cx="10937901" cy="577259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85565">
                  <a:extLst>
                    <a:ext uri="{9D8B030D-6E8A-4147-A177-3AD203B41FA5}">
                      <a16:colId xmlns:a16="http://schemas.microsoft.com/office/drawing/2014/main" val="2027812244"/>
                    </a:ext>
                  </a:extLst>
                </a:gridCol>
                <a:gridCol w="1536650">
                  <a:extLst>
                    <a:ext uri="{9D8B030D-6E8A-4147-A177-3AD203B41FA5}">
                      <a16:colId xmlns:a16="http://schemas.microsoft.com/office/drawing/2014/main" val="3067817438"/>
                    </a:ext>
                  </a:extLst>
                </a:gridCol>
                <a:gridCol w="171605">
                  <a:extLst>
                    <a:ext uri="{9D8B030D-6E8A-4147-A177-3AD203B41FA5}">
                      <a16:colId xmlns:a16="http://schemas.microsoft.com/office/drawing/2014/main" val="3130202171"/>
                    </a:ext>
                  </a:extLst>
                </a:gridCol>
                <a:gridCol w="1117385">
                  <a:extLst>
                    <a:ext uri="{9D8B030D-6E8A-4147-A177-3AD203B41FA5}">
                      <a16:colId xmlns:a16="http://schemas.microsoft.com/office/drawing/2014/main" val="1341779552"/>
                    </a:ext>
                  </a:extLst>
                </a:gridCol>
                <a:gridCol w="405613">
                  <a:extLst>
                    <a:ext uri="{9D8B030D-6E8A-4147-A177-3AD203B41FA5}">
                      <a16:colId xmlns:a16="http://schemas.microsoft.com/office/drawing/2014/main" val="2652932903"/>
                    </a:ext>
                  </a:extLst>
                </a:gridCol>
                <a:gridCol w="397814">
                  <a:extLst>
                    <a:ext uri="{9D8B030D-6E8A-4147-A177-3AD203B41FA5}">
                      <a16:colId xmlns:a16="http://schemas.microsoft.com/office/drawing/2014/main" val="1591021782"/>
                    </a:ext>
                  </a:extLst>
                </a:gridCol>
                <a:gridCol w="553817">
                  <a:extLst>
                    <a:ext uri="{9D8B030D-6E8A-4147-A177-3AD203B41FA5}">
                      <a16:colId xmlns:a16="http://schemas.microsoft.com/office/drawing/2014/main" val="3659190259"/>
                    </a:ext>
                  </a:extLst>
                </a:gridCol>
                <a:gridCol w="1162237">
                  <a:extLst>
                    <a:ext uri="{9D8B030D-6E8A-4147-A177-3AD203B41FA5}">
                      <a16:colId xmlns:a16="http://schemas.microsoft.com/office/drawing/2014/main" val="129754536"/>
                    </a:ext>
                  </a:extLst>
                </a:gridCol>
                <a:gridCol w="585019">
                  <a:extLst>
                    <a:ext uri="{9D8B030D-6E8A-4147-A177-3AD203B41FA5}">
                      <a16:colId xmlns:a16="http://schemas.microsoft.com/office/drawing/2014/main" val="412123805"/>
                    </a:ext>
                  </a:extLst>
                </a:gridCol>
                <a:gridCol w="532367">
                  <a:extLst>
                    <a:ext uri="{9D8B030D-6E8A-4147-A177-3AD203B41FA5}">
                      <a16:colId xmlns:a16="http://schemas.microsoft.com/office/drawing/2014/main" val="4180569658"/>
                    </a:ext>
                  </a:extLst>
                </a:gridCol>
                <a:gridCol w="702022">
                  <a:extLst>
                    <a:ext uri="{9D8B030D-6E8A-4147-A177-3AD203B41FA5}">
                      <a16:colId xmlns:a16="http://schemas.microsoft.com/office/drawing/2014/main" val="2393716429"/>
                    </a:ext>
                  </a:extLst>
                </a:gridCol>
                <a:gridCol w="274960">
                  <a:extLst>
                    <a:ext uri="{9D8B030D-6E8A-4147-A177-3AD203B41FA5}">
                      <a16:colId xmlns:a16="http://schemas.microsoft.com/office/drawing/2014/main" val="513627382"/>
                    </a:ext>
                  </a:extLst>
                </a:gridCol>
                <a:gridCol w="3012847">
                  <a:extLst>
                    <a:ext uri="{9D8B030D-6E8A-4147-A177-3AD203B41FA5}">
                      <a16:colId xmlns:a16="http://schemas.microsoft.com/office/drawing/2014/main" val="347372335"/>
                    </a:ext>
                  </a:extLst>
                </a:gridCol>
              </a:tblGrid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B10946192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FOURSUMMERS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CM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REIS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649427055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B16597395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u="none" strike="noStrike">
                          <a:effectLst/>
                        </a:rPr>
                        <a:t>FSA SPORTS &amp; HEALTH NUTRITION SL.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03/10/2018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productos alimenticios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645560028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B02744142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G&amp;M SMART TRADE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DINAMARCA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92444735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B57375990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 KEWENIG S.L.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FELIU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S/N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07/10/2005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47193906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B10695153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GALERIA MARIMON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CAN SERINYA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18/05/2022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47892400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B09898578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GAMERS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EUSEBI ESTADA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14/03/2022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periódicos y artículos de papelería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696378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B44771012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GASTROTRUCK INDIVISIBLE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BARTOMEU SUREDA I MISEROL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alimenticios, bebidas y tabaco en puestos de venta y en mercadill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973292444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B44959393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GIANT CS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FERTILIZANTS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31/03/2023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07127365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B44758704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GLOBAL PHONE SHOP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RICARDO ORTEGA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22/02/2023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aparatos electrodomésticos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17095469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B44578870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GREEN ENERGY MURO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DEZCALLAR I 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72373774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B10921674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CANASON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12/07/2022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cosméticos e higiénicos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60024699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B42935270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DE ALIMENTACION VICTORIUS 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INDUSTRIA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650892888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B16725038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GRUPO R&amp;M BALEAR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CABALLERO D'ASPHELT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91862810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B16656639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GS BLOOM CBD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VELAZQUEZ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384248736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B07323595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GUINEUS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CONSTITUCIO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01/01/1939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87245704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B16618456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HANGAR 8289 IBIZA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SON PUIGDORFILA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05/03/2019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25487501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B09618562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HELIOS RE YACHTING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LLORENÇ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14/01/2022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85586983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B57920514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HERBOLARIO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PASQUAL RIBOT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11/06/2015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frutas y hortalizas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20253170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B57126179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HIDRO SOLAR BALEAR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FERRERS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13/02/2002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7734277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B16613309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HIPNOS DEL NORTE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PERE D'ALCANTARA PENYA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01/02/2019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898925656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B10593770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HIPPIE MARKET MAGALUF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CAPUTXINS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14514663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B44887271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ICEMAN YACHTS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DEL BORN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artículos deportivos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50433141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B16662009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IMPORT LASANTA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MANACOR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27/01/2020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juegos y juguetes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94978732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B16691602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INFINITO DISTINTO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12/07/2021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06057942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B06955769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INSTAMATIC LENIS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CALA SERENA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25/06/2021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no realizado ni en establecimientos, ni en puestos de venta ni en mercadi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66945014"/>
                  </a:ext>
                </a:extLst>
              </a:tr>
              <a:tr h="22202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B57642258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INVERMAEGSA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MARC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20/11/2009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4751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8988822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C2D6ADE7-2EC1-EE39-4F7F-5230D5F75C1F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24D9E30-8A3B-C0AB-DFC5-B480B3C06A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51000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7FD936DB-0CC5-D80B-D3C8-B234C5345B4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6373" y="2686977"/>
            <a:ext cx="2559252" cy="1484046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3" name="Tabla 2">
            <a:extLst>
              <a:ext uri="{FF2B5EF4-FFF2-40B4-BE49-F238E27FC236}">
                <a16:creationId xmlns:a16="http://schemas.microsoft.com/office/drawing/2014/main" id="{4ACD8F44-37FD-FEE7-5D6A-0E878C96A4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935901"/>
              </p:ext>
            </p:extLst>
          </p:nvPr>
        </p:nvGraphicFramePr>
        <p:xfrm>
          <a:off x="1004269" y="642175"/>
          <a:ext cx="10492041" cy="54228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4852">
                  <a:extLst>
                    <a:ext uri="{9D8B030D-6E8A-4147-A177-3AD203B41FA5}">
                      <a16:colId xmlns:a16="http://schemas.microsoft.com/office/drawing/2014/main" val="3730911773"/>
                    </a:ext>
                  </a:extLst>
                </a:gridCol>
                <a:gridCol w="1314932">
                  <a:extLst>
                    <a:ext uri="{9D8B030D-6E8A-4147-A177-3AD203B41FA5}">
                      <a16:colId xmlns:a16="http://schemas.microsoft.com/office/drawing/2014/main" val="613747513"/>
                    </a:ext>
                  </a:extLst>
                </a:gridCol>
                <a:gridCol w="164609">
                  <a:extLst>
                    <a:ext uri="{9D8B030D-6E8A-4147-A177-3AD203B41FA5}">
                      <a16:colId xmlns:a16="http://schemas.microsoft.com/office/drawing/2014/main" val="1471932960"/>
                    </a:ext>
                  </a:extLst>
                </a:gridCol>
                <a:gridCol w="1071838">
                  <a:extLst>
                    <a:ext uri="{9D8B030D-6E8A-4147-A177-3AD203B41FA5}">
                      <a16:colId xmlns:a16="http://schemas.microsoft.com/office/drawing/2014/main" val="2891217089"/>
                    </a:ext>
                  </a:extLst>
                </a:gridCol>
                <a:gridCol w="389079">
                  <a:extLst>
                    <a:ext uri="{9D8B030D-6E8A-4147-A177-3AD203B41FA5}">
                      <a16:colId xmlns:a16="http://schemas.microsoft.com/office/drawing/2014/main" val="3105409918"/>
                    </a:ext>
                  </a:extLst>
                </a:gridCol>
                <a:gridCol w="381597">
                  <a:extLst>
                    <a:ext uri="{9D8B030D-6E8A-4147-A177-3AD203B41FA5}">
                      <a16:colId xmlns:a16="http://schemas.microsoft.com/office/drawing/2014/main" val="2586601456"/>
                    </a:ext>
                  </a:extLst>
                </a:gridCol>
                <a:gridCol w="531242">
                  <a:extLst>
                    <a:ext uri="{9D8B030D-6E8A-4147-A177-3AD203B41FA5}">
                      <a16:colId xmlns:a16="http://schemas.microsoft.com/office/drawing/2014/main" val="706450153"/>
                    </a:ext>
                  </a:extLst>
                </a:gridCol>
                <a:gridCol w="1114861">
                  <a:extLst>
                    <a:ext uri="{9D8B030D-6E8A-4147-A177-3AD203B41FA5}">
                      <a16:colId xmlns:a16="http://schemas.microsoft.com/office/drawing/2014/main" val="701985482"/>
                    </a:ext>
                  </a:extLst>
                </a:gridCol>
                <a:gridCol w="561173">
                  <a:extLst>
                    <a:ext uri="{9D8B030D-6E8A-4147-A177-3AD203B41FA5}">
                      <a16:colId xmlns:a16="http://schemas.microsoft.com/office/drawing/2014/main" val="1791982934"/>
                    </a:ext>
                  </a:extLst>
                </a:gridCol>
                <a:gridCol w="510666">
                  <a:extLst>
                    <a:ext uri="{9D8B030D-6E8A-4147-A177-3AD203B41FA5}">
                      <a16:colId xmlns:a16="http://schemas.microsoft.com/office/drawing/2014/main" val="515945817"/>
                    </a:ext>
                  </a:extLst>
                </a:gridCol>
                <a:gridCol w="673406">
                  <a:extLst>
                    <a:ext uri="{9D8B030D-6E8A-4147-A177-3AD203B41FA5}">
                      <a16:colId xmlns:a16="http://schemas.microsoft.com/office/drawing/2014/main" val="321135765"/>
                    </a:ext>
                  </a:extLst>
                </a:gridCol>
                <a:gridCol w="263751">
                  <a:extLst>
                    <a:ext uri="{9D8B030D-6E8A-4147-A177-3AD203B41FA5}">
                      <a16:colId xmlns:a16="http://schemas.microsoft.com/office/drawing/2014/main" val="1331706455"/>
                    </a:ext>
                  </a:extLst>
                </a:gridCol>
                <a:gridCol w="2890035">
                  <a:extLst>
                    <a:ext uri="{9D8B030D-6E8A-4147-A177-3AD203B41FA5}">
                      <a16:colId xmlns:a16="http://schemas.microsoft.com/office/drawing/2014/main" val="3439672499"/>
                    </a:ext>
                  </a:extLst>
                </a:gridCol>
              </a:tblGrid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B16878902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700" u="none" strike="noStrike">
                          <a:effectLst/>
                        </a:rPr>
                        <a:t>INVERSIONES DE ARCOS PICASSO SL.</a:t>
                      </a:r>
                      <a:endParaRPr lang="pt-BR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FRANCESC MARTI I MORA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10/09/2021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45236455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B16671323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MARMORELL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FONT I MONTEROS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30/04/2020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otros productos en puestos de venta y en mercadillos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25982852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B16978835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INVERSIONES S'ESQUIROL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ARQUITECTE GASPAR BENNAZAR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06/10/2021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107159631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B72920481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ISLEÑO ISLAND HOMES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MARE JEANNE JUGAN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22/12/2022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749890862"/>
                  </a:ext>
                </a:extLst>
              </a:tr>
              <a:tr h="1130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B44982270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JALEO BOUTIQUE 2023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JERONI ANTICH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04/04/2023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4061128717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B44745503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JARODO GLOBAL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LLORENÇ VICENS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21/02/2023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4743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equipos de audio y vídeo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07813330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B07795784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JARVIS INDUSTRIES BALEARES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ALEMANYA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11/10/1996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368612951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B72961626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JENSEN PALMA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MALLORCA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01/01/2023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716499399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B72464993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JOIE GROUP IBIZA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ARAGO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02/09/2022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20960568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B10607034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JUNGLA CLOTHES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GREMI DE FUSTERS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27/04/2022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782365277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B16670325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JUST SORAYA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GALERA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13/03/2020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4782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productos textiles, prendas de vestir y calzado en puestos de venta y en me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14673757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B44887719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KAIROS MEDITERRANIA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4730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combustible para la automoción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545874334"/>
                  </a:ext>
                </a:extLst>
              </a:tr>
              <a:tr h="1130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B57836215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KB NAUTIC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POCOMACO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09/12/2013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872012516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B07684319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KIDAMA SL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GENERAL ANTONI BARCELO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20/09/1994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485462564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B67720169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KOKO ART SHOES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SINDICAT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04/11/2021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calzado y artículos de cuero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508176107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B01844547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KVELL.STORE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52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12/08/2020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91728802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B72826365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DESPENSA DE CARMEN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MILITAR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07600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30/11/2022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en establecimientos no especializados, con predominio en productos alimenticio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61724793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B72855034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MUJER DE VERDE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SANT MIQUEL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07/12/2022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textiles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840140930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B44921328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u="none" strike="noStrike">
                          <a:effectLst/>
                        </a:rPr>
                        <a:t>LA PERLA DEL PACIFICO MALLORCA SL.</a:t>
                      </a:r>
                      <a:endParaRPr lang="it-IT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CAPITA VILA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24/03/2023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4724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pan y productos de panadería, confitería y pastelería en establecimientos 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739300834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B67725309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SALINA CULTURA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BAYARTE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05/11/2021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231287999"/>
                  </a:ext>
                </a:extLst>
              </a:tr>
              <a:tr h="113053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B67913285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LA SOCA 21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SALVADOR ESPRIU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07004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20/12/2021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4791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por correspondencia o Internet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846011676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B10699569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LENTES BRYAN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PZ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MERCAT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17/05/2022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4778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de artículos nuevos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100467301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B57976946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LEVEL PRO YACHTS CHARTER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JOAN MIRO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07015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21/06/2016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4719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Otro comercio al por menor en establecimientos no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295022031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B44554913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LIBRIS AETERNAE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D'EN MOREI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7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16/01/2023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4761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libros en establecimientos especializados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3052433972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B02701712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LIFE DESIGN MALLORCA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CL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MONTI-SION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3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07001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21/10/2020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4759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Comercio al por menor de muebles, aparatos de iluminación y otros artículos de uso doméstico en esta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193166138"/>
                  </a:ext>
                </a:extLst>
              </a:tr>
              <a:tr h="221031"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B16558470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LIMA BEACHWEAR SL.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AV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JAUME III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8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07012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PALMA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>
                          <a:effectLst/>
                        </a:rPr>
                        <a:t>Sociedad limitada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>
                          <a:effectLst/>
                        </a:rPr>
                        <a:t>1</a:t>
                      </a:r>
                      <a:endParaRPr lang="es-ES" sz="7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05/12/2017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s-ES" sz="700" u="none" strike="noStrike" dirty="0">
                          <a:effectLst/>
                        </a:rPr>
                        <a:t>4771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s-ES" sz="700" u="none" strike="noStrike" dirty="0">
                          <a:effectLst/>
                        </a:rPr>
                        <a:t>Comercio al por menor de prendas de vestir en establecimientos especializados</a:t>
                      </a:r>
                      <a:endParaRPr lang="es-ES" sz="7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5014" marR="5014" marT="5014" marB="0" anchor="b"/>
                </a:tc>
                <a:extLst>
                  <a:ext uri="{0D108BD9-81ED-4DB2-BD59-A6C34878D82A}">
                    <a16:rowId xmlns:a16="http://schemas.microsoft.com/office/drawing/2014/main" val="2370875559"/>
                  </a:ext>
                </a:extLst>
              </a:tr>
            </a:tbl>
          </a:graphicData>
        </a:graphic>
      </p:graphicFrame>
      <p:pic>
        <p:nvPicPr>
          <p:cNvPr id="4" name="Imagen 3">
            <a:extLst>
              <a:ext uri="{FF2B5EF4-FFF2-40B4-BE49-F238E27FC236}">
                <a16:creationId xmlns:a16="http://schemas.microsoft.com/office/drawing/2014/main" id="{20E2F179-1306-28D2-1D6D-541E1C8C4AD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8773" y="2839377"/>
            <a:ext cx="2559252" cy="1484046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22946ACA-2949-ADE7-7048-1C4451B9FE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451569F-C6BC-423A-BD5C-5B3C09F4C60D}" type="slidenum">
              <a:rPr kumimoji="0" lang="es-E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82000"/>
                  </a:prst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s-E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82000"/>
                </a:prstClr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0472869"/>
      </p:ext>
    </p:extLst>
  </p:cSld>
  <p:clrMapOvr>
    <a:masterClrMapping/>
  </p:clrMapOvr>
</p:sld>
</file>

<file path=ppt/theme/theme1.xml><?xml version="1.0" encoding="utf-8"?>
<a:theme xmlns:a="http://schemas.openxmlformats.org/drawingml/2006/main" name="1_Tema de Office">
  <a:themeElements>
    <a:clrScheme name="Rojo naranja">
      <a:dk1>
        <a:sysClr val="windowText" lastClr="000000"/>
      </a:dk1>
      <a:lt1>
        <a:sysClr val="window" lastClr="FFFFFF"/>
      </a:lt1>
      <a:dk2>
        <a:srgbClr val="505046"/>
      </a:dk2>
      <a:lt2>
        <a:srgbClr val="EEECE1"/>
      </a:lt2>
      <a:accent1>
        <a:srgbClr val="E84C22"/>
      </a:accent1>
      <a:accent2>
        <a:srgbClr val="FFBD47"/>
      </a:accent2>
      <a:accent3>
        <a:srgbClr val="B64926"/>
      </a:accent3>
      <a:accent4>
        <a:srgbClr val="FF8427"/>
      </a:accent4>
      <a:accent5>
        <a:srgbClr val="CC9900"/>
      </a:accent5>
      <a:accent6>
        <a:srgbClr val="B22600"/>
      </a:accent6>
      <a:hlink>
        <a:srgbClr val="CC9900"/>
      </a:hlink>
      <a:folHlink>
        <a:srgbClr val="666699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2_Tema d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746</TotalTime>
  <Words>301877</Words>
  <Application>Microsoft Office PowerPoint</Application>
  <PresentationFormat>Panorámica</PresentationFormat>
  <Paragraphs>123584</Paragraphs>
  <Slides>458</Slides>
  <Notes>240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2</vt:i4>
      </vt:variant>
      <vt:variant>
        <vt:lpstr>Títulos de diapositiva</vt:lpstr>
      </vt:variant>
      <vt:variant>
        <vt:i4>458</vt:i4>
      </vt:variant>
    </vt:vector>
  </HeadingPairs>
  <TitlesOfParts>
    <vt:vector size="465" baseType="lpstr">
      <vt:lpstr>Aptos</vt:lpstr>
      <vt:lpstr>Aptos Display</vt:lpstr>
      <vt:lpstr>Arial</vt:lpstr>
      <vt:lpstr>Calibri</vt:lpstr>
      <vt:lpstr>Century Gothic</vt:lpstr>
      <vt:lpstr>1_Tema de Office</vt:lpstr>
      <vt:lpstr>2_Tema de Office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Asun Sobré</dc:creator>
  <cp:lastModifiedBy>Asun Sobré</cp:lastModifiedBy>
  <cp:revision>1</cp:revision>
  <dcterms:created xsi:type="dcterms:W3CDTF">2024-07-16T06:43:35Z</dcterms:created>
  <dcterms:modified xsi:type="dcterms:W3CDTF">2024-07-19T11:57:56Z</dcterms:modified>
</cp:coreProperties>
</file>