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2730" r:id="rId2"/>
    <p:sldId id="1285" r:id="rId3"/>
    <p:sldId id="1287" r:id="rId4"/>
    <p:sldId id="1289" r:id="rId5"/>
    <p:sldId id="404" r:id="rId6"/>
    <p:sldId id="405" r:id="rId7"/>
    <p:sldId id="406" r:id="rId8"/>
    <p:sldId id="407" r:id="rId9"/>
    <p:sldId id="1288" r:id="rId10"/>
    <p:sldId id="409" r:id="rId11"/>
    <p:sldId id="411" r:id="rId12"/>
    <p:sldId id="413" r:id="rId13"/>
    <p:sldId id="412" r:id="rId14"/>
    <p:sldId id="1290" r:id="rId15"/>
    <p:sldId id="1669" r:id="rId16"/>
    <p:sldId id="1675" r:id="rId17"/>
    <p:sldId id="1674" r:id="rId18"/>
    <p:sldId id="1673" r:id="rId19"/>
    <p:sldId id="1672" r:id="rId20"/>
    <p:sldId id="1671" r:id="rId21"/>
    <p:sldId id="1670" r:id="rId22"/>
    <p:sldId id="1292" r:id="rId23"/>
    <p:sldId id="415" r:id="rId24"/>
    <p:sldId id="1291" r:id="rId25"/>
    <p:sldId id="418" r:id="rId26"/>
    <p:sldId id="1325" r:id="rId27"/>
    <p:sldId id="1295" r:id="rId28"/>
    <p:sldId id="419" r:id="rId29"/>
    <p:sldId id="429" r:id="rId30"/>
    <p:sldId id="422" r:id="rId31"/>
    <p:sldId id="428" r:id="rId32"/>
    <p:sldId id="430" r:id="rId33"/>
    <p:sldId id="431" r:id="rId34"/>
    <p:sldId id="1678" r:id="rId35"/>
    <p:sldId id="1679" r:id="rId36"/>
    <p:sldId id="1680" r:id="rId37"/>
    <p:sldId id="1296" r:id="rId38"/>
    <p:sldId id="1297" r:id="rId39"/>
    <p:sldId id="1682" r:id="rId40"/>
    <p:sldId id="1326" r:id="rId41"/>
    <p:sldId id="1299" r:id="rId42"/>
    <p:sldId id="1685" r:id="rId43"/>
    <p:sldId id="1300" r:id="rId44"/>
    <p:sldId id="1327" r:id="rId45"/>
    <p:sldId id="1304" r:id="rId46"/>
    <p:sldId id="433" r:id="rId47"/>
    <p:sldId id="445" r:id="rId48"/>
    <p:sldId id="1687" r:id="rId49"/>
    <p:sldId id="444" r:id="rId50"/>
    <p:sldId id="1688" r:id="rId51"/>
    <p:sldId id="1686" r:id="rId52"/>
    <p:sldId id="1306" r:id="rId53"/>
    <p:sldId id="1307" r:id="rId54"/>
    <p:sldId id="1328" r:id="rId55"/>
    <p:sldId id="454" r:id="rId56"/>
    <p:sldId id="1691" r:id="rId57"/>
    <p:sldId id="1693" r:id="rId58"/>
    <p:sldId id="1698" r:id="rId59"/>
    <p:sldId id="1697" r:id="rId60"/>
    <p:sldId id="1696" r:id="rId61"/>
    <p:sldId id="1695" r:id="rId62"/>
    <p:sldId id="1312" r:id="rId63"/>
    <p:sldId id="1313" r:id="rId6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7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3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n Sobré" userId="0691871469d3e753" providerId="LiveId" clId="{3550AB1D-CCCB-4918-BFB4-3C5B00B3AF8F}"/>
    <pc:docChg chg="undo custSel modSld sldOrd">
      <pc:chgData name="Asun Sobré" userId="0691871469d3e753" providerId="LiveId" clId="{3550AB1D-CCCB-4918-BFB4-3C5B00B3AF8F}" dt="2024-07-22T09:24:08.145" v="373" actId="1076"/>
      <pc:docMkLst>
        <pc:docMk/>
      </pc:docMkLst>
      <pc:sldChg chg="modSp mod">
        <pc:chgData name="Asun Sobré" userId="0691871469d3e753" providerId="LiveId" clId="{3550AB1D-CCCB-4918-BFB4-3C5B00B3AF8F}" dt="2024-07-22T08:04:53.879" v="17" actId="1076"/>
        <pc:sldMkLst>
          <pc:docMk/>
          <pc:sldMk cId="2361640802" sldId="404"/>
        </pc:sldMkLst>
        <pc:graphicFrameChg chg="mod modGraphic">
          <ac:chgData name="Asun Sobré" userId="0691871469d3e753" providerId="LiveId" clId="{3550AB1D-CCCB-4918-BFB4-3C5B00B3AF8F}" dt="2024-07-22T08:04:53.879" v="17" actId="1076"/>
          <ac:graphicFrameMkLst>
            <pc:docMk/>
            <pc:sldMk cId="2361640802" sldId="404"/>
            <ac:graphicFrameMk id="3" creationId="{DC05AC35-2177-532D-150B-72C386D3423C}"/>
          </ac:graphicFrameMkLst>
        </pc:graphicFrameChg>
      </pc:sldChg>
      <pc:sldChg chg="modSp mod">
        <pc:chgData name="Asun Sobré" userId="0691871469d3e753" providerId="LiveId" clId="{3550AB1D-CCCB-4918-BFB4-3C5B00B3AF8F}" dt="2024-07-22T08:05:35.173" v="22" actId="1076"/>
        <pc:sldMkLst>
          <pc:docMk/>
          <pc:sldMk cId="3002523150" sldId="405"/>
        </pc:sldMkLst>
        <pc:graphicFrameChg chg="mod modGraphic">
          <ac:chgData name="Asun Sobré" userId="0691871469d3e753" providerId="LiveId" clId="{3550AB1D-CCCB-4918-BFB4-3C5B00B3AF8F}" dt="2024-07-22T08:05:35.173" v="22" actId="1076"/>
          <ac:graphicFrameMkLst>
            <pc:docMk/>
            <pc:sldMk cId="3002523150" sldId="405"/>
            <ac:graphicFrameMk id="4" creationId="{5CB9995D-C29F-0AD3-372C-2FFDB6F44655}"/>
          </ac:graphicFrameMkLst>
        </pc:graphicFrameChg>
      </pc:sldChg>
      <pc:sldChg chg="modSp mod">
        <pc:chgData name="Asun Sobré" userId="0691871469d3e753" providerId="LiveId" clId="{3550AB1D-CCCB-4918-BFB4-3C5B00B3AF8F}" dt="2024-07-22T08:06:14.513" v="26" actId="1076"/>
        <pc:sldMkLst>
          <pc:docMk/>
          <pc:sldMk cId="2863073038" sldId="406"/>
        </pc:sldMkLst>
        <pc:graphicFrameChg chg="mod modGraphic">
          <ac:chgData name="Asun Sobré" userId="0691871469d3e753" providerId="LiveId" clId="{3550AB1D-CCCB-4918-BFB4-3C5B00B3AF8F}" dt="2024-07-22T08:06:14.513" v="26" actId="1076"/>
          <ac:graphicFrameMkLst>
            <pc:docMk/>
            <pc:sldMk cId="2863073038" sldId="406"/>
            <ac:graphicFrameMk id="4" creationId="{3DEA6479-9A99-AD11-10DC-D25DB1CC2029}"/>
          </ac:graphicFrameMkLst>
        </pc:graphicFrameChg>
      </pc:sldChg>
      <pc:sldChg chg="modSp mod">
        <pc:chgData name="Asun Sobré" userId="0691871469d3e753" providerId="LiveId" clId="{3550AB1D-CCCB-4918-BFB4-3C5B00B3AF8F}" dt="2024-07-22T08:06:43.396" v="30" actId="1076"/>
        <pc:sldMkLst>
          <pc:docMk/>
          <pc:sldMk cId="1326439367" sldId="407"/>
        </pc:sldMkLst>
        <pc:graphicFrameChg chg="mod modGraphic">
          <ac:chgData name="Asun Sobré" userId="0691871469d3e753" providerId="LiveId" clId="{3550AB1D-CCCB-4918-BFB4-3C5B00B3AF8F}" dt="2024-07-22T08:06:43.396" v="30" actId="1076"/>
          <ac:graphicFrameMkLst>
            <pc:docMk/>
            <pc:sldMk cId="1326439367" sldId="407"/>
            <ac:graphicFrameMk id="2" creationId="{012AC941-7459-1F1B-7F41-109C8B1BD33E}"/>
          </ac:graphicFrameMkLst>
        </pc:graphicFrameChg>
      </pc:sldChg>
      <pc:sldChg chg="modSp mod">
        <pc:chgData name="Asun Sobré" userId="0691871469d3e753" providerId="LiveId" clId="{3550AB1D-CCCB-4918-BFB4-3C5B00B3AF8F}" dt="2024-07-22T08:08:13.438" v="43" actId="1076"/>
        <pc:sldMkLst>
          <pc:docMk/>
          <pc:sldMk cId="1025758897" sldId="409"/>
        </pc:sldMkLst>
        <pc:graphicFrameChg chg="mod modGraphic">
          <ac:chgData name="Asun Sobré" userId="0691871469d3e753" providerId="LiveId" clId="{3550AB1D-CCCB-4918-BFB4-3C5B00B3AF8F}" dt="2024-07-22T08:08:13.438" v="43" actId="1076"/>
          <ac:graphicFrameMkLst>
            <pc:docMk/>
            <pc:sldMk cId="1025758897" sldId="409"/>
            <ac:graphicFrameMk id="4" creationId="{15CD67CB-022B-ED4A-E785-457FE3211DC4}"/>
          </ac:graphicFrameMkLst>
        </pc:graphicFrameChg>
      </pc:sldChg>
      <pc:sldChg chg="modSp mod">
        <pc:chgData name="Asun Sobré" userId="0691871469d3e753" providerId="LiveId" clId="{3550AB1D-CCCB-4918-BFB4-3C5B00B3AF8F}" dt="2024-07-22T08:09:11.209" v="49" actId="14734"/>
        <pc:sldMkLst>
          <pc:docMk/>
          <pc:sldMk cId="1978925582" sldId="411"/>
        </pc:sldMkLst>
        <pc:graphicFrameChg chg="mod modGraphic">
          <ac:chgData name="Asun Sobré" userId="0691871469d3e753" providerId="LiveId" clId="{3550AB1D-CCCB-4918-BFB4-3C5B00B3AF8F}" dt="2024-07-22T08:09:11.209" v="49" actId="14734"/>
          <ac:graphicFrameMkLst>
            <pc:docMk/>
            <pc:sldMk cId="1978925582" sldId="411"/>
            <ac:graphicFrameMk id="4" creationId="{F1FC4E1B-3DEC-6FB7-857E-40A4087DD7B9}"/>
          </ac:graphicFrameMkLst>
        </pc:graphicFrameChg>
      </pc:sldChg>
      <pc:sldChg chg="modSp mod">
        <pc:chgData name="Asun Sobré" userId="0691871469d3e753" providerId="LiveId" clId="{3550AB1D-CCCB-4918-BFB4-3C5B00B3AF8F}" dt="2024-07-22T08:11:41.158" v="58" actId="14734"/>
        <pc:sldMkLst>
          <pc:docMk/>
          <pc:sldMk cId="3095585360" sldId="412"/>
        </pc:sldMkLst>
        <pc:graphicFrameChg chg="mod modGraphic">
          <ac:chgData name="Asun Sobré" userId="0691871469d3e753" providerId="LiveId" clId="{3550AB1D-CCCB-4918-BFB4-3C5B00B3AF8F}" dt="2024-07-22T08:11:41.158" v="58" actId="14734"/>
          <ac:graphicFrameMkLst>
            <pc:docMk/>
            <pc:sldMk cId="3095585360" sldId="412"/>
            <ac:graphicFrameMk id="4" creationId="{723B2312-98B2-9ECD-8816-B2CCDD25C04C}"/>
          </ac:graphicFrameMkLst>
        </pc:graphicFrameChg>
      </pc:sldChg>
      <pc:sldChg chg="modSp mod">
        <pc:chgData name="Asun Sobré" userId="0691871469d3e753" providerId="LiveId" clId="{3550AB1D-CCCB-4918-BFB4-3C5B00B3AF8F}" dt="2024-07-22T08:09:58.243" v="53" actId="1076"/>
        <pc:sldMkLst>
          <pc:docMk/>
          <pc:sldMk cId="2629771544" sldId="413"/>
        </pc:sldMkLst>
        <pc:graphicFrameChg chg="mod modGraphic">
          <ac:chgData name="Asun Sobré" userId="0691871469d3e753" providerId="LiveId" clId="{3550AB1D-CCCB-4918-BFB4-3C5B00B3AF8F}" dt="2024-07-22T08:09:58.243" v="53" actId="1076"/>
          <ac:graphicFrameMkLst>
            <pc:docMk/>
            <pc:sldMk cId="2629771544" sldId="413"/>
            <ac:graphicFrameMk id="4" creationId="{C535AA6A-D3E5-A361-5F30-2463FAC4051D}"/>
          </ac:graphicFrameMkLst>
        </pc:graphicFrameChg>
      </pc:sldChg>
      <pc:sldChg chg="modSp mod">
        <pc:chgData name="Asun Sobré" userId="0691871469d3e753" providerId="LiveId" clId="{3550AB1D-CCCB-4918-BFB4-3C5B00B3AF8F}" dt="2024-07-22T08:23:36.152" v="112" actId="1076"/>
        <pc:sldMkLst>
          <pc:docMk/>
          <pc:sldMk cId="2942544748" sldId="415"/>
        </pc:sldMkLst>
        <pc:graphicFrameChg chg="mod modGraphic">
          <ac:chgData name="Asun Sobré" userId="0691871469d3e753" providerId="LiveId" clId="{3550AB1D-CCCB-4918-BFB4-3C5B00B3AF8F}" dt="2024-07-22T08:23:36.152" v="112" actId="1076"/>
          <ac:graphicFrameMkLst>
            <pc:docMk/>
            <pc:sldMk cId="2942544748" sldId="415"/>
            <ac:graphicFrameMk id="6" creationId="{147E184D-8DDF-197D-54C8-31F5A9847063}"/>
          </ac:graphicFrameMkLst>
        </pc:graphicFrameChg>
      </pc:sldChg>
      <pc:sldChg chg="modSp mod">
        <pc:chgData name="Asun Sobré" userId="0691871469d3e753" providerId="LiveId" clId="{3550AB1D-CCCB-4918-BFB4-3C5B00B3AF8F}" dt="2024-07-22T08:26:00.132" v="128" actId="14100"/>
        <pc:sldMkLst>
          <pc:docMk/>
          <pc:sldMk cId="990739520" sldId="418"/>
        </pc:sldMkLst>
        <pc:graphicFrameChg chg="mod modGraphic">
          <ac:chgData name="Asun Sobré" userId="0691871469d3e753" providerId="LiveId" clId="{3550AB1D-CCCB-4918-BFB4-3C5B00B3AF8F}" dt="2024-07-22T08:25:47.897" v="126" actId="14100"/>
          <ac:graphicFrameMkLst>
            <pc:docMk/>
            <pc:sldMk cId="990739520" sldId="418"/>
            <ac:graphicFrameMk id="3" creationId="{4A784381-4AF3-43B0-1AAA-FB0C3FC39C9B}"/>
          </ac:graphicFrameMkLst>
        </pc:graphicFrameChg>
        <pc:graphicFrameChg chg="mod modGraphic">
          <ac:chgData name="Asun Sobré" userId="0691871469d3e753" providerId="LiveId" clId="{3550AB1D-CCCB-4918-BFB4-3C5B00B3AF8F}" dt="2024-07-22T08:26:00.132" v="128" actId="14100"/>
          <ac:graphicFrameMkLst>
            <pc:docMk/>
            <pc:sldMk cId="990739520" sldId="418"/>
            <ac:graphicFrameMk id="5" creationId="{A861B414-91C7-EA02-7F98-7BFDE4DFEADF}"/>
          </ac:graphicFrameMkLst>
        </pc:graphicFrameChg>
      </pc:sldChg>
      <pc:sldChg chg="modSp mod">
        <pc:chgData name="Asun Sobré" userId="0691871469d3e753" providerId="LiveId" clId="{3550AB1D-CCCB-4918-BFB4-3C5B00B3AF8F}" dt="2024-07-22T08:36:01.086" v="138" actId="14734"/>
        <pc:sldMkLst>
          <pc:docMk/>
          <pc:sldMk cId="3800947619" sldId="419"/>
        </pc:sldMkLst>
        <pc:graphicFrameChg chg="mod modGraphic">
          <ac:chgData name="Asun Sobré" userId="0691871469d3e753" providerId="LiveId" clId="{3550AB1D-CCCB-4918-BFB4-3C5B00B3AF8F}" dt="2024-07-22T08:36:01.086" v="138" actId="14734"/>
          <ac:graphicFrameMkLst>
            <pc:docMk/>
            <pc:sldMk cId="3800947619" sldId="419"/>
            <ac:graphicFrameMk id="3" creationId="{B8BE71F0-ACC7-B34F-0B5C-E27F9CC16639}"/>
          </ac:graphicFrameMkLst>
        </pc:graphicFrameChg>
      </pc:sldChg>
      <pc:sldChg chg="modSp mod">
        <pc:chgData name="Asun Sobré" userId="0691871469d3e753" providerId="LiveId" clId="{3550AB1D-CCCB-4918-BFB4-3C5B00B3AF8F}" dt="2024-07-22T08:38:19.996" v="149" actId="14734"/>
        <pc:sldMkLst>
          <pc:docMk/>
          <pc:sldMk cId="2070668323" sldId="422"/>
        </pc:sldMkLst>
        <pc:graphicFrameChg chg="mod modGraphic">
          <ac:chgData name="Asun Sobré" userId="0691871469d3e753" providerId="LiveId" clId="{3550AB1D-CCCB-4918-BFB4-3C5B00B3AF8F}" dt="2024-07-22T08:38:19.996" v="149" actId="14734"/>
          <ac:graphicFrameMkLst>
            <pc:docMk/>
            <pc:sldMk cId="2070668323" sldId="422"/>
            <ac:graphicFrameMk id="4" creationId="{6776165D-E812-BA17-02E8-7B221BA14BF0}"/>
          </ac:graphicFrameMkLst>
        </pc:graphicFrameChg>
      </pc:sldChg>
      <pc:sldChg chg="modSp mod">
        <pc:chgData name="Asun Sobré" userId="0691871469d3e753" providerId="LiveId" clId="{3550AB1D-CCCB-4918-BFB4-3C5B00B3AF8F}" dt="2024-07-22T08:38:53.157" v="153" actId="1076"/>
        <pc:sldMkLst>
          <pc:docMk/>
          <pc:sldMk cId="1775665738" sldId="428"/>
        </pc:sldMkLst>
        <pc:graphicFrameChg chg="mod modGraphic">
          <ac:chgData name="Asun Sobré" userId="0691871469d3e753" providerId="LiveId" clId="{3550AB1D-CCCB-4918-BFB4-3C5B00B3AF8F}" dt="2024-07-22T08:38:53.157" v="153" actId="1076"/>
          <ac:graphicFrameMkLst>
            <pc:docMk/>
            <pc:sldMk cId="1775665738" sldId="428"/>
            <ac:graphicFrameMk id="4" creationId="{9943A7E5-B915-7193-4DCF-DA72F42F2A53}"/>
          </ac:graphicFrameMkLst>
        </pc:graphicFrameChg>
      </pc:sldChg>
      <pc:sldChg chg="modSp mod">
        <pc:chgData name="Asun Sobré" userId="0691871469d3e753" providerId="LiveId" clId="{3550AB1D-CCCB-4918-BFB4-3C5B00B3AF8F}" dt="2024-07-22T08:37:33.963" v="144" actId="1076"/>
        <pc:sldMkLst>
          <pc:docMk/>
          <pc:sldMk cId="33057964" sldId="429"/>
        </pc:sldMkLst>
        <pc:graphicFrameChg chg="mod modGraphic">
          <ac:chgData name="Asun Sobré" userId="0691871469d3e753" providerId="LiveId" clId="{3550AB1D-CCCB-4918-BFB4-3C5B00B3AF8F}" dt="2024-07-22T08:37:33.963" v="144" actId="1076"/>
          <ac:graphicFrameMkLst>
            <pc:docMk/>
            <pc:sldMk cId="33057964" sldId="429"/>
            <ac:graphicFrameMk id="4" creationId="{294496BC-5C2A-8BC0-8907-1EFBB99E8293}"/>
          </ac:graphicFrameMkLst>
        </pc:graphicFrameChg>
      </pc:sldChg>
      <pc:sldChg chg="modSp mod">
        <pc:chgData name="Asun Sobré" userId="0691871469d3e753" providerId="LiveId" clId="{3550AB1D-CCCB-4918-BFB4-3C5B00B3AF8F}" dt="2024-07-22T08:39:31.021" v="157" actId="1076"/>
        <pc:sldMkLst>
          <pc:docMk/>
          <pc:sldMk cId="2295768496" sldId="430"/>
        </pc:sldMkLst>
        <pc:graphicFrameChg chg="mod modGraphic">
          <ac:chgData name="Asun Sobré" userId="0691871469d3e753" providerId="LiveId" clId="{3550AB1D-CCCB-4918-BFB4-3C5B00B3AF8F}" dt="2024-07-22T08:39:31.021" v="157" actId="1076"/>
          <ac:graphicFrameMkLst>
            <pc:docMk/>
            <pc:sldMk cId="2295768496" sldId="430"/>
            <ac:graphicFrameMk id="4" creationId="{2A46A521-2C8B-D83A-5DB9-0424786749AE}"/>
          </ac:graphicFrameMkLst>
        </pc:graphicFrameChg>
      </pc:sldChg>
      <pc:sldChg chg="modSp mod">
        <pc:chgData name="Asun Sobré" userId="0691871469d3e753" providerId="LiveId" clId="{3550AB1D-CCCB-4918-BFB4-3C5B00B3AF8F}" dt="2024-07-22T08:40:50.057" v="164" actId="14734"/>
        <pc:sldMkLst>
          <pc:docMk/>
          <pc:sldMk cId="643876589" sldId="431"/>
        </pc:sldMkLst>
        <pc:graphicFrameChg chg="mod modGraphic">
          <ac:chgData name="Asun Sobré" userId="0691871469d3e753" providerId="LiveId" clId="{3550AB1D-CCCB-4918-BFB4-3C5B00B3AF8F}" dt="2024-07-22T08:40:50.057" v="164" actId="14734"/>
          <ac:graphicFrameMkLst>
            <pc:docMk/>
            <pc:sldMk cId="643876589" sldId="431"/>
            <ac:graphicFrameMk id="4" creationId="{82DB6EB4-0B9E-13EF-9012-0AF0246E9385}"/>
          </ac:graphicFrameMkLst>
        </pc:graphicFrameChg>
      </pc:sldChg>
      <pc:sldChg chg="modSp mod">
        <pc:chgData name="Asun Sobré" userId="0691871469d3e753" providerId="LiveId" clId="{3550AB1D-CCCB-4918-BFB4-3C5B00B3AF8F}" dt="2024-07-22T09:02:33.711" v="247" actId="1076"/>
        <pc:sldMkLst>
          <pc:docMk/>
          <pc:sldMk cId="377852714" sldId="433"/>
        </pc:sldMkLst>
        <pc:graphicFrameChg chg="mod modGraphic">
          <ac:chgData name="Asun Sobré" userId="0691871469d3e753" providerId="LiveId" clId="{3550AB1D-CCCB-4918-BFB4-3C5B00B3AF8F}" dt="2024-07-22T09:02:33.711" v="247" actId="1076"/>
          <ac:graphicFrameMkLst>
            <pc:docMk/>
            <pc:sldMk cId="377852714" sldId="433"/>
            <ac:graphicFrameMk id="4" creationId="{BF49FBE7-7693-E425-8419-32C7E47C9AC4}"/>
          </ac:graphicFrameMkLst>
        </pc:graphicFrameChg>
      </pc:sldChg>
      <pc:sldChg chg="modSp mod">
        <pc:chgData name="Asun Sobré" userId="0691871469d3e753" providerId="LiveId" clId="{3550AB1D-CCCB-4918-BFB4-3C5B00B3AF8F}" dt="2024-07-22T09:05:57.680" v="271" actId="1076"/>
        <pc:sldMkLst>
          <pc:docMk/>
          <pc:sldMk cId="34784015" sldId="444"/>
        </pc:sldMkLst>
        <pc:graphicFrameChg chg="mod modGraphic">
          <ac:chgData name="Asun Sobré" userId="0691871469d3e753" providerId="LiveId" clId="{3550AB1D-CCCB-4918-BFB4-3C5B00B3AF8F}" dt="2024-07-22T09:05:57.680" v="271" actId="1076"/>
          <ac:graphicFrameMkLst>
            <pc:docMk/>
            <pc:sldMk cId="34784015" sldId="444"/>
            <ac:graphicFrameMk id="4" creationId="{F880A39C-5CB6-17D4-4014-8A3EA99618AC}"/>
          </ac:graphicFrameMkLst>
        </pc:graphicFrameChg>
      </pc:sldChg>
      <pc:sldChg chg="modSp mod">
        <pc:chgData name="Asun Sobré" userId="0691871469d3e753" providerId="LiveId" clId="{3550AB1D-CCCB-4918-BFB4-3C5B00B3AF8F}" dt="2024-07-22T09:03:35.234" v="254" actId="1076"/>
        <pc:sldMkLst>
          <pc:docMk/>
          <pc:sldMk cId="4157410062" sldId="445"/>
        </pc:sldMkLst>
        <pc:graphicFrameChg chg="mod modGraphic">
          <ac:chgData name="Asun Sobré" userId="0691871469d3e753" providerId="LiveId" clId="{3550AB1D-CCCB-4918-BFB4-3C5B00B3AF8F}" dt="2024-07-22T09:03:35.234" v="254" actId="1076"/>
          <ac:graphicFrameMkLst>
            <pc:docMk/>
            <pc:sldMk cId="4157410062" sldId="445"/>
            <ac:graphicFrameMk id="4" creationId="{2FE10F99-6925-B99F-9257-542F22404BEA}"/>
          </ac:graphicFrameMkLst>
        </pc:graphicFrameChg>
      </pc:sldChg>
      <pc:sldChg chg="modSp mod">
        <pc:chgData name="Asun Sobré" userId="0691871469d3e753" providerId="LiveId" clId="{3550AB1D-CCCB-4918-BFB4-3C5B00B3AF8F}" dt="2024-07-22T09:17:03.946" v="333" actId="1076"/>
        <pc:sldMkLst>
          <pc:docMk/>
          <pc:sldMk cId="3088986380" sldId="454"/>
        </pc:sldMkLst>
        <pc:graphicFrameChg chg="mod modGraphic">
          <ac:chgData name="Asun Sobré" userId="0691871469d3e753" providerId="LiveId" clId="{3550AB1D-CCCB-4918-BFB4-3C5B00B3AF8F}" dt="2024-07-22T09:17:03.946" v="333" actId="1076"/>
          <ac:graphicFrameMkLst>
            <pc:docMk/>
            <pc:sldMk cId="3088986380" sldId="454"/>
            <ac:graphicFrameMk id="3" creationId="{9637EB8C-8C81-40EC-3C2B-27DE7FAE055F}"/>
          </ac:graphicFrameMkLst>
        </pc:graphicFrameChg>
      </pc:sldChg>
      <pc:sldChg chg="modSp mod">
        <pc:chgData name="Asun Sobré" userId="0691871469d3e753" providerId="LiveId" clId="{3550AB1D-CCCB-4918-BFB4-3C5B00B3AF8F}" dt="2024-07-22T08:03:38.648" v="6" actId="1076"/>
        <pc:sldMkLst>
          <pc:docMk/>
          <pc:sldMk cId="1573328698" sldId="1287"/>
        </pc:sldMkLst>
        <pc:graphicFrameChg chg="mod modGraphic">
          <ac:chgData name="Asun Sobré" userId="0691871469d3e753" providerId="LiveId" clId="{3550AB1D-CCCB-4918-BFB4-3C5B00B3AF8F}" dt="2024-07-22T08:03:38.648" v="6" actId="1076"/>
          <ac:graphicFrameMkLst>
            <pc:docMk/>
            <pc:sldMk cId="1573328698" sldId="1287"/>
            <ac:graphicFrameMk id="5" creationId="{A048AC63-BDD3-10FB-E21C-DFF3C6475EC8}"/>
          </ac:graphicFrameMkLst>
        </pc:graphicFrameChg>
      </pc:sldChg>
      <pc:sldChg chg="modSp mod">
        <pc:chgData name="Asun Sobré" userId="0691871469d3e753" providerId="LiveId" clId="{3550AB1D-CCCB-4918-BFB4-3C5B00B3AF8F}" dt="2024-07-22T08:07:24.555" v="38" actId="1076"/>
        <pc:sldMkLst>
          <pc:docMk/>
          <pc:sldMk cId="467606597" sldId="1288"/>
        </pc:sldMkLst>
        <pc:graphicFrameChg chg="mod modGraphic">
          <ac:chgData name="Asun Sobré" userId="0691871469d3e753" providerId="LiveId" clId="{3550AB1D-CCCB-4918-BFB4-3C5B00B3AF8F}" dt="2024-07-22T08:07:24.555" v="38" actId="1076"/>
          <ac:graphicFrameMkLst>
            <pc:docMk/>
            <pc:sldMk cId="467606597" sldId="1288"/>
            <ac:graphicFrameMk id="4" creationId="{26FCF899-A526-E8B3-D28A-3EB6CA8E428B}"/>
          </ac:graphicFrameMkLst>
        </pc:graphicFrameChg>
      </pc:sldChg>
      <pc:sldChg chg="modSp mod ord">
        <pc:chgData name="Asun Sobré" userId="0691871469d3e753" providerId="LiveId" clId="{3550AB1D-CCCB-4918-BFB4-3C5B00B3AF8F}" dt="2024-07-22T08:04:12.263" v="13"/>
        <pc:sldMkLst>
          <pc:docMk/>
          <pc:sldMk cId="611128032" sldId="1289"/>
        </pc:sldMkLst>
        <pc:graphicFrameChg chg="mod modGraphic">
          <ac:chgData name="Asun Sobré" userId="0691871469d3e753" providerId="LiveId" clId="{3550AB1D-CCCB-4918-BFB4-3C5B00B3AF8F}" dt="2024-07-22T08:04:10.833" v="11" actId="1076"/>
          <ac:graphicFrameMkLst>
            <pc:docMk/>
            <pc:sldMk cId="611128032" sldId="1289"/>
            <ac:graphicFrameMk id="4" creationId="{0E9E2A8B-DDEB-5F5F-CD5B-A35A4C8FA3B3}"/>
          </ac:graphicFrameMkLst>
        </pc:graphicFrameChg>
      </pc:sldChg>
      <pc:sldChg chg="modSp mod">
        <pc:chgData name="Asun Sobré" userId="0691871469d3e753" providerId="LiveId" clId="{3550AB1D-CCCB-4918-BFB4-3C5B00B3AF8F}" dt="2024-07-22T08:17:55.113" v="70" actId="14734"/>
        <pc:sldMkLst>
          <pc:docMk/>
          <pc:sldMk cId="3213381853" sldId="1290"/>
        </pc:sldMkLst>
        <pc:graphicFrameChg chg="mod modGraphic">
          <ac:chgData name="Asun Sobré" userId="0691871469d3e753" providerId="LiveId" clId="{3550AB1D-CCCB-4918-BFB4-3C5B00B3AF8F}" dt="2024-07-22T08:17:55.113" v="70" actId="14734"/>
          <ac:graphicFrameMkLst>
            <pc:docMk/>
            <pc:sldMk cId="3213381853" sldId="1290"/>
            <ac:graphicFrameMk id="4" creationId="{56F20C2F-B390-4A8B-A4F6-7769EFE47534}"/>
          </ac:graphicFrameMkLst>
        </pc:graphicFrameChg>
      </pc:sldChg>
      <pc:sldChg chg="modSp mod">
        <pc:chgData name="Asun Sobré" userId="0691871469d3e753" providerId="LiveId" clId="{3550AB1D-CCCB-4918-BFB4-3C5B00B3AF8F}" dt="2024-07-22T08:24:40.643" v="119" actId="1076"/>
        <pc:sldMkLst>
          <pc:docMk/>
          <pc:sldMk cId="1607483271" sldId="1291"/>
        </pc:sldMkLst>
        <pc:graphicFrameChg chg="mod modGraphic">
          <ac:chgData name="Asun Sobré" userId="0691871469d3e753" providerId="LiveId" clId="{3550AB1D-CCCB-4918-BFB4-3C5B00B3AF8F}" dt="2024-07-22T08:24:40.643" v="119" actId="1076"/>
          <ac:graphicFrameMkLst>
            <pc:docMk/>
            <pc:sldMk cId="1607483271" sldId="1291"/>
            <ac:graphicFrameMk id="7" creationId="{DEBD4D6A-1B9A-948B-0190-A47A440F1A0B}"/>
          </ac:graphicFrameMkLst>
        </pc:graphicFrameChg>
      </pc:sldChg>
      <pc:sldChg chg="modSp mod">
        <pc:chgData name="Asun Sobré" userId="0691871469d3e753" providerId="LiveId" clId="{3550AB1D-CCCB-4918-BFB4-3C5B00B3AF8F}" dt="2024-07-22T08:23:06.462" v="108" actId="1076"/>
        <pc:sldMkLst>
          <pc:docMk/>
          <pc:sldMk cId="2637328870" sldId="1292"/>
        </pc:sldMkLst>
        <pc:graphicFrameChg chg="mod modGraphic">
          <ac:chgData name="Asun Sobré" userId="0691871469d3e753" providerId="LiveId" clId="{3550AB1D-CCCB-4918-BFB4-3C5B00B3AF8F}" dt="2024-07-22T08:23:06.462" v="108" actId="1076"/>
          <ac:graphicFrameMkLst>
            <pc:docMk/>
            <pc:sldMk cId="2637328870" sldId="1292"/>
            <ac:graphicFrameMk id="2" creationId="{FF4D6768-CE04-979D-49ED-F7C942EB079F}"/>
          </ac:graphicFrameMkLst>
        </pc:graphicFrameChg>
      </pc:sldChg>
      <pc:sldChg chg="modSp mod">
        <pc:chgData name="Asun Sobré" userId="0691871469d3e753" providerId="LiveId" clId="{3550AB1D-CCCB-4918-BFB4-3C5B00B3AF8F}" dt="2024-07-22T08:35:24.743" v="133" actId="14734"/>
        <pc:sldMkLst>
          <pc:docMk/>
          <pc:sldMk cId="2687152630" sldId="1295"/>
        </pc:sldMkLst>
        <pc:graphicFrameChg chg="mod modGraphic">
          <ac:chgData name="Asun Sobré" userId="0691871469d3e753" providerId="LiveId" clId="{3550AB1D-CCCB-4918-BFB4-3C5B00B3AF8F}" dt="2024-07-22T08:35:24.743" v="133" actId="14734"/>
          <ac:graphicFrameMkLst>
            <pc:docMk/>
            <pc:sldMk cId="2687152630" sldId="1295"/>
            <ac:graphicFrameMk id="4" creationId="{543C6CBB-06BD-795E-DE11-5EA96EAF5926}"/>
          </ac:graphicFrameMkLst>
        </pc:graphicFrameChg>
      </pc:sldChg>
      <pc:sldChg chg="modSp mod">
        <pc:chgData name="Asun Sobré" userId="0691871469d3e753" providerId="LiveId" clId="{3550AB1D-CCCB-4918-BFB4-3C5B00B3AF8F}" dt="2024-07-22T08:44:11.893" v="184" actId="1076"/>
        <pc:sldMkLst>
          <pc:docMk/>
          <pc:sldMk cId="1308541464" sldId="1296"/>
        </pc:sldMkLst>
        <pc:graphicFrameChg chg="mod modGraphic">
          <ac:chgData name="Asun Sobré" userId="0691871469d3e753" providerId="LiveId" clId="{3550AB1D-CCCB-4918-BFB4-3C5B00B3AF8F}" dt="2024-07-22T08:44:11.893" v="184" actId="1076"/>
          <ac:graphicFrameMkLst>
            <pc:docMk/>
            <pc:sldMk cId="1308541464" sldId="1296"/>
            <ac:graphicFrameMk id="3" creationId="{39DC1229-9561-697B-7D6A-F82FE0970F45}"/>
          </ac:graphicFrameMkLst>
        </pc:graphicFrameChg>
      </pc:sldChg>
      <pc:sldChg chg="modSp mod">
        <pc:chgData name="Asun Sobré" userId="0691871469d3e753" providerId="LiveId" clId="{3550AB1D-CCCB-4918-BFB4-3C5B00B3AF8F}" dt="2024-07-22T08:45:25.843" v="193" actId="1076"/>
        <pc:sldMkLst>
          <pc:docMk/>
          <pc:sldMk cId="3892532542" sldId="1297"/>
        </pc:sldMkLst>
        <pc:graphicFrameChg chg="mod modGraphic">
          <ac:chgData name="Asun Sobré" userId="0691871469d3e753" providerId="LiveId" clId="{3550AB1D-CCCB-4918-BFB4-3C5B00B3AF8F}" dt="2024-07-22T08:45:25.843" v="193" actId="1076"/>
          <ac:graphicFrameMkLst>
            <pc:docMk/>
            <pc:sldMk cId="3892532542" sldId="1297"/>
            <ac:graphicFrameMk id="3" creationId="{434AA23B-E4A3-DD9E-4AE7-D9E96FDDD424}"/>
          </ac:graphicFrameMkLst>
        </pc:graphicFrameChg>
      </pc:sldChg>
      <pc:sldChg chg="modSp mod">
        <pc:chgData name="Asun Sobré" userId="0691871469d3e753" providerId="LiveId" clId="{3550AB1D-CCCB-4918-BFB4-3C5B00B3AF8F}" dt="2024-07-22T08:57:09.111" v="205" actId="1076"/>
        <pc:sldMkLst>
          <pc:docMk/>
          <pc:sldMk cId="4044746076" sldId="1299"/>
        </pc:sldMkLst>
        <pc:graphicFrameChg chg="mod modGraphic">
          <ac:chgData name="Asun Sobré" userId="0691871469d3e753" providerId="LiveId" clId="{3550AB1D-CCCB-4918-BFB4-3C5B00B3AF8F}" dt="2024-07-22T08:57:09.111" v="205" actId="1076"/>
          <ac:graphicFrameMkLst>
            <pc:docMk/>
            <pc:sldMk cId="4044746076" sldId="1299"/>
            <ac:graphicFrameMk id="3" creationId="{D0813A6E-A8BF-6976-FA6D-A300A5776E3D}"/>
          </ac:graphicFrameMkLst>
        </pc:graphicFrameChg>
      </pc:sldChg>
      <pc:sldChg chg="modSp mod">
        <pc:chgData name="Asun Sobré" userId="0691871469d3e753" providerId="LiveId" clId="{3550AB1D-CCCB-4918-BFB4-3C5B00B3AF8F}" dt="2024-07-22T08:59:39.005" v="228" actId="14100"/>
        <pc:sldMkLst>
          <pc:docMk/>
          <pc:sldMk cId="2207624167" sldId="1300"/>
        </pc:sldMkLst>
        <pc:graphicFrameChg chg="mod modGraphic">
          <ac:chgData name="Asun Sobré" userId="0691871469d3e753" providerId="LiveId" clId="{3550AB1D-CCCB-4918-BFB4-3C5B00B3AF8F}" dt="2024-07-22T08:59:23.553" v="226" actId="14100"/>
          <ac:graphicFrameMkLst>
            <pc:docMk/>
            <pc:sldMk cId="2207624167" sldId="1300"/>
            <ac:graphicFrameMk id="3" creationId="{0925C2F3-8E96-3347-FCA6-12643BA264AC}"/>
          </ac:graphicFrameMkLst>
        </pc:graphicFrameChg>
        <pc:graphicFrameChg chg="mod modGraphic">
          <ac:chgData name="Asun Sobré" userId="0691871469d3e753" providerId="LiveId" clId="{3550AB1D-CCCB-4918-BFB4-3C5B00B3AF8F}" dt="2024-07-22T08:59:39.005" v="228" actId="14100"/>
          <ac:graphicFrameMkLst>
            <pc:docMk/>
            <pc:sldMk cId="2207624167" sldId="1300"/>
            <ac:graphicFrameMk id="4" creationId="{2DC0F728-1AB8-5AB6-F97A-DB0EF3EBC21C}"/>
          </ac:graphicFrameMkLst>
        </pc:graphicFrameChg>
      </pc:sldChg>
      <pc:sldChg chg="modSp mod">
        <pc:chgData name="Asun Sobré" userId="0691871469d3e753" providerId="LiveId" clId="{3550AB1D-CCCB-4918-BFB4-3C5B00B3AF8F}" dt="2024-07-22T09:01:12.284" v="238" actId="1076"/>
        <pc:sldMkLst>
          <pc:docMk/>
          <pc:sldMk cId="1219045464" sldId="1304"/>
        </pc:sldMkLst>
        <pc:graphicFrameChg chg="mod modGraphic">
          <ac:chgData name="Asun Sobré" userId="0691871469d3e753" providerId="LiveId" clId="{3550AB1D-CCCB-4918-BFB4-3C5B00B3AF8F}" dt="2024-07-22T09:01:12.284" v="238" actId="1076"/>
          <ac:graphicFrameMkLst>
            <pc:docMk/>
            <pc:sldMk cId="1219045464" sldId="1304"/>
            <ac:graphicFrameMk id="6" creationId="{61686E24-1E49-67CB-14FE-5ABE635E75D5}"/>
          </ac:graphicFrameMkLst>
        </pc:graphicFrameChg>
      </pc:sldChg>
      <pc:sldChg chg="modSp mod">
        <pc:chgData name="Asun Sobré" userId="0691871469d3e753" providerId="LiveId" clId="{3550AB1D-CCCB-4918-BFB4-3C5B00B3AF8F}" dt="2024-07-22T09:08:58.940" v="294" actId="1076"/>
        <pc:sldMkLst>
          <pc:docMk/>
          <pc:sldMk cId="1283008712" sldId="1306"/>
        </pc:sldMkLst>
        <pc:graphicFrameChg chg="mod modGraphic">
          <ac:chgData name="Asun Sobré" userId="0691871469d3e753" providerId="LiveId" clId="{3550AB1D-CCCB-4918-BFB4-3C5B00B3AF8F}" dt="2024-07-22T09:08:58.940" v="294" actId="1076"/>
          <ac:graphicFrameMkLst>
            <pc:docMk/>
            <pc:sldMk cId="1283008712" sldId="1306"/>
            <ac:graphicFrameMk id="5" creationId="{9BF6614F-DEA1-7C1F-677B-FA9ACECBEB94}"/>
          </ac:graphicFrameMkLst>
        </pc:graphicFrameChg>
      </pc:sldChg>
      <pc:sldChg chg="modSp mod">
        <pc:chgData name="Asun Sobré" userId="0691871469d3e753" providerId="LiveId" clId="{3550AB1D-CCCB-4918-BFB4-3C5B00B3AF8F}" dt="2024-07-22T09:14:45.842" v="328" actId="1076"/>
        <pc:sldMkLst>
          <pc:docMk/>
          <pc:sldMk cId="1359081988" sldId="1307"/>
        </pc:sldMkLst>
        <pc:graphicFrameChg chg="mod modGraphic">
          <ac:chgData name="Asun Sobré" userId="0691871469d3e753" providerId="LiveId" clId="{3550AB1D-CCCB-4918-BFB4-3C5B00B3AF8F}" dt="2024-07-22T09:14:32.650" v="326" actId="14100"/>
          <ac:graphicFrameMkLst>
            <pc:docMk/>
            <pc:sldMk cId="1359081988" sldId="1307"/>
            <ac:graphicFrameMk id="4" creationId="{13474A91-140F-E026-D41E-9CEA4868CEB5}"/>
          </ac:graphicFrameMkLst>
        </pc:graphicFrameChg>
        <pc:graphicFrameChg chg="mod modGraphic">
          <ac:chgData name="Asun Sobré" userId="0691871469d3e753" providerId="LiveId" clId="{3550AB1D-CCCB-4918-BFB4-3C5B00B3AF8F}" dt="2024-07-22T09:14:45.842" v="328" actId="1076"/>
          <ac:graphicFrameMkLst>
            <pc:docMk/>
            <pc:sldMk cId="1359081988" sldId="1307"/>
            <ac:graphicFrameMk id="5" creationId="{65FD2712-C80A-8E36-48E2-7B6CC440AE26}"/>
          </ac:graphicFrameMkLst>
        </pc:graphicFrameChg>
        <pc:graphicFrameChg chg="mod modGraphic">
          <ac:chgData name="Asun Sobré" userId="0691871469d3e753" providerId="LiveId" clId="{3550AB1D-CCCB-4918-BFB4-3C5B00B3AF8F}" dt="2024-07-22T09:13:19.190" v="321" actId="1076"/>
          <ac:graphicFrameMkLst>
            <pc:docMk/>
            <pc:sldMk cId="1359081988" sldId="1307"/>
            <ac:graphicFrameMk id="7" creationId="{336CA177-9EAF-9B67-00FC-3FD7C0E99F07}"/>
          </ac:graphicFrameMkLst>
        </pc:graphicFrameChg>
        <pc:picChg chg="mod">
          <ac:chgData name="Asun Sobré" userId="0691871469d3e753" providerId="LiveId" clId="{3550AB1D-CCCB-4918-BFB4-3C5B00B3AF8F}" dt="2024-07-22T09:10:17.070" v="298" actId="1076"/>
          <ac:picMkLst>
            <pc:docMk/>
            <pc:sldMk cId="1359081988" sldId="1307"/>
            <ac:picMk id="6" creationId="{AEC8A17A-7578-3BD1-03B4-6486BD92A9DD}"/>
          </ac:picMkLst>
        </pc:picChg>
      </pc:sldChg>
      <pc:sldChg chg="modSp mod">
        <pc:chgData name="Asun Sobré" userId="0691871469d3e753" providerId="LiveId" clId="{3550AB1D-CCCB-4918-BFB4-3C5B00B3AF8F}" dt="2024-07-22T09:24:08.145" v="373" actId="1076"/>
        <pc:sldMkLst>
          <pc:docMk/>
          <pc:sldMk cId="3706473865" sldId="1312"/>
        </pc:sldMkLst>
        <pc:graphicFrameChg chg="mod modGraphic">
          <ac:chgData name="Asun Sobré" userId="0691871469d3e753" providerId="LiveId" clId="{3550AB1D-CCCB-4918-BFB4-3C5B00B3AF8F}" dt="2024-07-22T09:24:08.145" v="373" actId="1076"/>
          <ac:graphicFrameMkLst>
            <pc:docMk/>
            <pc:sldMk cId="3706473865" sldId="1312"/>
            <ac:graphicFrameMk id="5" creationId="{7B2F3D7B-3410-0DBE-9ACB-135795424B54}"/>
          </ac:graphicFrameMkLst>
        </pc:graphicFrameChg>
      </pc:sldChg>
      <pc:sldChg chg="modSp mod">
        <pc:chgData name="Asun Sobré" userId="0691871469d3e753" providerId="LiveId" clId="{3550AB1D-CCCB-4918-BFB4-3C5B00B3AF8F}" dt="2024-07-22T08:16:16.223" v="69" actId="1076"/>
        <pc:sldMkLst>
          <pc:docMk/>
          <pc:sldMk cId="3861104744" sldId="1669"/>
        </pc:sldMkLst>
        <pc:graphicFrameChg chg="mod modGraphic">
          <ac:chgData name="Asun Sobré" userId="0691871469d3e753" providerId="LiveId" clId="{3550AB1D-CCCB-4918-BFB4-3C5B00B3AF8F}" dt="2024-07-22T08:16:11.222" v="68" actId="1076"/>
          <ac:graphicFrameMkLst>
            <pc:docMk/>
            <pc:sldMk cId="3861104744" sldId="1669"/>
            <ac:graphicFrameMk id="2" creationId="{48934BF8-0CE2-67D6-767C-325530A57CD3}"/>
          </ac:graphicFrameMkLst>
        </pc:graphicFrameChg>
        <pc:picChg chg="mod">
          <ac:chgData name="Asun Sobré" userId="0691871469d3e753" providerId="LiveId" clId="{3550AB1D-CCCB-4918-BFB4-3C5B00B3AF8F}" dt="2024-07-22T08:16:16.223" v="69" actId="1076"/>
          <ac:picMkLst>
            <pc:docMk/>
            <pc:sldMk cId="3861104744" sldId="1669"/>
            <ac:picMk id="4" creationId="{D43F6C3D-8F18-C88B-2702-2396BD1B6A4F}"/>
          </ac:picMkLst>
        </pc:picChg>
      </pc:sldChg>
      <pc:sldChg chg="modSp mod">
        <pc:chgData name="Asun Sobré" userId="0691871469d3e753" providerId="LiveId" clId="{3550AB1D-CCCB-4918-BFB4-3C5B00B3AF8F}" dt="2024-07-22T08:22:31.552" v="103" actId="1076"/>
        <pc:sldMkLst>
          <pc:docMk/>
          <pc:sldMk cId="84024151" sldId="1670"/>
        </pc:sldMkLst>
        <pc:graphicFrameChg chg="mod modGraphic">
          <ac:chgData name="Asun Sobré" userId="0691871469d3e753" providerId="LiveId" clId="{3550AB1D-CCCB-4918-BFB4-3C5B00B3AF8F}" dt="2024-07-22T08:22:31.552" v="103" actId="1076"/>
          <ac:graphicFrameMkLst>
            <pc:docMk/>
            <pc:sldMk cId="84024151" sldId="1670"/>
            <ac:graphicFrameMk id="2" creationId="{A026621A-AE51-641C-94B2-96C1AF83D35A}"/>
          </ac:graphicFrameMkLst>
        </pc:graphicFrameChg>
      </pc:sldChg>
      <pc:sldChg chg="modSp mod">
        <pc:chgData name="Asun Sobré" userId="0691871469d3e753" providerId="LiveId" clId="{3550AB1D-CCCB-4918-BFB4-3C5B00B3AF8F}" dt="2024-07-22T08:21:45.637" v="97" actId="1076"/>
        <pc:sldMkLst>
          <pc:docMk/>
          <pc:sldMk cId="642028550" sldId="1671"/>
        </pc:sldMkLst>
        <pc:graphicFrameChg chg="mod modGraphic">
          <ac:chgData name="Asun Sobré" userId="0691871469d3e753" providerId="LiveId" clId="{3550AB1D-CCCB-4918-BFB4-3C5B00B3AF8F}" dt="2024-07-22T08:21:45.637" v="97" actId="1076"/>
          <ac:graphicFrameMkLst>
            <pc:docMk/>
            <pc:sldMk cId="642028550" sldId="1671"/>
            <ac:graphicFrameMk id="2" creationId="{5AD71FCE-01B2-EC7A-DDBD-9930F1526421}"/>
          </ac:graphicFrameMkLst>
        </pc:graphicFrameChg>
      </pc:sldChg>
      <pc:sldChg chg="modSp mod">
        <pc:chgData name="Asun Sobré" userId="0691871469d3e753" providerId="LiveId" clId="{3550AB1D-CCCB-4918-BFB4-3C5B00B3AF8F}" dt="2024-07-22T08:21:10.483" v="93" actId="1076"/>
        <pc:sldMkLst>
          <pc:docMk/>
          <pc:sldMk cId="1001938797" sldId="1672"/>
        </pc:sldMkLst>
        <pc:graphicFrameChg chg="mod modGraphic">
          <ac:chgData name="Asun Sobré" userId="0691871469d3e753" providerId="LiveId" clId="{3550AB1D-CCCB-4918-BFB4-3C5B00B3AF8F}" dt="2024-07-22T08:21:10.483" v="93" actId="1076"/>
          <ac:graphicFrameMkLst>
            <pc:docMk/>
            <pc:sldMk cId="1001938797" sldId="1672"/>
            <ac:graphicFrameMk id="2" creationId="{5657677E-7CE5-ED58-F793-AE6F98F73F9F}"/>
          </ac:graphicFrameMkLst>
        </pc:graphicFrameChg>
      </pc:sldChg>
      <pc:sldChg chg="addSp delSp modSp mod">
        <pc:chgData name="Asun Sobré" userId="0691871469d3e753" providerId="LiveId" clId="{3550AB1D-CCCB-4918-BFB4-3C5B00B3AF8F}" dt="2024-07-22T08:20:42.592" v="89" actId="1076"/>
        <pc:sldMkLst>
          <pc:docMk/>
          <pc:sldMk cId="3877637291" sldId="1673"/>
        </pc:sldMkLst>
        <pc:graphicFrameChg chg="add del mod modGraphic">
          <ac:chgData name="Asun Sobré" userId="0691871469d3e753" providerId="LiveId" clId="{3550AB1D-CCCB-4918-BFB4-3C5B00B3AF8F}" dt="2024-07-22T08:20:42.592" v="89" actId="1076"/>
          <ac:graphicFrameMkLst>
            <pc:docMk/>
            <pc:sldMk cId="3877637291" sldId="1673"/>
            <ac:graphicFrameMk id="2" creationId="{449A29BE-A313-F674-2DA9-DED8227E8DD5}"/>
          </ac:graphicFrameMkLst>
        </pc:graphicFrameChg>
      </pc:sldChg>
      <pc:sldChg chg="modSp mod">
        <pc:chgData name="Asun Sobré" userId="0691871469d3e753" providerId="LiveId" clId="{3550AB1D-CCCB-4918-BFB4-3C5B00B3AF8F}" dt="2024-07-22T08:19:41.040" v="80" actId="1076"/>
        <pc:sldMkLst>
          <pc:docMk/>
          <pc:sldMk cId="3438409415" sldId="1674"/>
        </pc:sldMkLst>
        <pc:graphicFrameChg chg="mod modGraphic">
          <ac:chgData name="Asun Sobré" userId="0691871469d3e753" providerId="LiveId" clId="{3550AB1D-CCCB-4918-BFB4-3C5B00B3AF8F}" dt="2024-07-22T08:19:41.040" v="80" actId="1076"/>
          <ac:graphicFrameMkLst>
            <pc:docMk/>
            <pc:sldMk cId="3438409415" sldId="1674"/>
            <ac:graphicFrameMk id="2" creationId="{3BDE5B3F-526D-C9E4-8514-4464C3396495}"/>
          </ac:graphicFrameMkLst>
        </pc:graphicFrameChg>
      </pc:sldChg>
      <pc:sldChg chg="modSp mod">
        <pc:chgData name="Asun Sobré" userId="0691871469d3e753" providerId="LiveId" clId="{3550AB1D-CCCB-4918-BFB4-3C5B00B3AF8F}" dt="2024-07-22T08:19:17.653" v="76" actId="1076"/>
        <pc:sldMkLst>
          <pc:docMk/>
          <pc:sldMk cId="1721284323" sldId="1675"/>
        </pc:sldMkLst>
        <pc:graphicFrameChg chg="mod modGraphic">
          <ac:chgData name="Asun Sobré" userId="0691871469d3e753" providerId="LiveId" clId="{3550AB1D-CCCB-4918-BFB4-3C5B00B3AF8F}" dt="2024-07-22T08:19:17.653" v="76" actId="1076"/>
          <ac:graphicFrameMkLst>
            <pc:docMk/>
            <pc:sldMk cId="1721284323" sldId="1675"/>
            <ac:graphicFrameMk id="2" creationId="{612BF2A1-B62B-3561-61F4-705A2C888821}"/>
          </ac:graphicFrameMkLst>
        </pc:graphicFrameChg>
      </pc:sldChg>
      <pc:sldChg chg="modSp mod">
        <pc:chgData name="Asun Sobré" userId="0691871469d3e753" providerId="LiveId" clId="{3550AB1D-CCCB-4918-BFB4-3C5B00B3AF8F}" dt="2024-07-22T08:41:39.116" v="168" actId="1076"/>
        <pc:sldMkLst>
          <pc:docMk/>
          <pc:sldMk cId="3479073609" sldId="1678"/>
        </pc:sldMkLst>
        <pc:graphicFrameChg chg="mod modGraphic">
          <ac:chgData name="Asun Sobré" userId="0691871469d3e753" providerId="LiveId" clId="{3550AB1D-CCCB-4918-BFB4-3C5B00B3AF8F}" dt="2024-07-22T08:41:39.116" v="168" actId="1076"/>
          <ac:graphicFrameMkLst>
            <pc:docMk/>
            <pc:sldMk cId="3479073609" sldId="1678"/>
            <ac:graphicFrameMk id="3" creationId="{EA5D7FDD-2422-0613-58AC-E6600C3DC015}"/>
          </ac:graphicFrameMkLst>
        </pc:graphicFrameChg>
      </pc:sldChg>
      <pc:sldChg chg="modSp mod">
        <pc:chgData name="Asun Sobré" userId="0691871469d3e753" providerId="LiveId" clId="{3550AB1D-CCCB-4918-BFB4-3C5B00B3AF8F}" dt="2024-07-22T08:42:43.886" v="174" actId="14734"/>
        <pc:sldMkLst>
          <pc:docMk/>
          <pc:sldMk cId="582694074" sldId="1679"/>
        </pc:sldMkLst>
        <pc:graphicFrameChg chg="mod modGraphic">
          <ac:chgData name="Asun Sobré" userId="0691871469d3e753" providerId="LiveId" clId="{3550AB1D-CCCB-4918-BFB4-3C5B00B3AF8F}" dt="2024-07-22T08:42:43.886" v="174" actId="14734"/>
          <ac:graphicFrameMkLst>
            <pc:docMk/>
            <pc:sldMk cId="582694074" sldId="1679"/>
            <ac:graphicFrameMk id="3" creationId="{46D1C853-29E0-09A3-C0B3-F4A6A3866395}"/>
          </ac:graphicFrameMkLst>
        </pc:graphicFrameChg>
      </pc:sldChg>
      <pc:sldChg chg="modSp mod">
        <pc:chgData name="Asun Sobré" userId="0691871469d3e753" providerId="LiveId" clId="{3550AB1D-CCCB-4918-BFB4-3C5B00B3AF8F}" dt="2024-07-22T08:43:27.833" v="179" actId="1076"/>
        <pc:sldMkLst>
          <pc:docMk/>
          <pc:sldMk cId="3824913426" sldId="1680"/>
        </pc:sldMkLst>
        <pc:graphicFrameChg chg="mod modGraphic">
          <ac:chgData name="Asun Sobré" userId="0691871469d3e753" providerId="LiveId" clId="{3550AB1D-CCCB-4918-BFB4-3C5B00B3AF8F}" dt="2024-07-22T08:43:27.833" v="179" actId="1076"/>
          <ac:graphicFrameMkLst>
            <pc:docMk/>
            <pc:sldMk cId="3824913426" sldId="1680"/>
            <ac:graphicFrameMk id="4" creationId="{90E971BF-BA30-28CF-F510-0B01BEE864BD}"/>
          </ac:graphicFrameMkLst>
        </pc:graphicFrameChg>
      </pc:sldChg>
      <pc:sldChg chg="modSp mod">
        <pc:chgData name="Asun Sobré" userId="0691871469d3e753" providerId="LiveId" clId="{3550AB1D-CCCB-4918-BFB4-3C5B00B3AF8F}" dt="2024-07-22T08:46:11.631" v="199" actId="1076"/>
        <pc:sldMkLst>
          <pc:docMk/>
          <pc:sldMk cId="186989821" sldId="1682"/>
        </pc:sldMkLst>
        <pc:graphicFrameChg chg="modGraphic">
          <ac:chgData name="Asun Sobré" userId="0691871469d3e753" providerId="LiveId" clId="{3550AB1D-CCCB-4918-BFB4-3C5B00B3AF8F}" dt="2024-07-22T08:46:08.242" v="198" actId="14100"/>
          <ac:graphicFrameMkLst>
            <pc:docMk/>
            <pc:sldMk cId="186989821" sldId="1682"/>
            <ac:graphicFrameMk id="3" creationId="{D95D2097-CCC9-B78C-A73E-E5B962B007BA}"/>
          </ac:graphicFrameMkLst>
        </pc:graphicFrameChg>
        <pc:picChg chg="mod">
          <ac:chgData name="Asun Sobré" userId="0691871469d3e753" providerId="LiveId" clId="{3550AB1D-CCCB-4918-BFB4-3C5B00B3AF8F}" dt="2024-07-22T08:46:11.631" v="199" actId="1076"/>
          <ac:picMkLst>
            <pc:docMk/>
            <pc:sldMk cId="186989821" sldId="1682"/>
            <ac:picMk id="6" creationId="{72375738-6547-153D-0C47-6D5682036D50}"/>
          </ac:picMkLst>
        </pc:picChg>
      </pc:sldChg>
      <pc:sldChg chg="modSp mod">
        <pc:chgData name="Asun Sobré" userId="0691871469d3e753" providerId="LiveId" clId="{3550AB1D-CCCB-4918-BFB4-3C5B00B3AF8F}" dt="2024-07-22T08:58:17.301" v="217" actId="1076"/>
        <pc:sldMkLst>
          <pc:docMk/>
          <pc:sldMk cId="1885423174" sldId="1685"/>
        </pc:sldMkLst>
        <pc:graphicFrameChg chg="mod modGraphic">
          <ac:chgData name="Asun Sobré" userId="0691871469d3e753" providerId="LiveId" clId="{3550AB1D-CCCB-4918-BFB4-3C5B00B3AF8F}" dt="2024-07-22T08:58:17.301" v="217" actId="1076"/>
          <ac:graphicFrameMkLst>
            <pc:docMk/>
            <pc:sldMk cId="1885423174" sldId="1685"/>
            <ac:graphicFrameMk id="3" creationId="{AA3495AE-72FB-5150-8E73-9D33EC834083}"/>
          </ac:graphicFrameMkLst>
        </pc:graphicFrameChg>
      </pc:sldChg>
      <pc:sldChg chg="modSp mod">
        <pc:chgData name="Asun Sobré" userId="0691871469d3e753" providerId="LiveId" clId="{3550AB1D-CCCB-4918-BFB4-3C5B00B3AF8F}" dt="2024-07-22T09:07:55.330" v="287" actId="1076"/>
        <pc:sldMkLst>
          <pc:docMk/>
          <pc:sldMk cId="3029009368" sldId="1686"/>
        </pc:sldMkLst>
        <pc:graphicFrameChg chg="mod modGraphic">
          <ac:chgData name="Asun Sobré" userId="0691871469d3e753" providerId="LiveId" clId="{3550AB1D-CCCB-4918-BFB4-3C5B00B3AF8F}" dt="2024-07-22T09:07:55.330" v="287" actId="1076"/>
          <ac:graphicFrameMkLst>
            <pc:docMk/>
            <pc:sldMk cId="3029009368" sldId="1686"/>
            <ac:graphicFrameMk id="3" creationId="{8AB09AF0-71B0-7898-AE4A-D27A0F55E16C}"/>
          </ac:graphicFrameMkLst>
        </pc:graphicFrameChg>
      </pc:sldChg>
      <pc:sldChg chg="modSp mod">
        <pc:chgData name="Asun Sobré" userId="0691871469d3e753" providerId="LiveId" clId="{3550AB1D-CCCB-4918-BFB4-3C5B00B3AF8F}" dt="2024-07-22T09:04:41.241" v="264" actId="1076"/>
        <pc:sldMkLst>
          <pc:docMk/>
          <pc:sldMk cId="1325206850" sldId="1687"/>
        </pc:sldMkLst>
        <pc:graphicFrameChg chg="mod modGraphic">
          <ac:chgData name="Asun Sobré" userId="0691871469d3e753" providerId="LiveId" clId="{3550AB1D-CCCB-4918-BFB4-3C5B00B3AF8F}" dt="2024-07-22T09:04:41.241" v="264" actId="1076"/>
          <ac:graphicFrameMkLst>
            <pc:docMk/>
            <pc:sldMk cId="1325206850" sldId="1687"/>
            <ac:graphicFrameMk id="3" creationId="{228B3213-2D1C-8BFE-7834-703954892C2D}"/>
          </ac:graphicFrameMkLst>
        </pc:graphicFrameChg>
      </pc:sldChg>
      <pc:sldChg chg="modSp mod">
        <pc:chgData name="Asun Sobré" userId="0691871469d3e753" providerId="LiveId" clId="{3550AB1D-CCCB-4918-BFB4-3C5B00B3AF8F}" dt="2024-07-22T09:07:05.950" v="281" actId="1076"/>
        <pc:sldMkLst>
          <pc:docMk/>
          <pc:sldMk cId="3737052198" sldId="1688"/>
        </pc:sldMkLst>
        <pc:graphicFrameChg chg="mod modGraphic">
          <ac:chgData name="Asun Sobré" userId="0691871469d3e753" providerId="LiveId" clId="{3550AB1D-CCCB-4918-BFB4-3C5B00B3AF8F}" dt="2024-07-22T09:07:05.950" v="281" actId="1076"/>
          <ac:graphicFrameMkLst>
            <pc:docMk/>
            <pc:sldMk cId="3737052198" sldId="1688"/>
            <ac:graphicFrameMk id="3" creationId="{D0AB356A-662F-9EEF-C4DF-7E801F178B5C}"/>
          </ac:graphicFrameMkLst>
        </pc:graphicFrameChg>
      </pc:sldChg>
      <pc:sldChg chg="modSp mod">
        <pc:chgData name="Asun Sobré" userId="0691871469d3e753" providerId="LiveId" clId="{3550AB1D-CCCB-4918-BFB4-3C5B00B3AF8F}" dt="2024-07-22T09:17:47.301" v="338" actId="1076"/>
        <pc:sldMkLst>
          <pc:docMk/>
          <pc:sldMk cId="3554572940" sldId="1691"/>
        </pc:sldMkLst>
        <pc:graphicFrameChg chg="mod modGraphic">
          <ac:chgData name="Asun Sobré" userId="0691871469d3e753" providerId="LiveId" clId="{3550AB1D-CCCB-4918-BFB4-3C5B00B3AF8F}" dt="2024-07-22T09:17:47.301" v="338" actId="1076"/>
          <ac:graphicFrameMkLst>
            <pc:docMk/>
            <pc:sldMk cId="3554572940" sldId="1691"/>
            <ac:graphicFrameMk id="4" creationId="{3CBFB592-A222-B5E8-81B9-3AA6A48B239B}"/>
          </ac:graphicFrameMkLst>
        </pc:graphicFrameChg>
      </pc:sldChg>
      <pc:sldChg chg="modSp mod">
        <pc:chgData name="Asun Sobré" userId="0691871469d3e753" providerId="LiveId" clId="{3550AB1D-CCCB-4918-BFB4-3C5B00B3AF8F}" dt="2024-07-22T09:18:49.199" v="345" actId="1076"/>
        <pc:sldMkLst>
          <pc:docMk/>
          <pc:sldMk cId="620319627" sldId="1693"/>
        </pc:sldMkLst>
        <pc:graphicFrameChg chg="mod modGraphic">
          <ac:chgData name="Asun Sobré" userId="0691871469d3e753" providerId="LiveId" clId="{3550AB1D-CCCB-4918-BFB4-3C5B00B3AF8F}" dt="2024-07-22T09:18:42.683" v="344" actId="1076"/>
          <ac:graphicFrameMkLst>
            <pc:docMk/>
            <pc:sldMk cId="620319627" sldId="1693"/>
            <ac:graphicFrameMk id="3" creationId="{0388EBE7-BB38-E5AB-7754-F4BEABD20805}"/>
          </ac:graphicFrameMkLst>
        </pc:graphicFrameChg>
        <pc:picChg chg="mod">
          <ac:chgData name="Asun Sobré" userId="0691871469d3e753" providerId="LiveId" clId="{3550AB1D-CCCB-4918-BFB4-3C5B00B3AF8F}" dt="2024-07-22T09:18:49.199" v="345" actId="1076"/>
          <ac:picMkLst>
            <pc:docMk/>
            <pc:sldMk cId="620319627" sldId="1693"/>
            <ac:picMk id="4" creationId="{36A462E3-610E-BDA8-1920-1F10F941B2B6}"/>
          </ac:picMkLst>
        </pc:picChg>
      </pc:sldChg>
      <pc:sldChg chg="modSp mod">
        <pc:chgData name="Asun Sobré" userId="0691871469d3e753" providerId="LiveId" clId="{3550AB1D-CCCB-4918-BFB4-3C5B00B3AF8F}" dt="2024-07-22T09:23:10.199" v="367" actId="1076"/>
        <pc:sldMkLst>
          <pc:docMk/>
          <pc:sldMk cId="93397099" sldId="1695"/>
        </pc:sldMkLst>
        <pc:graphicFrameChg chg="mod modGraphic">
          <ac:chgData name="Asun Sobré" userId="0691871469d3e753" providerId="LiveId" clId="{3550AB1D-CCCB-4918-BFB4-3C5B00B3AF8F}" dt="2024-07-22T09:23:10.199" v="367" actId="1076"/>
          <ac:graphicFrameMkLst>
            <pc:docMk/>
            <pc:sldMk cId="93397099" sldId="1695"/>
            <ac:graphicFrameMk id="4" creationId="{5DDE3653-6803-77E9-A61D-FBDBF1955EFF}"/>
          </ac:graphicFrameMkLst>
        </pc:graphicFrameChg>
      </pc:sldChg>
      <pc:sldChg chg="modSp mod">
        <pc:chgData name="Asun Sobré" userId="0691871469d3e753" providerId="LiveId" clId="{3550AB1D-CCCB-4918-BFB4-3C5B00B3AF8F}" dt="2024-07-22T09:21:59.994" v="361" actId="1076"/>
        <pc:sldMkLst>
          <pc:docMk/>
          <pc:sldMk cId="1660799642" sldId="1696"/>
        </pc:sldMkLst>
        <pc:graphicFrameChg chg="mod modGraphic">
          <ac:chgData name="Asun Sobré" userId="0691871469d3e753" providerId="LiveId" clId="{3550AB1D-CCCB-4918-BFB4-3C5B00B3AF8F}" dt="2024-07-22T09:21:59.994" v="361" actId="1076"/>
          <ac:graphicFrameMkLst>
            <pc:docMk/>
            <pc:sldMk cId="1660799642" sldId="1696"/>
            <ac:graphicFrameMk id="4" creationId="{54BB4A4A-609F-E04E-1A3A-BC25A290D353}"/>
          </ac:graphicFrameMkLst>
        </pc:graphicFrameChg>
      </pc:sldChg>
      <pc:sldChg chg="modSp mod">
        <pc:chgData name="Asun Sobré" userId="0691871469d3e753" providerId="LiveId" clId="{3550AB1D-CCCB-4918-BFB4-3C5B00B3AF8F}" dt="2024-07-22T09:21:04.234" v="354" actId="1076"/>
        <pc:sldMkLst>
          <pc:docMk/>
          <pc:sldMk cId="292355532" sldId="1697"/>
        </pc:sldMkLst>
        <pc:graphicFrameChg chg="mod modGraphic">
          <ac:chgData name="Asun Sobré" userId="0691871469d3e753" providerId="LiveId" clId="{3550AB1D-CCCB-4918-BFB4-3C5B00B3AF8F}" dt="2024-07-22T09:21:04.234" v="354" actId="1076"/>
          <ac:graphicFrameMkLst>
            <pc:docMk/>
            <pc:sldMk cId="292355532" sldId="1697"/>
            <ac:graphicFrameMk id="4" creationId="{F7BA369F-C5A8-D3EA-8719-8B9B11079CD7}"/>
          </ac:graphicFrameMkLst>
        </pc:graphicFrameChg>
      </pc:sldChg>
      <pc:sldChg chg="modSp mod">
        <pc:chgData name="Asun Sobré" userId="0691871469d3e753" providerId="LiveId" clId="{3550AB1D-CCCB-4918-BFB4-3C5B00B3AF8F}" dt="2024-07-22T09:20:18.226" v="350" actId="1076"/>
        <pc:sldMkLst>
          <pc:docMk/>
          <pc:sldMk cId="1215938445" sldId="1698"/>
        </pc:sldMkLst>
        <pc:graphicFrameChg chg="mod modGraphic">
          <ac:chgData name="Asun Sobré" userId="0691871469d3e753" providerId="LiveId" clId="{3550AB1D-CCCB-4918-BFB4-3C5B00B3AF8F}" dt="2024-07-22T09:20:18.226" v="350" actId="1076"/>
          <ac:graphicFrameMkLst>
            <pc:docMk/>
            <pc:sldMk cId="1215938445" sldId="1698"/>
            <ac:graphicFrameMk id="3" creationId="{91DB7C47-5CC2-39C9-CD29-362A4EED5141}"/>
          </ac:graphicFrameMkLst>
        </pc:graphicFrame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3:47.7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2066 277 24575,'24'0'0,"10"-1"0,0 1 0,0 2 0,66 14 0,-55-6 0,0-2 0,89 4 0,96-14 0,-85-1 0,378 20 0,-45-11 0,-299-7 0,-146 3 0,1 1 0,50 12 0,30 4 0,452-12 0,-326-10 0,5422 3 0,-5291 20 0,-344-18 0,127 18 0,-88-10 0,76 3 0,865-12 0,-473-3 0,1830 2 0,-2144-11 0,-10 0 0,233-21 0,59-1 0,-442 34 0,29 1 0,0-3 0,106-17 0,-89 4 0,137-3 0,111 19 0,-119 1 0,-95-3 0,-1-7 0,0-6 0,187-42 0,-321 54 0,-1 0 0,0-1 0,-1 1 0,1-1 0,0 1 0,0-1 0,-1 0 0,1-1 0,-1 1 0,1 0 0,-1-1 0,0 0 0,0 0 0,3-4 0,-5 6 0,-1 0 0,1-1 0,-1 1 0,1 0 0,-1-1 0,1 1 0,-1-1 0,0 1 0,0-1 0,1 1 0,-1-1 0,0 1 0,0-1 0,-1 1 0,1-1 0,0 1 0,0-1 0,-1 1 0,1-1 0,-1 1 0,0 0 0,1-1 0,-1 1 0,0 0 0,1-1 0,-1 1 0,0 0 0,0 0 0,0 0 0,0 0 0,-1 0 0,1 0 0,0 0 0,0 0 0,0 0 0,-1 0 0,1 1 0,0-1 0,-1 1 0,-1-1 0,-8-5 0,-1 0 0,0 2 0,0-1 0,0 1 0,0 1 0,-17-2 0,-81-6 0,73 8 0,-44-1 0,47 3 0,1-1 0,-1-1 0,-39-10 0,16-1 0,1 2 0,-1 3 0,-1 2 0,-71 1 0,65 6 0,-40 0 0,-175 22 0,192-2 0,61-13 0,-1-1 0,1-1 0,-37 2 0,-625-6 0,322-4 0,-1613 3 0,1809 11 0,15 0 0,110-8 0,-85 16 0,85-11 0,0-1 0,-47 0 0,-189-10 0,-157 5 0,334 8 0,-25 1 0,53-11 0,-529 21 0,-32-2 0,283-16 0,-93 43 0,317-32 0,0-6 0,-146-10 0,94-1 0,-462 3 0,579 3 0,-90 16 0,-47 3 0,-341-23 0,-76 2 0,353 20 0,-81 1 0,186-24 0,-293 4 0,265 19 0,128-11 0,-78 2 0,49-11 0,-49 0 0,-171 24 0,162-6 0,-263-2 0,-1654-20 0,1043 5 0,729 21 0,-8-1 0,227-15 0,60-5 0,-1 0 0,1 0 0,-1-2 0,0 0 0,-15-2 0,-36-10 0,0-4 0,1-2 0,0-4 0,2-2 0,1-3 0,-65-37 0,-256-145 0,177 87-214,155 90-937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05.7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331 1094 24575,'96'-5'0,"-1"-5"0,132-30 0,-205 36 0,323-88 0,-300 79 0,15-4 0,103-16 0,-23 3 0,-102 20 0,0 1 0,0 3 0,54-4 0,3 9 0,404-13 0,-162 12 0,15-2 0,-201-16 0,-99 11 0,78-4 0,874 11 0,-482 5 0,2686-3 0,-3015 8 0,308 54 0,171 7 0,-154-22 0,171-21 0,-323-23 0,-195 10 0,178 37 0,143 11 0,-164-55 0,195 15 0,-187 23 0,101 10 0,374-20 0,8-37 0,-232-1 0,-468 2 0,149-23 0,-217 17 0,86-26 0,-96 12 0,-35 19 0,-1-1 0,0 1 0,1 0 0,0 0 0,0 1 0,0 0 0,8-3 0,458-71 0,-431 64 0,-41 12 0,0 0 0,0 0 0,0 0 0,1 0 0,-1 0 0,0 0 0,0-1 0,0 1 0,0 0 0,0 0 0,1 0 0,-1 0 0,0 0 0,0-1 0,0 1 0,0 0 0,0 0 0,0 0 0,0-1 0,1 1 0,-1 0 0,0 0 0,0 0 0,0-1 0,0 1 0,0 0 0,0 0 0,0 0 0,0-1 0,0 1 0,0 0 0,0 0 0,0 0 0,0-1 0,0 1 0,0 0 0,-1 0 0,1 0 0,0 0 0,0-1 0,0 1 0,0 0 0,0 0 0,0 0 0,-1-1 0,-18-9 0,-18 0 0,0 1 0,-1 2 0,0 2 0,0 1 0,-40 2 0,-96-12 0,-93-22 0,-2 13 0,-271 11 0,-2366 17 0,1573-8 0,-9396 3 0,10689 2 0,0 3 0,0 0 0,-49 15 0,46-9 0,-1-2 0,-64 4 0,103-13 0,-79 8 0,81-8 0,0 1 0,0-1 0,0 1 0,1-1 0,-1 1 0,0 0 0,0 0 0,0 0 0,1 1 0,-1-1 0,1 1 0,-1-1 0,1 1 0,0 0 0,-1 0 0,1 0 0,0 0 0,0 0 0,0 0 0,0 1 0,1-1 0,-1 1 0,-2 4 0,4-5 0,0 0 0,0 0 0,0 0 0,0-1 0,1 1 0,-1 0 0,0 0 0,1 0 0,-1-1 0,1 1 0,-1 0 0,1-1 0,0 1 0,0 0 0,0-1 0,0 1 0,0-1 0,0 1 0,0-1 0,1 0 0,-1 1 0,0-1 0,1 0 0,-1 0 0,1 0 0,-1 0 0,1 0 0,0 0 0,-1-1 0,1 1 0,0-1 0,-1 1 0,1-1 0,2 1 0,10 3 0,1-1 0,-1-1 0,21 1 0,-13-1 0,75 17 0,24 2 0,282-1 0,3674-23 0,-2063 6 0,3467-3 0,-5450-2 0,0-1 0,0-2 0,60-17 0,-10 3 0,284-42 0,22-5 0,-327 57 0,1 2 0,86 2 0,-8 1 0,390-45 0,-380 19 0,-10 1 0,-16 14 0,-51 8 0,-1-3 0,0-3 0,126-41 0,-192 52 0,-1 1 0,1-1 0,-1 0 0,0-1 0,0 1 0,0-1 0,0 0 0,0 0 0,-1 0 0,1 0 0,-1-1 0,0 1 0,0-1 0,0 0 0,0 0 0,-1 0 0,0 0 0,0-1 0,0 1 0,0-1 0,-1 1 0,1-1 0,-1 1 0,0-1 0,-1 0 0,1 1 0,-1-1 0,0 0 0,0 0 0,0 0 0,-1 1 0,0-1 0,1 0 0,-2 1 0,1-1 0,-1 1 0,1-1 0,-1 1 0,0-1 0,-1 1 0,1 0 0,-1 0 0,0 0 0,-6-6 0,-5-6 0,-1 1 0,-1 1 0,-1 0 0,0 0 0,-26-14 0,-104-51 0,111 60 0,-104-50 0,-3 5 0,-3 6 0,-284-71 0,391 121 0,-1 1 0,-1 2 0,1 1 0,-1 2 0,0 3 0,1 0 0,-74 14 0,37-1 0,-1-5 0,0-2 0,-84-5 0,123 0 0,-1 2 0,-46 9 0,-46 6 0,-562-12 0,383-10 0,-400 16 0,-587-2 0,790-14 0,-6159 3 0,6373 22 0,-5 1 0,166-22 0,-148-5 0,280 4-4,0 0 0,0 0 1,0 0-1,0 0 0,0 0 0,0 0 0,0 0 0,0 0 0,0-1 0,0 1 0,0 0 0,0-1 1,0 1-1,0-1 0,0 1 0,1-1 0,-1 1 0,0-1 0,0 1 0,-1-2 0,2 1 12,0 0 0,0 1 0,0-1-1,0 0 1,0 1 0,1-1-1,-1 1 1,0-1 0,0 0-1,0 1 1,1-1 0,-1 1 0,0-1-1,0 1 1,1-1 0,-1 0-1,1 1 1,-1 0 0,0-1 0,1 1-1,-1-1 1,1 1 0,0-1-1,37-25-1174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15.8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1928 1 24575,'-3'2'0,"0"1"0,-1-1 0,0 0 0,1 0 0,-1 0 0,0 0 0,0-1 0,0 0 0,0 0 0,0 0 0,0 0 0,-9 0 0,-57 0 0,42-1 0,-1052 1 0,526-3 0,524 4-391,-1 0 0,-42 10 0,69-11 199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31.6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24575,'620'11'0,"-53"0"0,469-11-1365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35.7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0 278 24575,'17'0'0,"40"1"0,1-3 0,-1-2 0,58-12 0,-29 3 0,0 4 0,1 4 0,122 8 0,-52 0 0,234-14 0,14-1 0,5170 13 0,-5488-5 0,151-27 0,-231 30 0,63-6 0,1 2 0,101 8 0,-48-1 0,1210-2 0,-1243-4 0,-1-5 0,124-28 0,-33 4 0,-91 12 0,-65 14 0,0 1 0,0 2 0,38-4 0,203 4 0,153-7 0,-2 7 0,-46 3 0,-261-10 74,36 0-1513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43.6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8842 824 24575,'0'-5'0,"-1"0"0,0-1 0,-1 1 0,1 0 0,-1 0 0,0 0 0,0 0 0,-1 0 0,1 0 0,-1 1 0,0-1 0,-1 1 0,1 0 0,-1 0 0,1 0 0,-1 0 0,-1 1 0,1-1 0,-6-3 0,-14-9 0,-1 1 0,-37-16 0,36 18 0,-183-102 0,195 108 0,0 1 0,0 0 0,0 1 0,-1 0 0,1 1 0,-1 1 0,0 1 0,-19-1 0,-127 3 0,86 3 0,-114-3 0,-144 3 0,225 8 0,-132 29 0,-78 9 0,-369-40 0,393-12 0,-200 44 0,382-27 0,-54-5 0,109-8 0,-103 15 0,-167 38 0,227-43 0,-2-3 0,-157-9 0,91-2 0,-32 1 0,-205 4 0,275 8 0,-40 2 0,-1063-13 0,1225 0 0,-1 1 0,1-1 0,0 0 0,0-1 0,0 0 0,0-1 0,0 1 0,0-1 0,0-1 0,-12-7 0,0-2 0,1-2 0,-24-21 0,-32-25 0,-95-68 0,125 90 0,-2 3 0,-2 2 0,-84-46 0,102 68 0,-57-16 0,17 7 0,-156-54 0,-189-35 0,340 100 0,55 8 0,1-1 0,-1 0 0,0-2 0,-28-9 0,-8-11-1365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47.1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476 1 24575,'-36'2'0,"0"2"0,0 2 0,0 1 0,-57 20 0,30-9 0,-112 45-1365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55.47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7:58.6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248 281 24575,'0'-4'0,"0"-1"0,1 1 0,0 0 0,0 0 0,0 1 0,0-1 0,1 0 0,-1 0 0,1 0 0,0 1 0,0-1 0,0 1 0,1 0 0,-1-1 0,1 1 0,0 0 0,-1 1 0,1-1 0,1 0 0,5-3 0,-2 2 0,0-1 0,0 2 0,0-1 0,1 1 0,-1 1 0,1-1 0,0 1 0,-1 0 0,13 0 0,159-21 0,-60 6 0,254-42 0,154-14 0,-106 71 0,-208 5 0,-96-3 0,554 17 0,343 7 0,-439-21 0,-430 8 0,20-1 0,1619-10 0,-1762 1 0,0 1 0,37 8 0,10 2 0,605 8 0,-495-22 0,228 14 0,-52-5 0,-105-5 0,-206 3 0,0 2 0,0 1 0,-1 3 0,65 24 0,-31-10 0,-38-13 0,-20-8 0,-1 2 0,0 0 0,1 1 0,23 13 0,-41-19 0,0-1 0,0 0 0,0 1 0,0-1 0,0 1 0,0-1 0,0 1 0,0-1 0,-1 1 0,1 0 0,0-1 0,0 1 0,-1 0 0,1 0 0,0 0 0,-1-1 0,1 1 0,-1 0 0,1 0 0,-1 0 0,1 0 0,-1 0 0,0 0 0,0 0 0,1 0 0,-1 0 0,0 0 0,0 0 0,0 0 0,0 0 0,0 0 0,0 0 0,0 0 0,-1 0 0,1 0 0,0 0 0,0 0 0,-1 0 0,1 0 0,-1 0 0,1 0 0,-1 0 0,1-1 0,-1 1 0,1 0 0,-1 0 0,0 0 0,0-1 0,1 1 0,-1 0 0,0-1 0,0 1 0,0-1 0,1 1 0,-1-1 0,-2 1 0,-6 5 0,0-2 0,-1 1 0,1-1 0,-17 4 0,-313 69 0,180-44 0,-1031 155 0,746-129 0,-129 17 0,-270 41 0,-800 129 0,413-114 0,676-121 0,-48 3 0,-361 11 0,613-15 0,68 1 0,2682-15 0,-1236 7 0,-753-4 0,447 2 0,-762 3-1365,-23 0-5461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8:04.0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1256 428 24575,'0'-1'0,"-1"0"0,0-1 0,0 1 0,0 0 0,0 0 0,0 0 0,0-1 0,0 1 0,0 0 0,0 1 0,0-1 0,-1 0 0,1 0 0,0 0 0,-1 1 0,1-1 0,0 1 0,-1-1 0,1 1 0,-1-1 0,1 1 0,-1 0 0,-1 0 0,-4-2 0,-60-16 0,-1 2 0,-128-11 0,56 10 0,102 12 0,26 5 0,-1-2 0,0 0 0,1 0 0,-1-1 0,1-1 0,-22-9 0,32 13 0,1 0 0,0-1 0,0 0 0,-1 1 0,1-1 0,0 0 0,0 1 0,0-1 0,0 0 0,0 0 0,0 0 0,0 0 0,0 0 0,0 0 0,1 0 0,-1 0 0,0-1 0,1 1 0,-1 0 0,1 0 0,-1-1 0,1 1 0,-1-3 0,1 3 0,1 0 0,-1-1 0,1 1 0,-1 0 0,1 0 0,0 0 0,0-1 0,-1 1 0,1 0 0,0 0 0,0 0 0,0 0 0,0 1 0,0-1 0,0 0 0,1 0 0,-1 0 0,2 0 0,7-4 0,1 1 0,-1 0 0,1 0 0,16-2 0,30-2 0,1 2 0,80 3 0,-89 5 0,-1-3 0,1-2 0,-1-2 0,70-17 0,-98 14 0,0 0 0,-1-1 0,29-18 0,-5 2 0,-41 25 0,0-1 0,0 0 0,0 0 0,0 0 0,0 0 0,0 0 0,-1 0 0,1 0 0,-1-1 0,1 1 0,-1-1 0,1 1 0,-1-1 0,0 1 0,1-1 0,-1 0 0,0 0 0,0 1 0,1-4 0,-3 4 0,1 0 0,0 0 0,-1 0 0,1 0 0,-1 0 0,1 0 0,-1 0 0,1 0 0,-1 0 0,1 0 0,-1 1 0,0-1 0,0 0 0,1 0 0,-1 1 0,0-1 0,0 0 0,0 1 0,0-1 0,0 1 0,0-1 0,0 1 0,0-1 0,-2 0 0,-9-2 0,0-1 0,0 1 0,0 1 0,-23-1 0,-89 0 0,49 2 0,-94-12 0,67 0 0,-184 0 0,-268 14-1365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4:07.82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7048 48 24575,'843'-26'0,"-12"5"0,-457 21 0,-368 1 0,-12 1 0,-29 7 0,-55 7 0,-59 9 0,64-9 0,-153 7 0,-626-25 0,3428 2 0,-2552 0 0,1 1 0,0 0 0,0 0 0,-1 2 0,1-1 0,-1 2 0,1 0 0,-1 0 0,-1 1 0,1 0 0,-1 1 0,1 1 0,-2 0 0,17 13 0,-26-19 0,1 0 0,-1 1 0,0-1 0,0 0 0,0 1 0,0 0 0,0-1 0,0 1 0,0-1 0,0 1 0,-1 0 0,1 0 0,0-1 0,-1 1 0,0 0 0,1 0 0,-1 0 0,0 0 0,0-1 0,0 1 0,0 0 0,0 0 0,-1 0 0,1 0 0,0-1 0,-1 1 0,0 0 0,1 0 0,-1-1 0,0 1 0,0 0 0,0-1 0,0 1 0,0-1 0,0 1 0,0-1 0,-1 1 0,1-1 0,-2 1 0,-7 7 0,0 0 0,-1-1 0,0 0 0,-15 8 0,19-12 0,-58 30 0,-2-2 0,-1-3 0,-1-4 0,-1-2 0,-1-3 0,-1-4 0,-83 9 0,-252-8 0,154-13 0,221-3 0,-31 1 0,1 2 0,0 3 0,1 3 0,-65 18 0,-158 50 0,226-66 0,0-3 0,-117 2 0,-22-9 0,-182-6 0,344 0 0,1-1 0,-65-20 0,-29-4 0,88 22 0,0-1 0,0-1 0,2-3 0,-65-28 0,96 37 0,1 0 0,0-1 0,1 0 0,-1 0 0,1 0 0,-1-1 0,1 1 0,-7-11 0,10 14 0,1-1 0,1 1 0,-1 0 0,0-1 0,0 1 0,0-1 0,1 0 0,-1 1 0,1-1 0,-1 1 0,1-1 0,0 0 0,-1 1 0,1-1 0,0 0 0,0 0 0,0 1 0,1-1 0,-1 0 0,0 1 0,0-1 0,1 0 0,-1 1 0,1-1 0,0 1 0,-1-1 0,1 1 0,0-1 0,0 1 0,0-1 0,0 1 0,0 0 0,0 0 0,1-1 0,-1 1 0,0 0 0,1 0 0,-1 0 0,0 0 0,3-1 0,14-8 0,0 0 0,1 1 0,0 0 0,1 2 0,0 0 0,0 1 0,0 2 0,37-5 0,13 3 0,88 5 0,-86 3 0,1106 1 0,-1390 15 0,86-1 0,0 6 0,-160 52 0,158-40 0,23-12 0,0-5 0,-1-5 0,-195 0 0,249-14 0,35 0 0,0 0 0,1 0 0,-1 2 0,0 0 0,0 1 0,0 1 0,1 0 0,0 1 0,-1 1 0,-19 8 0,-8 9 0,-2-3 0,-1-2 0,-67 17 0,9-4 0,66-21 0,0-2 0,0-1 0,-1-2 0,0-2 0,-76-6 0,19 1 0,-3897 0 0,2051 5 0,1938-2 0,1 0 0,0 1 0,-1-1 0,1 1 0,0 0 0,-1 0 0,1 0 0,0 0 0,0 1 0,0 0 0,0 0 0,0 0 0,0 0 0,0 0 0,1 1 0,-1 0 0,1 0 0,-6 6 0,7-6 0,0 0 0,1 0 0,-1 0 0,0 1 0,1-1 0,0 0 0,0 1 0,0-1 0,0 1 0,1-1 0,-1 1 0,1 0 0,0-1 0,0 1 0,0 0 0,0-1 0,1 1 0,0-1 0,-1 1 0,1-1 0,1 1 0,-1-1 0,3 6 0,0-2 0,-1-1 0,1 0 0,1 0 0,-1-1 0,1 1 0,0-1 0,0 0 0,1 0 0,0-1 0,-1 1 0,1-1 0,1 0 0,-1-1 0,1 0 0,7 3 0,16 5 0,0-2 0,39 8 0,-13-4 0,6 2 0,2-3 0,128 7 0,132-18 0,-159-3 0,10747 2 0,-11182-24 0,112 6 0,-786-5 0,701 24 0,191-3 0,-92-17 0,-13-2 0,5 16 0,259 21 0,-25-2 0,147 5 0,-158-20 0,0-2 0,111-21 0,53-5 0,-127 18 0,-70 5 0,61-18 0,-66 15 0,0 1 0,56-7 0,-87 15 0,17-1 0,-29 0 0,-24 0 0,-530-37 0,-234-9 0,716 43 0,76 0 0,19 1 0,28 0 0,267 23 0,-133-3 0,1326 8 0,-996-28 0,-242 4 0,333-3 0,-3-33 0,-440 18 0,271-17 0,-327 32 0,0-4 0,-1-4 0,96-23 0,-138 25 0,1 2 0,0 3 0,77 5 0,-44 0 0,211-12 0,10 1 0,-306 9 0,1 0 0,-1 1 0,1-1 0,-1 1 0,1 0 0,-1 0 0,0 0 0,1 1 0,-1-1 0,4 3 0,-6-3 0,-1-1 0,1 0 0,-1 1 0,0-1 0,1 0 0,-1 0 0,0 1 0,1-1 0,-1 1 0,0-1 0,1 0 0,-1 1 0,0-1 0,0 1 0,0-1 0,1 1 0,-1-1 0,0 1 0,0-1 0,0 0 0,0 1 0,0-1 0,0 1 0,0-1 0,0 1 0,0-1 0,0 1 0,0-1 0,0 1 0,0 0 0,-2 0 0,1 1 0,0-1 0,0 1 0,0-1 0,-1 0 0,1 0 0,-1 0 0,1 0 0,-1 0 0,1 0 0,-1 0 0,0-1 0,1 1 0,-3 0 0,-26 8 0,0-1 0,-1-2 0,0-1 0,-1-1 0,-51-1 0,6 1 0,-103 12 0,1 7 0,1 9 0,-177 55 0,287-69 0,-2-3 0,1-3 0,-89 3 0,-212-11 0,245-5 0,-3042-3-69,2084 4-1227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5:18.2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0 679 24575,'218'1'0,"552"-14"0,-578 5 0,-93 7 0,0-5 0,137-26 0,20-9 0,-140 25 0,956-155 0,-435 114 0,-392 38 0,62-3 0,957 21 0,-604 3 0,1963-2 0,-2351-11 0,-8 1 0,3527 10 0,-3504-22 0,-6 0 0,125-10 0,4-1 0,-343 33 0,1-2 0,132-24 0,-124 14 0,0 2 0,100 1 0,10 0 0,5-15 0,95-7 0,726 26 0,-353 6 0,-599-1 0,-26 1 0,-1-1 0,1-1 0,0-2 0,-1-2 0,44-11 0,-55 7 0,-22 9 0,0 0 0,-1 0 0,1 0 0,0 0 0,0 0 0,0 0 0,0 0 0,0 0 0,0-1 0,0 1 0,0 0 0,-1 0 0,1 0 0,0 0 0,0 0 0,0 0 0,0 0 0,0 0 0,0 0 0,0 0 0,0 0 0,0 0 0,0 0 0,0 0 0,0-1 0,0 1 0,0 0 0,-1 0 0,1 0 0,0 0 0,0 0 0,0 0 0,0 0 0,0 0 0,0-1 0,0 1 0,0 0 0,0 0 0,0 0 0,0 0 0,0 0 0,0 0 0,0 0 0,0 0 0,0 0 0,1-1 0,-1 1 0,0 0 0,0 0 0,0 0 0,0 0 0,0 0 0,0 0 0,0 0 0,0 0 0,0 0 0,0 0 0,0 0 0,0-1 0,0 1 0,1 0 0,-1 0 0,0 0 0,0 0 0,0 0 0,0 0 0,0 0 0,0 0 0,0 0 0,-2 0 0,0 0 0,0 1 0,-1-1 0,1 0 0,0 1 0,-1-1 0,1 1 0,0 0 0,0 0 0,0 0 0,0 0 0,0 0 0,-3 2 0,-2 3 0,-1 0 0,1 0 0,0 0 0,1 1 0,0 0 0,0 1 0,0-1 0,1 1 0,0 0 0,-5 11 0,8-15 0,1 0 0,0-1 0,0 1 0,0 0 0,0 0 0,0-1 0,1 1 0,0 0 0,0 0 0,0 0 0,0 0 0,0 0 0,1-1 0,0 1 0,0 0 0,0 0 0,0-1 0,0 1 0,1-1 0,0 1 0,-1-1 0,1 1 0,1-1 0,-1 0 0,0 0 0,5 4 0,7 11 0,-16-7 0,-1-10 0,1 1 0,-1-1 0,0 0 0,1-1 0,-1 1 0,0 0 0,0-1 0,0 0 0,0 1 0,0-1 0,-3-1 0,-30 2-1365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5:22.4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0 385 24575,'152'11'0,"-12"0"0,62-12 0,-66-1 0,193 22 0,29 20 0,-270-31 0,183 40 0,-50-7 0,280-4 0,8-39 0,-192-2 0,-114-3 0,-1-9 0,-1-8 0,291-73 0,-433 83 0,1 4 0,94-4 0,123 15 0,-96 1 0,169-1 0,390-5 0,-209-55 0,-348 31 0,-24 1 0,-71 10 0,140-7 0,64 21 0,96-3 0,-1-32 0,-98-8 0,165-29 0,-356 56 0,155-6 0,101 19 0,-33 2 0,-116-18 0,-128 10 0,93 0 0,-69 14 0,-53 0 0,-1-3 0,85-8 0,-101 1 0,1 2 0,-1 1 0,1 2 0,-1 1 0,1 2 0,0 1 0,-1 1 0,38 9 0,84 19 0,18 4 0,-36 3-273,2-7 0,1-6 0,1-6 0,202 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5:32.92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20 617 24575,'0'12'0,"1"0"0,1 0 0,0-1 0,8 23 0,1 7 0,-12-30 0,-8-16 0,-8-20 0,13 17 0,1-1 0,0 0 0,1 0 0,0 0 0,0 0 0,1 0 0,0 0 0,1 0 0,0 0 0,0-1 0,1 1 0,0 0 0,3-12 0,-2 14 0,0 1 0,0 0 0,0 1 0,1-1 0,0 0 0,0 1 0,0-1 0,1 1 0,0 0 0,0 0 0,0 1 0,1-1 0,-1 1 0,1 0 0,0 0 0,0 0 0,1 1 0,-1 0 0,1 0 0,8-3 0,34-8 0,0 2 0,1 2 0,85-5 0,-2-1 0,-70 5 0,-32 5 0,-1 1 0,58-2 0,-82 7 0,-1 1 0,1 0 0,0 0 0,0 0 0,-1 0 0,1 1 0,-1 0 0,1 0 0,-1 0 0,0 1 0,0-1 0,0 1 0,0 0 0,0 0 0,0 1 0,-1-1 0,0 1 0,0-1 0,0 1 0,0 0 0,0 0 0,-1 0 0,0 1 0,0-1 0,0 1 0,2 6 0,-4-10 0,0 1 0,0-1 0,-1 1 0,1-1 0,-1 1 0,1-1 0,-1 1 0,1-1 0,-1 1 0,0-1 0,1 0 0,-1 1 0,0-1 0,0 0 0,0 0 0,0 0 0,0 0 0,0 0 0,-1 0 0,1 0 0,0 0 0,-1 0 0,-1 1 0,-41 19 0,29-15 0,-43 25 0,2 3 0,-73 56 0,119-84 0,0-1 0,0 0 0,0 0 0,0-1 0,-22 5 0,-10 5 0,19-8 0,0-1 0,-1 0 0,1-2 0,-1-1 0,1-1 0,-36-3 0,11 2 0,-28 0 0,69 0 0,10-1 0,41 1 0,658-1 0,-534-9 0,-19 0 0,472-55 0,-530 51 0,254-19 0,-51 5 0,-182 15 0,15-1 0,135-34 0,-207 30 0,-40 12 0,-1 2 0,1-1 0,0 2 0,24-3 0,363 3 0,-216 5 0,3566-1 0,-3575-3 0,177-24 0,-187 13 0,215 8 0,-193 7 0,129-1-320,433-6-766,-1-54 734,-706 53 64,43-7 1286,-80 11-645,-10 0-40,-48 1 32,-251 19-304,247-9-42,-1 1 0,2 3 0,-82 32 0,21-5 1,0-5 0,-3-5 0,-169 21 0,49-9 0,1 11 0,3 10 0,-258 107 0,443-151 0,-1-2 0,-1-2 0,0-2 0,-1-3 0,-66 5 0,66-12 0,-359 13 0,-1535-17 0,2829 2-2,1008-3-146,-637-80-1306,-7-90 199,-570 74 1385,510-82-791,-1030 162 1750,271 5 1,-40 4 121,362-17-1211,1290 27 0,-1880-2 0,0-7 0,0-7 0,247-56 0,-330 57 0,-52 11 0,48-14 0,37-12 0,213-29 0,-43 12 0,-82-5 0,-188 49 0,0-2 0,0 1 0,0-1 0,9-6 0,-18 10 0,-1-1 0,1 1 0,0-1 0,0 1 0,0-1 0,-1 1 0,1-1 0,0 0 0,-1 1 0,1-1 0,-1 0 0,1 0 0,-1 1 0,1-1 0,-1 0 0,1 0 0,-1 0 0,0 0 0,1 1 0,-1-1 0,0 0 0,0-2 0,0 2 0,-1-1 0,1 1 0,-1 0 0,0-1 0,0 1 0,0 0 0,0 0 0,0 0 0,0 0 0,0-1 0,0 1 0,0 1 0,0-1 0,0 0 0,-1 0 0,1 0 0,0 1 0,-1-1 0,-2 0 0,-11-6 0,0 1 0,-1 1 0,0 1 0,0 0 0,-24-2 0,-92-2 0,28 3 0,35 0-1365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5:39.8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1 388 24575,'3'-2'0,"1"0"0,0 1 0,-1-1 0,1 1 0,0 0 0,0 0 0,0 0 0,0 0 0,0 1 0,-1 0 0,1-1 0,8 2 0,4-2 0,479-5 0,-35 3 0,-280-18 0,-110 11 0,100-2 0,-167 12 0,0 0 0,0 0 0,1 0 0,-1-1 0,0 1 0,0-1 0,0 0 0,0 1 0,0-1 0,0-1 0,0 1 0,0 0 0,-1-1 0,1 1 0,0-1 0,-1 0 0,1 0 0,2-3 0,-4 3 0,0 0 0,0 1 0,0-1 0,0 0 0,-1-1 0,1 1 0,-1 0 0,1 0 0,-1 0 0,0 0 0,0 0 0,0 0 0,0 0 0,0-1 0,-1 1 0,1 0 0,0 0 0,-1 0 0,0 0 0,1 0 0,-1 0 0,0 0 0,0 0 0,0 0 0,0 1 0,-1-1 0,1 0 0,-3-2 0,-3-5 0,0 1 0,-1 1 0,0-1 0,-1 1 0,1 1 0,-1-1 0,0 2 0,-17-9 0,-88-34 0,82 36 0,-23-10 0,-2 2 0,0 3 0,-2 2 0,1 3 0,-2 2 0,1 3 0,-95 1 0,-37 29 0,128-12 0,-97 3 0,112-14-1365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5:40.2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0 184 24575,'1'-1'0,"-1"0"0,0 0 0,1 0 0,-1 1 0,1-1 0,-1 0 0,1 0 0,-1 1 0,1-1 0,0 0 0,-1 1 0,1-1 0,0 1 0,-1-1 0,1 1 0,0-1 0,0 1 0,-1-1 0,1 1 0,0 0 0,0-1 0,0 1 0,0 0 0,0 0 0,0 0 0,1-1 0,29-3 0,-26 4 0,327-5 0,-185 8 0,146-16 0,-131 1 0,177 12 0,-139 3 0,-4-1 0,211-5 0,-331-3 0,80-18 0,2-1 0,-59 12 0,71-5 0,-115 12 29,95-22-1,-54 8-1450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6:18.3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0 622 24575,'4'0'0,"-1"0"0,1-1 0,-1 0 0,0 0 0,1 0 0,-1 0 0,0 0 0,6-3 0,17-7 0,27 1 0,2 2 0,-1 3 0,98 3 0,-22 0 0,610-14 0,-703 14 0,0-1 0,58-14 0,-5 0 0,59-7 0,-40 6 0,144-7 0,-22 21 0,535-39 0,-589 16 0,308-29 0,159-18 0,3-1 0,-536 71 0,0-4 0,118-26 0,-108 12 0,187-8 0,123 23 0,-173 5 0,-42-19 0,3-1 0,221 7 0,155 8 0,-338 10 0,7735-3 0,-8024 1 0,1 3 0,0 0 0,0 2 0,-35 11 0,-6 2 0,66-18 0,-93 23 0,0-4 0,-198 13 0,56-34 0,-89 1 0,218 11 0,-17 0 0,-146-14 0,-208 6 0,389 6 0,-100 24 0,-70 7 0,-186-17 0,-52 4 0,-395-8 0,587-22 0,255 6 0,-93 15 0,-23 3 0,-42-16 0,79-4 0,-172 23 0,102 0 0,-125 24 0,-518 103 0,559-105 0,89-12 0,-66 2 0,-382 4 0,-1993-42 0,2618 2 0,-1-1 0,1-1 0,0 0 0,-26-7 0,43 7 0,0 1 0,0-1 0,0 0 0,0-1 0,0 1 0,0-1 0,1 0 0,-1 0 0,1 0 0,-6-6 0,8 7 0,0-1 0,1 1 0,-1-1 0,1 1 0,-1-1 0,1 0 0,0 0 0,0 0 0,0 0 0,0 1 0,0-1 0,1 0 0,-1-1 0,1 1 0,0 0 0,0 0 0,0 0 0,0 0 0,2-5 0,-1 3 0,0 1 0,1 0 0,0 1 0,0-1 0,0 0 0,0 0 0,1 1 0,-1 0 0,1-1 0,0 1 0,0 0 0,0 0 0,0 1 0,1-1 0,-1 0 0,1 1 0,0 0 0,-1 0 0,1 0 0,0 1 0,0-1 0,0 1 0,1 0 0,6-1 0,14-3 0,-1 1 0,50-2 0,-60 6 0,319-16 0,94 8 0,-248 9 0,234-28 0,-280 15 0,237 8 0,-177 7 0,131-1 0,329-4 0,-369-8 0,171-2 0,4592 13 0,-4937 0 0,-1-5 0,164-27 0,-222 20 0,-28 5 0,0 2 0,0 0 0,24 0 0,181 0 0,213-10 0,158-12 0,-99 37 0,69 0 0,-461-14 0,-48 0 0,-1 3 0,77 10 0,-124-6 0,-26 1 0,-34 2 0,42-7 0,-118 19 0,-125 35 0,212-46 0,-60 5 0,3-1 0,-565 76 0,617-84 0,-56 14 0,61-11 0,0 0 0,-43 0 0,-736-5 0,385-5 0,-1844 3 0,2022 11 0,12 0 0,-1659-10 0,924-3 0,822-5 0,-153-27 0,185 18 0,-292-35 0,251 29 0,-246-18 0,-593 36 0,506 7 0,-3811-3 0,4270-2 0,0-2 0,-64-14 0,-15-3 0,-18 6 0,-118-16 0,131 12-1365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56:23.01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1 833 24575,'4'5'0,"0"0"0,0 0 0,0-1 0,0 1 0,1-1 0,0 0 0,0-1 0,0 1 0,1-1 0,-1 0 0,1 0 0,-1-1 0,1 1 0,0-1 0,6 1 0,11 1 0,0 0 0,41 0 0,1 1 0,14 2 0,88-3 0,-93-4 0,109 13 0,-97-5 0,0-3 0,89-8 0,-46 1 0,7021 2 0,-6933 1 0,241-3 0,-450 2 0,1 0 0,-1 0 0,1-1 0,-1-1 0,0 0 0,1 0 0,-1 0 0,0-1 0,0 0 0,7-4 0,-11 4 0,-1 0 0,0 0 0,1 1 0,-1-2 0,0 1 0,-1 0 0,1-1 0,-1 1 0,1-1 0,-1 0 0,0 0 0,0 0 0,-1 0 0,1 0 0,-1 0 0,0 0 0,0 0 0,0-1 0,-1 1 0,1-8 0,7-75 0,-3 48 0,-2 0 0,-1-1 0,-2 1 0,-8-60 0,6 90 0,-1 1 0,0 0 0,0 0 0,-1 0 0,0 1 0,0-1 0,-1 1 0,0 0 0,0 0 0,-1 0 0,1 1 0,-2 0 0,1 0 0,-1 1 0,0 0 0,-8-5 0,-16-9 0,0 2 0,-52-21 0,61 29 0,-38-17 0,3 0 0,-1 2 0,0 3 0,-110-24 0,68 29 0,-171-4 0,219 20 0,-28 1 0,-138-18 0,114 1 0,-486-58 0,348 75 0,240-1 0,0 0 0,-1 0 0,1 0 0,0 0 0,0 1 0,0-1 0,-1 0 0,1 1 0,0 0 0,0-1 0,0 1 0,0 0 0,0 0 0,0 0 0,0 0 0,0 1 0,-2 1 0,4-2 0,0 0 0,0 0 0,0 0 0,0 0 0,0 0 0,0 0 0,0-1 0,0 1 0,1 0 0,-1 0 0,0 0 0,1 0 0,-1 0 0,1-1 0,-1 1 0,1 0 0,-1 0 0,1-1 0,-1 1 0,1 0 0,0-1 0,-1 1 0,1 0 0,0-1 0,-1 1 0,1-1 0,1 1 0,11 8 0,0-1 0,1 0 0,24 9 0,38 11 0,155 35 0,87-7 0,-232-42 0,114 8 0,-130-17 0,-1 3 0,71 17 0,-62-10 0,-58-13 0,-1 1 0,0 1 0,0 1 0,28 11 0,-46-16 0,-1 0 0,1 0 0,-1 0 0,1 1 0,0-1 0,-1 0 0,1 0 0,-1 1 0,1-1 0,-1 0 0,0 1 0,1-1 0,-1 1 0,1-1 0,-1 1 0,0-1 0,1 0 0,-1 1 0,0-1 0,1 1 0,-1 0 0,0-1 0,0 1 0,0-1 0,1 1 0,-1-1 0,0 1 0,0-1 0,0 1 0,0 0 0,0-1 0,0 1 0,0-1 0,0 1 0,0 0 0,0-1 0,-1 1 0,1-1 0,0 1 0,0-1 0,0 1 0,-1-1 0,1 1 0,0-1 0,-1 1 0,1-1 0,0 1 0,-1-1 0,1 1 0,-1-1 0,1 0 0,-1 1 0,1-1 0,-1 0 0,1 1 0,-1-1 0,1 0 0,-1 0 0,1 1 0,-1-1 0,-37 19 0,-68 18 0,-2-6 0,-219 36 0,226-57 0,0-4 0,-1-5 0,-175-21 0,248 15 0,45 3 0,48 0 0,-63 2 0,2473 1-1365,-2419-1-5461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21CF2-202A-4950-BF57-D3392589E2B4}" type="datetimeFigureOut">
              <a:rPr lang="es-ES" smtClean="0"/>
              <a:t>22/07/2024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868B2-6F0F-4A17-8B63-DAD5FA1B93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66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58EBC-4DD2-42BB-AD6A-E42EFD342D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21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A868B2-6F0F-4A17-8B63-DAD5FA1B9318}" type="slidenum">
              <a:rPr lang="es-ES" smtClean="0"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03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10169-32E7-A7CD-DB68-75237DD87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7ACA32-31C3-3E97-03C0-755E837AF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CFAF9F-5A98-881A-F9D4-3CDE7AB5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F6218E-1E26-4F8A-9955-08E980824C0F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F8E476-CB43-0E21-0988-C8F08304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F8776-4920-6002-315D-B6B6AA37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05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49988-3689-84F1-0D5C-4DFE596D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166D9C-354C-4B74-9EA0-446C1059A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4A5EE7-F5AA-CA49-CF71-3E50C094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CC978-C9C0-4FD8-B8E4-825E4ED493DB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7A194C-2D5C-C719-4E71-4293D00E9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468F85-ADFC-B77B-6BE1-4A0834C4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156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756E84-2DB2-3CC8-E9C6-6C35CD33D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F81130-E0C7-F0B8-E040-7B434ACA7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4A79-25AB-C118-010C-57A08BAC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5FA09-D38E-45D0-9CFF-FE4160714FEF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0B35DD-1B17-E321-FB52-6F811159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FDF568-D67B-0AE2-F8FD-12361988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0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39964-D41B-B585-2EE5-DB8C3E70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58B9F1-10AE-CC68-0779-2CB41170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A56480-4FEE-F8A7-3768-9F799331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2EA97B-0E10-417B-B80C-8712982E10D2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53F1E2-C628-0340-41BE-31820312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670EBD-F005-3C39-0199-3D6B997A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348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9F486-FAA7-8231-BB9C-ACB5BA8E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D55AFF-E27B-4181-8580-11B4664F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856179-B0D7-FA0E-5FC7-FBACD21C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7315E1-8708-46D0-8502-B58E20AA887D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C8ADF0-C8DF-D5FB-43ED-93C1DBA8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4AA52B-A8CD-C1E3-C3D5-F3C8EBE2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69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FFA22-A1E0-BA54-B23C-C21C2A361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AFCEEC-61E2-7DB8-4020-18AFE30D2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EC7935-1129-C0E3-7A5E-201C0DCEE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EA8CE7-CAFA-9571-5FB4-E8AB54119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D40EF-1055-4DD6-B270-17FCA5AD9D0B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7E5824-1806-A0D5-C513-20EFBF15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82FD62-2B13-D5BE-382C-6F32296D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731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64F02-8907-7371-B589-D4B451C8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2E1F1A-AA42-D0E5-0A0E-0812696A2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D879A0-B219-7120-E833-B87C93C3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852BFF-E0D7-7550-0CE1-4E04E34EC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05DE28-A9A4-4909-21B2-1ADF36B3B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F022ED-21B9-6826-159B-32F42594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316BA-D039-4102-8CC2-4532C282FB0C}" type="datetime1">
              <a:rPr lang="es-ES" smtClean="0"/>
              <a:t>22/07/2024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19F28B-D05D-4BC0-E9CB-5FA02C3C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6CB22C-5CEC-133B-521F-EDF43B3F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818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9992C-080B-9128-498C-8A6BF5EC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F76FC2-CA60-BF7B-4EB9-DB5394631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19897-19E4-4097-94A2-80334BF6BFF3}" type="datetime1">
              <a:rPr lang="es-ES" smtClean="0"/>
              <a:t>22/07/2024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1C99BF-80DE-CFAA-069C-2FD7F1A2C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6C0669-7A86-059C-7F0E-3C29CDA2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60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E09D6FB-CBB9-E3B8-CBAC-C15C8A26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DD7DE-6836-42A6-A2FC-A772F57A12F0}" type="datetime1">
              <a:rPr lang="es-ES" smtClean="0"/>
              <a:t>22/07/2024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6B67F3-B40F-335D-7502-DDA17EF7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0FD8FF-1397-2B3D-ECD7-2AADE1C0A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82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0C4F1-AF59-652E-24F5-1AF6FC7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C6E53-7DEB-AD84-6B78-C8AFD22F0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943B18-63D6-301F-33AF-F475AB2B7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BCC395-D65E-0B8A-4997-162DEBB9A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37494-C81C-4CE3-86FE-3497936CA8B6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3F424C-E422-765F-EB96-BA4E8B4B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2EDFE7-C7DB-E38B-741E-8842D77F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868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C4376-3F55-45AA-ED12-3AB4B636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6DA4B3-359A-D367-65D6-35C04FC09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98BEDA-C759-EF5B-F9D8-47A4D543B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BEA7CB-F9B1-AA3D-1D2A-3BE76DA6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F0BC6B-608C-413B-BEDB-A553F06882E8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CED211-912C-19B3-5CBA-D0EFCF12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9F87F-7A91-9488-4414-4B6D8655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17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7D254F-369F-A0B2-977A-107CF80A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C68D37-CE19-C9C0-44BD-B3818FAA8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5457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2EB8A7-6D6A-136F-13EA-353620C23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9384" y="6305917"/>
            <a:ext cx="6424247" cy="455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70CBC9-D966-EC97-AF33-37D488DA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138" y="6311900"/>
            <a:ext cx="1072662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41B25D8-0A70-B63C-CE2E-A258EEFF4F1C}"/>
              </a:ext>
            </a:extLst>
          </p:cNvPr>
          <p:cNvSpPr/>
          <p:nvPr userDrawn="1"/>
        </p:nvSpPr>
        <p:spPr>
          <a:xfrm>
            <a:off x="3200679" y="6383102"/>
            <a:ext cx="587809" cy="316523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C41C5A4-B8A8-1892-018F-D5E1C18EA847}"/>
              </a:ext>
            </a:extLst>
          </p:cNvPr>
          <p:cNvSpPr/>
          <p:nvPr userDrawn="1"/>
        </p:nvSpPr>
        <p:spPr>
          <a:xfrm>
            <a:off x="4041913" y="6432619"/>
            <a:ext cx="1282440" cy="267006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5F34CE6-7C88-9D7D-C52D-CED2BFA0C947}"/>
              </a:ext>
            </a:extLst>
          </p:cNvPr>
          <p:cNvSpPr/>
          <p:nvPr userDrawn="1"/>
        </p:nvSpPr>
        <p:spPr>
          <a:xfrm>
            <a:off x="5577778" y="6346154"/>
            <a:ext cx="1219200" cy="375138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D16149-81C3-54D6-FC80-9BA5A2ACA1B4}"/>
              </a:ext>
            </a:extLst>
          </p:cNvPr>
          <p:cNvSpPr/>
          <p:nvPr userDrawn="1"/>
        </p:nvSpPr>
        <p:spPr>
          <a:xfrm>
            <a:off x="7054885" y="6346833"/>
            <a:ext cx="1219200" cy="415558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3EE8778-F17D-72CD-30B4-9A135A42266C}"/>
              </a:ext>
            </a:extLst>
          </p:cNvPr>
          <p:cNvSpPr/>
          <p:nvPr userDrawn="1"/>
        </p:nvSpPr>
        <p:spPr>
          <a:xfrm>
            <a:off x="8581744" y="6330106"/>
            <a:ext cx="524227" cy="431423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4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251.png"/><Relationship Id="rId4" Type="http://schemas.openxmlformats.org/officeDocument/2006/relationships/customXml" Target="../ink/ink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258.png"/><Relationship Id="rId3" Type="http://schemas.openxmlformats.org/officeDocument/2006/relationships/image" Target="../media/image14.png"/><Relationship Id="rId7" Type="http://schemas.openxmlformats.org/officeDocument/2006/relationships/image" Target="../media/image255.png"/><Relationship Id="rId12" Type="http://schemas.openxmlformats.org/officeDocument/2006/relationships/customXml" Target="../ink/ink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11" Type="http://schemas.openxmlformats.org/officeDocument/2006/relationships/image" Target="../media/image257.png"/><Relationship Id="rId5" Type="http://schemas.openxmlformats.org/officeDocument/2006/relationships/image" Target="../media/image254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25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9.xml"/><Relationship Id="rId5" Type="http://schemas.openxmlformats.org/officeDocument/2006/relationships/image" Target="../media/image260.png"/><Relationship Id="rId4" Type="http://schemas.openxmlformats.org/officeDocument/2006/relationships/customXml" Target="../ink/ink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13" Type="http://schemas.openxmlformats.org/officeDocument/2006/relationships/image" Target="../media/image267.png"/><Relationship Id="rId18" Type="http://schemas.openxmlformats.org/officeDocument/2006/relationships/customXml" Target="../ink/ink17.xml"/><Relationship Id="rId3" Type="http://schemas.openxmlformats.org/officeDocument/2006/relationships/image" Target="../media/image16.png"/><Relationship Id="rId21" Type="http://schemas.openxmlformats.org/officeDocument/2006/relationships/image" Target="../media/image270.png"/><Relationship Id="rId7" Type="http://schemas.openxmlformats.org/officeDocument/2006/relationships/image" Target="../media/image264.png"/><Relationship Id="rId12" Type="http://schemas.openxmlformats.org/officeDocument/2006/relationships/customXml" Target="../ink/ink14.xml"/><Relationship Id="rId17" Type="http://schemas.openxmlformats.org/officeDocument/2006/relationships/image" Target="../media/image219.png"/><Relationship Id="rId2" Type="http://schemas.openxmlformats.org/officeDocument/2006/relationships/image" Target="../media/image12.png"/><Relationship Id="rId16" Type="http://schemas.openxmlformats.org/officeDocument/2006/relationships/customXml" Target="../ink/ink16.xml"/><Relationship Id="rId20" Type="http://schemas.openxmlformats.org/officeDocument/2006/relationships/customXml" Target="../ink/ink1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.xml"/><Relationship Id="rId11" Type="http://schemas.openxmlformats.org/officeDocument/2006/relationships/image" Target="../media/image266.png"/><Relationship Id="rId5" Type="http://schemas.openxmlformats.org/officeDocument/2006/relationships/image" Target="../media/image263.png"/><Relationship Id="rId15" Type="http://schemas.openxmlformats.org/officeDocument/2006/relationships/image" Target="../media/image268.png"/><Relationship Id="rId10" Type="http://schemas.openxmlformats.org/officeDocument/2006/relationships/customXml" Target="../ink/ink13.xml"/><Relationship Id="rId19" Type="http://schemas.openxmlformats.org/officeDocument/2006/relationships/image" Target="../media/image269.png"/><Relationship Id="rId4" Type="http://schemas.openxmlformats.org/officeDocument/2006/relationships/customXml" Target="../ink/ink10.xml"/><Relationship Id="rId9" Type="http://schemas.openxmlformats.org/officeDocument/2006/relationships/image" Target="../media/image265.png"/><Relationship Id="rId14" Type="http://schemas.openxmlformats.org/officeDocument/2006/relationships/customXml" Target="../ink/ink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0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Oval 22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D063ED-90DA-2184-98DF-088B8B5C1E37}"/>
              </a:ext>
            </a:extLst>
          </p:cNvPr>
          <p:cNvSpPr txBox="1"/>
          <p:nvPr/>
        </p:nvSpPr>
        <p:spPr>
          <a:xfrm>
            <a:off x="1846746" y="3091920"/>
            <a:ext cx="3647984" cy="6741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Censo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Ibiza y Formentera</a:t>
            </a:r>
          </a:p>
        </p:txBody>
      </p:sp>
      <p:sp>
        <p:nvSpPr>
          <p:cNvPr id="41" name="Rectangle 24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4" descr="Juegos de Geografía | Juego de Municipis d'Eivissa i Formentera (2) |  Cerebriti">
            <a:extLst>
              <a:ext uri="{FF2B5EF4-FFF2-40B4-BE49-F238E27FC236}">
                <a16:creationId xmlns:a16="http://schemas.microsoft.com/office/drawing/2014/main" id="{FC6855FA-14BC-11C1-4C0C-1BC0DC40C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667" y="1703403"/>
            <a:ext cx="2736384" cy="345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0AB70B-2F71-1270-A095-6012EA4B1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 descr="portada&#10;">
            <a:extLst>
              <a:ext uri="{FF2B5EF4-FFF2-40B4-BE49-F238E27FC236}">
                <a16:creationId xmlns:a16="http://schemas.microsoft.com/office/drawing/2014/main" id="{03484B27-7669-A4F1-4310-1D3CC0575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6" y="123883"/>
            <a:ext cx="950442" cy="551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77A17D-C474-4BBB-45E3-CE09C60700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08" y="268214"/>
            <a:ext cx="1339157" cy="26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AF2E1EF-C185-89B9-B19D-E92C16223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983" y="6039016"/>
            <a:ext cx="1174104" cy="5131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821C7D-1E28-23BA-E251-E10DBFC339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288" y="6066095"/>
            <a:ext cx="1146616" cy="431796"/>
          </a:xfrm>
          <a:prstGeom prst="rect">
            <a:avLst/>
          </a:prstGeom>
        </p:spPr>
      </p:pic>
      <p:pic>
        <p:nvPicPr>
          <p:cNvPr id="9" name="Imagen 8" descr="Texto, Carta&#10;&#10;Descripción generada automáticamente">
            <a:extLst>
              <a:ext uri="{FF2B5EF4-FFF2-40B4-BE49-F238E27FC236}">
                <a16:creationId xmlns:a16="http://schemas.microsoft.com/office/drawing/2014/main" id="{F1DD9B24-A34C-48E1-F237-5AC0923C2D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885" y="6027661"/>
            <a:ext cx="735980" cy="50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5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B24D8FC-7187-EC00-CE20-542C6DA959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5CD67CB-022B-ED4A-E785-457FE3211D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13920"/>
              </p:ext>
            </p:extLst>
          </p:nvPr>
        </p:nvGraphicFramePr>
        <p:xfrm>
          <a:off x="737569" y="286187"/>
          <a:ext cx="11021660" cy="57417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0172">
                  <a:extLst>
                    <a:ext uri="{9D8B030D-6E8A-4147-A177-3AD203B41FA5}">
                      <a16:colId xmlns:a16="http://schemas.microsoft.com/office/drawing/2014/main" val="1761810840"/>
                    </a:ext>
                  </a:extLst>
                </a:gridCol>
                <a:gridCol w="1487933">
                  <a:extLst>
                    <a:ext uri="{9D8B030D-6E8A-4147-A177-3AD203B41FA5}">
                      <a16:colId xmlns:a16="http://schemas.microsoft.com/office/drawing/2014/main" val="196059016"/>
                    </a:ext>
                  </a:extLst>
                </a:gridCol>
                <a:gridCol w="166165">
                  <a:extLst>
                    <a:ext uri="{9D8B030D-6E8A-4147-A177-3AD203B41FA5}">
                      <a16:colId xmlns:a16="http://schemas.microsoft.com/office/drawing/2014/main" val="3161901773"/>
                    </a:ext>
                  </a:extLst>
                </a:gridCol>
                <a:gridCol w="1081962">
                  <a:extLst>
                    <a:ext uri="{9D8B030D-6E8A-4147-A177-3AD203B41FA5}">
                      <a16:colId xmlns:a16="http://schemas.microsoft.com/office/drawing/2014/main" val="2497664133"/>
                    </a:ext>
                  </a:extLst>
                </a:gridCol>
                <a:gridCol w="392754">
                  <a:extLst>
                    <a:ext uri="{9D8B030D-6E8A-4147-A177-3AD203B41FA5}">
                      <a16:colId xmlns:a16="http://schemas.microsoft.com/office/drawing/2014/main" val="2543339179"/>
                    </a:ext>
                  </a:extLst>
                </a:gridCol>
                <a:gridCol w="385202">
                  <a:extLst>
                    <a:ext uri="{9D8B030D-6E8A-4147-A177-3AD203B41FA5}">
                      <a16:colId xmlns:a16="http://schemas.microsoft.com/office/drawing/2014/main" val="2484945069"/>
                    </a:ext>
                  </a:extLst>
                </a:gridCol>
                <a:gridCol w="966779">
                  <a:extLst>
                    <a:ext uri="{9D8B030D-6E8A-4147-A177-3AD203B41FA5}">
                      <a16:colId xmlns:a16="http://schemas.microsoft.com/office/drawing/2014/main" val="3904045956"/>
                    </a:ext>
                  </a:extLst>
                </a:gridCol>
                <a:gridCol w="1125391">
                  <a:extLst>
                    <a:ext uri="{9D8B030D-6E8A-4147-A177-3AD203B41FA5}">
                      <a16:colId xmlns:a16="http://schemas.microsoft.com/office/drawing/2014/main" val="3363950870"/>
                    </a:ext>
                  </a:extLst>
                </a:gridCol>
                <a:gridCol w="566472">
                  <a:extLst>
                    <a:ext uri="{9D8B030D-6E8A-4147-A177-3AD203B41FA5}">
                      <a16:colId xmlns:a16="http://schemas.microsoft.com/office/drawing/2014/main" val="1427761834"/>
                    </a:ext>
                  </a:extLst>
                </a:gridCol>
                <a:gridCol w="515490">
                  <a:extLst>
                    <a:ext uri="{9D8B030D-6E8A-4147-A177-3AD203B41FA5}">
                      <a16:colId xmlns:a16="http://schemas.microsoft.com/office/drawing/2014/main" val="2910630804"/>
                    </a:ext>
                  </a:extLst>
                </a:gridCol>
                <a:gridCol w="679767">
                  <a:extLst>
                    <a:ext uri="{9D8B030D-6E8A-4147-A177-3AD203B41FA5}">
                      <a16:colId xmlns:a16="http://schemas.microsoft.com/office/drawing/2014/main" val="428589777"/>
                    </a:ext>
                  </a:extLst>
                </a:gridCol>
                <a:gridCol w="266242">
                  <a:extLst>
                    <a:ext uri="{9D8B030D-6E8A-4147-A177-3AD203B41FA5}">
                      <a16:colId xmlns:a16="http://schemas.microsoft.com/office/drawing/2014/main" val="3660183511"/>
                    </a:ext>
                  </a:extLst>
                </a:gridCol>
                <a:gridCol w="2917331">
                  <a:extLst>
                    <a:ext uri="{9D8B030D-6E8A-4147-A177-3AD203B41FA5}">
                      <a16:colId xmlns:a16="http://schemas.microsoft.com/office/drawing/2014/main" val="3884404307"/>
                    </a:ext>
                  </a:extLst>
                </a:gridCol>
              </a:tblGrid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41441786H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TUR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05408308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46119781C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 CARRERAS MARIO GARCIA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9506038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54877119Q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MARIN PALACIOS ANA LUZ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SENA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72047842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21464129T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MARTINEZ IBARRA MARIA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HUESCA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69745053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Y4015702P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MARTINS PATRICIA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FAISAN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51355990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41454002K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MATEO JUAN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RIQUER WALLIS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42990217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X4653787J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MATTEO GIUSEPPE IGOR 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84047673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49417086E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MEDINA MOREL CATALINA LUCIA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RIQUER WALLIS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45998439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55466311V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MENDEZ VIZCARRA VANESA CAROLINA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VELL 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5007235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02669210Z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MENDOZA CASTILLO NOLI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58052489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Y4153055M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MILANI MELISSA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13480210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Y4461278M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MINGXIA CHEN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DE VALCARCEL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52918418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41451912R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MITCHELL HENNEN PAULINO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11192921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Y5665989E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MONTOYA PEREZ LAURA ANDREA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PASAJE DEN 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65301866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X6152317R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MORATTI SILVANA LORENA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13828185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48232491L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MORENO VARA MARINA VERA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MESTRAL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19989317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X4007172C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MUNIZAGA GONZALEZ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FORNET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12324522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47257196Q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MUÑOZ OLTRA ANDRES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13669164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Y0103209E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NAKE SKY LAURENCE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ESCOLES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64441785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Y7033198L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NICOLE LEBRE CHANTAL MARIE JOSE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88935117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Y4501273A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NIKOLAI NEVIN CHRISTIANE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CALA LLENYA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33274001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46957941Z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NOGUERA GONZALEZ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68711054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47259362C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NOGUERA LUNA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5976060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41434484F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NOGUERA MARI MARIA LUISA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ESPORTIU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23287677"/>
                  </a:ext>
                </a:extLst>
              </a:tr>
              <a:tr h="2296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41453916G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NOTARIO JAREÑO AMPARO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01/06/1998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0574796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B373579-88E3-753A-982E-FD0359A33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961BDE-2143-2EB5-6F40-7633FE1BC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758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B5D9ADD-4FE8-E9C0-6954-2BADE249BB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1FC4E1B-3DEC-6FB7-857E-40A4087DD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887725"/>
              </p:ext>
            </p:extLst>
          </p:nvPr>
        </p:nvGraphicFramePr>
        <p:xfrm>
          <a:off x="880952" y="460690"/>
          <a:ext cx="10767644" cy="55393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89">
                  <a:extLst>
                    <a:ext uri="{9D8B030D-6E8A-4147-A177-3AD203B41FA5}">
                      <a16:colId xmlns:a16="http://schemas.microsoft.com/office/drawing/2014/main" val="2148363263"/>
                    </a:ext>
                  </a:extLst>
                </a:gridCol>
                <a:gridCol w="1449220">
                  <a:extLst>
                    <a:ext uri="{9D8B030D-6E8A-4147-A177-3AD203B41FA5}">
                      <a16:colId xmlns:a16="http://schemas.microsoft.com/office/drawing/2014/main" val="841473291"/>
                    </a:ext>
                  </a:extLst>
                </a:gridCol>
                <a:gridCol w="161842">
                  <a:extLst>
                    <a:ext uri="{9D8B030D-6E8A-4147-A177-3AD203B41FA5}">
                      <a16:colId xmlns:a16="http://schemas.microsoft.com/office/drawing/2014/main" val="3901259642"/>
                    </a:ext>
                  </a:extLst>
                </a:gridCol>
                <a:gridCol w="1053811">
                  <a:extLst>
                    <a:ext uri="{9D8B030D-6E8A-4147-A177-3AD203B41FA5}">
                      <a16:colId xmlns:a16="http://schemas.microsoft.com/office/drawing/2014/main" val="2546076119"/>
                    </a:ext>
                  </a:extLst>
                </a:gridCol>
                <a:gridCol w="382535">
                  <a:extLst>
                    <a:ext uri="{9D8B030D-6E8A-4147-A177-3AD203B41FA5}">
                      <a16:colId xmlns:a16="http://schemas.microsoft.com/office/drawing/2014/main" val="950792559"/>
                    </a:ext>
                  </a:extLst>
                </a:gridCol>
                <a:gridCol w="375179">
                  <a:extLst>
                    <a:ext uri="{9D8B030D-6E8A-4147-A177-3AD203B41FA5}">
                      <a16:colId xmlns:a16="http://schemas.microsoft.com/office/drawing/2014/main" val="60317237"/>
                    </a:ext>
                  </a:extLst>
                </a:gridCol>
                <a:gridCol w="941625">
                  <a:extLst>
                    <a:ext uri="{9D8B030D-6E8A-4147-A177-3AD203B41FA5}">
                      <a16:colId xmlns:a16="http://schemas.microsoft.com/office/drawing/2014/main" val="244856367"/>
                    </a:ext>
                  </a:extLst>
                </a:gridCol>
                <a:gridCol w="1096110">
                  <a:extLst>
                    <a:ext uri="{9D8B030D-6E8A-4147-A177-3AD203B41FA5}">
                      <a16:colId xmlns:a16="http://schemas.microsoft.com/office/drawing/2014/main" val="3380538781"/>
                    </a:ext>
                  </a:extLst>
                </a:gridCol>
                <a:gridCol w="551734">
                  <a:extLst>
                    <a:ext uri="{9D8B030D-6E8A-4147-A177-3AD203B41FA5}">
                      <a16:colId xmlns:a16="http://schemas.microsoft.com/office/drawing/2014/main" val="1346441757"/>
                    </a:ext>
                  </a:extLst>
                </a:gridCol>
                <a:gridCol w="502077">
                  <a:extLst>
                    <a:ext uri="{9D8B030D-6E8A-4147-A177-3AD203B41FA5}">
                      <a16:colId xmlns:a16="http://schemas.microsoft.com/office/drawing/2014/main" val="1037845976"/>
                    </a:ext>
                  </a:extLst>
                </a:gridCol>
                <a:gridCol w="662080">
                  <a:extLst>
                    <a:ext uri="{9D8B030D-6E8A-4147-A177-3AD203B41FA5}">
                      <a16:colId xmlns:a16="http://schemas.microsoft.com/office/drawing/2014/main" val="3994578259"/>
                    </a:ext>
                  </a:extLst>
                </a:gridCol>
                <a:gridCol w="259315">
                  <a:extLst>
                    <a:ext uri="{9D8B030D-6E8A-4147-A177-3AD203B41FA5}">
                      <a16:colId xmlns:a16="http://schemas.microsoft.com/office/drawing/2014/main" val="70151991"/>
                    </a:ext>
                  </a:extLst>
                </a:gridCol>
                <a:gridCol w="2841427">
                  <a:extLst>
                    <a:ext uri="{9D8B030D-6E8A-4147-A177-3AD203B41FA5}">
                      <a16:colId xmlns:a16="http://schemas.microsoft.com/office/drawing/2014/main" val="2682391006"/>
                    </a:ext>
                  </a:extLst>
                </a:gridCol>
              </a:tblGrid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41429854T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ODESIA FERRER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01521787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Y6114403M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OTI RUSSO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CALA LLENYA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07323873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41436448Q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PAREJO MORALES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6864080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41432242L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PASCUAL TORRES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5536391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41452227V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PASTOR ALCALDE ALBERTO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GUATLERA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73745006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48232103E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PAZ OREJUELA FRANCIA LORENA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VAPOR DE 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23353913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Y3152214D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PEDRAZA ALFONSO NATHALIA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74603110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24384820J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PEIRO FURIO ANGELA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AUSIAS MARCH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13227399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48230542W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ALE FABIAN ALDO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50827907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X7445469R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PHILIPPIN THOMAS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FALCO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45614547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46953740E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SANCHEZ ESTEFANIA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74690485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46827310T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PONCE RIOS ELENA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68467776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Y5101699Z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PRIESTLEY WILLIAM CHARLES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 DE CAN NEGRE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0222011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55466216Z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PUCHI LHABA TSERING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S'OLIVERA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81264365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X3753262F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PULICE MONICA VALERIA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0531705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X2541246E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QUIROZ FLORES RICARDO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26835676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55465210C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RADICI RODRIGUEZ FLAVIA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S'ARGAMASSA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2380892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41461746Z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GOMEZ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DE VALCARCEL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4593035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41461930Z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MARI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78191413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41461544L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MARI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PONIENTE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70946849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41438387T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SANCHEZ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75046514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X5992452D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RBIB MOUSTAPHA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PUIG D'EN VINYETS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52795447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21803399C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RECALDE BILLIET VERONICA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BUNGALOW PARK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52392407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X5296988L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REGUEIRA NOELIA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48635553"/>
                  </a:ext>
                </a:extLst>
              </a:tr>
              <a:tr h="2215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46958676J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REYES CORTES EVA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4085893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37CF7DE-D46E-7E5A-E5B7-2D432A6C4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12D0C0-E5E0-FF29-6390-C04B78A7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25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E1968EB-340A-55C9-66B8-6C64987052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535AA6A-D3E5-A361-5F30-2463FAC40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895279"/>
              </p:ext>
            </p:extLst>
          </p:nvPr>
        </p:nvGraphicFramePr>
        <p:xfrm>
          <a:off x="846051" y="460691"/>
          <a:ext cx="10804696" cy="56789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0916">
                  <a:extLst>
                    <a:ext uri="{9D8B030D-6E8A-4147-A177-3AD203B41FA5}">
                      <a16:colId xmlns:a16="http://schemas.microsoft.com/office/drawing/2014/main" val="1125249753"/>
                    </a:ext>
                  </a:extLst>
                </a:gridCol>
                <a:gridCol w="1458643">
                  <a:extLst>
                    <a:ext uri="{9D8B030D-6E8A-4147-A177-3AD203B41FA5}">
                      <a16:colId xmlns:a16="http://schemas.microsoft.com/office/drawing/2014/main" val="186263370"/>
                    </a:ext>
                  </a:extLst>
                </a:gridCol>
                <a:gridCol w="162895">
                  <a:extLst>
                    <a:ext uri="{9D8B030D-6E8A-4147-A177-3AD203B41FA5}">
                      <a16:colId xmlns:a16="http://schemas.microsoft.com/office/drawing/2014/main" val="2905115041"/>
                    </a:ext>
                  </a:extLst>
                </a:gridCol>
                <a:gridCol w="1060663">
                  <a:extLst>
                    <a:ext uri="{9D8B030D-6E8A-4147-A177-3AD203B41FA5}">
                      <a16:colId xmlns:a16="http://schemas.microsoft.com/office/drawing/2014/main" val="2499021332"/>
                    </a:ext>
                  </a:extLst>
                </a:gridCol>
                <a:gridCol w="385023">
                  <a:extLst>
                    <a:ext uri="{9D8B030D-6E8A-4147-A177-3AD203B41FA5}">
                      <a16:colId xmlns:a16="http://schemas.microsoft.com/office/drawing/2014/main" val="2175166588"/>
                    </a:ext>
                  </a:extLst>
                </a:gridCol>
                <a:gridCol w="377619">
                  <a:extLst>
                    <a:ext uri="{9D8B030D-6E8A-4147-A177-3AD203B41FA5}">
                      <a16:colId xmlns:a16="http://schemas.microsoft.com/office/drawing/2014/main" val="4242389606"/>
                    </a:ext>
                  </a:extLst>
                </a:gridCol>
                <a:gridCol w="947748">
                  <a:extLst>
                    <a:ext uri="{9D8B030D-6E8A-4147-A177-3AD203B41FA5}">
                      <a16:colId xmlns:a16="http://schemas.microsoft.com/office/drawing/2014/main" val="2571153125"/>
                    </a:ext>
                  </a:extLst>
                </a:gridCol>
                <a:gridCol w="1103237">
                  <a:extLst>
                    <a:ext uri="{9D8B030D-6E8A-4147-A177-3AD203B41FA5}">
                      <a16:colId xmlns:a16="http://schemas.microsoft.com/office/drawing/2014/main" val="3345447312"/>
                    </a:ext>
                  </a:extLst>
                </a:gridCol>
                <a:gridCol w="555321">
                  <a:extLst>
                    <a:ext uri="{9D8B030D-6E8A-4147-A177-3AD203B41FA5}">
                      <a16:colId xmlns:a16="http://schemas.microsoft.com/office/drawing/2014/main" val="2021292208"/>
                    </a:ext>
                  </a:extLst>
                </a:gridCol>
                <a:gridCol w="505342">
                  <a:extLst>
                    <a:ext uri="{9D8B030D-6E8A-4147-A177-3AD203B41FA5}">
                      <a16:colId xmlns:a16="http://schemas.microsoft.com/office/drawing/2014/main" val="3612446919"/>
                    </a:ext>
                  </a:extLst>
                </a:gridCol>
                <a:gridCol w="666385">
                  <a:extLst>
                    <a:ext uri="{9D8B030D-6E8A-4147-A177-3AD203B41FA5}">
                      <a16:colId xmlns:a16="http://schemas.microsoft.com/office/drawing/2014/main" val="1021906360"/>
                    </a:ext>
                  </a:extLst>
                </a:gridCol>
                <a:gridCol w="261001">
                  <a:extLst>
                    <a:ext uri="{9D8B030D-6E8A-4147-A177-3AD203B41FA5}">
                      <a16:colId xmlns:a16="http://schemas.microsoft.com/office/drawing/2014/main" val="3102769615"/>
                    </a:ext>
                  </a:extLst>
                </a:gridCol>
                <a:gridCol w="2859903">
                  <a:extLst>
                    <a:ext uri="{9D8B030D-6E8A-4147-A177-3AD203B41FA5}">
                      <a16:colId xmlns:a16="http://schemas.microsoft.com/office/drawing/2014/main" val="2672646700"/>
                    </a:ext>
                  </a:extLst>
                </a:gridCol>
              </a:tblGrid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41438690G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CLAPES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BLANCA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47052715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41445974C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ESCANDELL ADRIAN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64985623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41442998B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MARIA MARIA LUISA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91086321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Y1638937V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RICHIE BARBARA DOROTHEA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63652526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47257264S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RAMON LUIS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ALCALDE TORRES TUR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99270800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18595340R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RIVERO MADRONA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40760789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Y3231749X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ROBINSON PIA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GUASCH VICH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5629643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10182294X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RODRIGO ALONSO BENITO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TUR TUR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70481583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46950328Z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FERRER MARIA LUISA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59802372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41453503M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SIBAJA PEDRO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VICENTE MARI MAYANS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83582181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X7101903D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ROGAN PETER EDWARD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06501661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46956930S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SANCHIS SANDRA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27131448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41456305R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TORRES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PADRE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06772456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50876572C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ROLANIA PEREZ MIRIAN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 DES MURTAR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63434398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55465588F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ROMERO MENACHO DANIEL EDUARDO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09978629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19449141L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CRESPO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CLAVO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93652999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12413738V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JOSE VAZQUEZ JAIONE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PAIS VALENCIA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34254835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37308116T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SAN MIGUEL CASTAÑER MARIA ANGELES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PARADA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69334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41453921D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FERRER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75928982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51617141N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SANCHO AGUAS MARIA ROSARIO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MONTE CALVARIO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20964558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X5402536C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SARR BINETA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67474836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X9070507C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SCHIRATO FEDERICA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23919629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41452195P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TORRES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GERTRUDIS DE FRUITERA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46531798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75418274D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SERRANO GUTIERREZ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89515613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Y8972569F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SHASHUA EDEN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12 (SANTA EULALIA)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156548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FA29C3E4-29AD-56F5-0B23-585FE4C7B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21DAEA-C464-5676-A404-AEADAA21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771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8A77C6-971F-F01A-6AC5-F87CED9AC0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23B2312-98B2-9ECD-8816-B2CCDD25C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33447"/>
              </p:ext>
            </p:extLst>
          </p:nvPr>
        </p:nvGraphicFramePr>
        <p:xfrm>
          <a:off x="832090" y="467669"/>
          <a:ext cx="10862786" cy="57838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2276">
                  <a:extLst>
                    <a:ext uri="{9D8B030D-6E8A-4147-A177-3AD203B41FA5}">
                      <a16:colId xmlns:a16="http://schemas.microsoft.com/office/drawing/2014/main" val="3521888772"/>
                    </a:ext>
                  </a:extLst>
                </a:gridCol>
                <a:gridCol w="1462412">
                  <a:extLst>
                    <a:ext uri="{9D8B030D-6E8A-4147-A177-3AD203B41FA5}">
                      <a16:colId xmlns:a16="http://schemas.microsoft.com/office/drawing/2014/main" val="216447656"/>
                    </a:ext>
                  </a:extLst>
                </a:gridCol>
                <a:gridCol w="163316">
                  <a:extLst>
                    <a:ext uri="{9D8B030D-6E8A-4147-A177-3AD203B41FA5}">
                      <a16:colId xmlns:a16="http://schemas.microsoft.com/office/drawing/2014/main" val="1403118728"/>
                    </a:ext>
                  </a:extLst>
                </a:gridCol>
                <a:gridCol w="1063404">
                  <a:extLst>
                    <a:ext uri="{9D8B030D-6E8A-4147-A177-3AD203B41FA5}">
                      <a16:colId xmlns:a16="http://schemas.microsoft.com/office/drawing/2014/main" val="231278627"/>
                    </a:ext>
                  </a:extLst>
                </a:gridCol>
                <a:gridCol w="386018">
                  <a:extLst>
                    <a:ext uri="{9D8B030D-6E8A-4147-A177-3AD203B41FA5}">
                      <a16:colId xmlns:a16="http://schemas.microsoft.com/office/drawing/2014/main" val="858352107"/>
                    </a:ext>
                  </a:extLst>
                </a:gridCol>
                <a:gridCol w="378595">
                  <a:extLst>
                    <a:ext uri="{9D8B030D-6E8A-4147-A177-3AD203B41FA5}">
                      <a16:colId xmlns:a16="http://schemas.microsoft.com/office/drawing/2014/main" val="3207910244"/>
                    </a:ext>
                  </a:extLst>
                </a:gridCol>
                <a:gridCol w="950197">
                  <a:extLst>
                    <a:ext uri="{9D8B030D-6E8A-4147-A177-3AD203B41FA5}">
                      <a16:colId xmlns:a16="http://schemas.microsoft.com/office/drawing/2014/main" val="1879227115"/>
                    </a:ext>
                  </a:extLst>
                </a:gridCol>
                <a:gridCol w="1106088">
                  <a:extLst>
                    <a:ext uri="{9D8B030D-6E8A-4147-A177-3AD203B41FA5}">
                      <a16:colId xmlns:a16="http://schemas.microsoft.com/office/drawing/2014/main" val="2924376016"/>
                    </a:ext>
                  </a:extLst>
                </a:gridCol>
                <a:gridCol w="556756">
                  <a:extLst>
                    <a:ext uri="{9D8B030D-6E8A-4147-A177-3AD203B41FA5}">
                      <a16:colId xmlns:a16="http://schemas.microsoft.com/office/drawing/2014/main" val="2648163849"/>
                    </a:ext>
                  </a:extLst>
                </a:gridCol>
                <a:gridCol w="506648">
                  <a:extLst>
                    <a:ext uri="{9D8B030D-6E8A-4147-A177-3AD203B41FA5}">
                      <a16:colId xmlns:a16="http://schemas.microsoft.com/office/drawing/2014/main" val="1015973152"/>
                    </a:ext>
                  </a:extLst>
                </a:gridCol>
                <a:gridCol w="668107">
                  <a:extLst>
                    <a:ext uri="{9D8B030D-6E8A-4147-A177-3AD203B41FA5}">
                      <a16:colId xmlns:a16="http://schemas.microsoft.com/office/drawing/2014/main" val="1843385506"/>
                    </a:ext>
                  </a:extLst>
                </a:gridCol>
                <a:gridCol w="261676">
                  <a:extLst>
                    <a:ext uri="{9D8B030D-6E8A-4147-A177-3AD203B41FA5}">
                      <a16:colId xmlns:a16="http://schemas.microsoft.com/office/drawing/2014/main" val="1679582566"/>
                    </a:ext>
                  </a:extLst>
                </a:gridCol>
                <a:gridCol w="2867293">
                  <a:extLst>
                    <a:ext uri="{9D8B030D-6E8A-4147-A177-3AD203B41FA5}">
                      <a16:colId xmlns:a16="http://schemas.microsoft.com/office/drawing/2014/main" val="2764236983"/>
                    </a:ext>
                  </a:extLst>
                </a:gridCol>
              </a:tblGrid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X9345738X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SIGNORILE GIOVANNI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BEGONIAS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89950572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Y0722234W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SOERNSEN SVENJA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80268630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25670143G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SOLORZANO SANCHEZ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4328294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47406637A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STAUB VOGEL RAHEL JUDITH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S'ESGLESIA (SANTA GERTRUDIS)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91610202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X2957384K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STAVROPOULOS DIMITRA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28305510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41443938P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SUBIRANA MARI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57769458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X3189573W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SUWIT INTHACHINDA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09944295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Y5825567A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SVENNINGSSON EVA CHRISTINA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MONTE KILIMANJARO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60005670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47430270S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SZMUKLER KRAISELMAN GASTON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44615863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74370081H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TARI DE PACO MIREIA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AMARANTUS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97071261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24366753R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TARRASA MARTINEZ ABELARDO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64960082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Y2447259G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TEIXEIRA CLEMENTE ANA ELISABETE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81225331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X2928264L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THEREESE NYBLOM BIRGITTA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31695026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05264997K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TORRECILLAS MORALES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PUJOLET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05117024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41578645G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TORREJON I PONT CARLOTA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86213436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41438232Y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CARDONA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98186927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41449321D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FERRER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OLIVERES DE PERALTA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09586638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41452035D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GUASCH ROSAURA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TORRES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13387468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41450448D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JUAN LUIS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NEGRETA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53348222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41449292A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JUAN MIGUEL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 CAN BUFI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48458839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41407800A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NOGUERA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99952833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41444683V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PRATS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45672938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41453159Y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RAMON SILVIA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RAFAEL ALBERTI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63567440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41455975Q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RAMON VANESA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HERNANDEZ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75189352"/>
                  </a:ext>
                </a:extLst>
              </a:tr>
              <a:tr h="2313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41433203Z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RIERA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PAZ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1429938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CB32B4A-BA89-5DBF-2A63-1A75CB786C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04DE65-99D9-BFAF-7389-264B3AE44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58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6F20C2F-B390-4A8B-A4F6-7769EFE47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06877"/>
              </p:ext>
            </p:extLst>
          </p:nvPr>
        </p:nvGraphicFramePr>
        <p:xfrm>
          <a:off x="825110" y="323663"/>
          <a:ext cx="10874563" cy="598823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89">
                  <a:extLst>
                    <a:ext uri="{9D8B030D-6E8A-4147-A177-3AD203B41FA5}">
                      <a16:colId xmlns:a16="http://schemas.microsoft.com/office/drawing/2014/main" val="232596412"/>
                    </a:ext>
                  </a:extLst>
                </a:gridCol>
                <a:gridCol w="1464297">
                  <a:extLst>
                    <a:ext uri="{9D8B030D-6E8A-4147-A177-3AD203B41FA5}">
                      <a16:colId xmlns:a16="http://schemas.microsoft.com/office/drawing/2014/main" val="2565539991"/>
                    </a:ext>
                  </a:extLst>
                </a:gridCol>
                <a:gridCol w="163526">
                  <a:extLst>
                    <a:ext uri="{9D8B030D-6E8A-4147-A177-3AD203B41FA5}">
                      <a16:colId xmlns:a16="http://schemas.microsoft.com/office/drawing/2014/main" val="2693867751"/>
                    </a:ext>
                  </a:extLst>
                </a:gridCol>
                <a:gridCol w="1064774">
                  <a:extLst>
                    <a:ext uri="{9D8B030D-6E8A-4147-A177-3AD203B41FA5}">
                      <a16:colId xmlns:a16="http://schemas.microsoft.com/office/drawing/2014/main" val="3163699285"/>
                    </a:ext>
                  </a:extLst>
                </a:gridCol>
                <a:gridCol w="386515">
                  <a:extLst>
                    <a:ext uri="{9D8B030D-6E8A-4147-A177-3AD203B41FA5}">
                      <a16:colId xmlns:a16="http://schemas.microsoft.com/office/drawing/2014/main" val="4073312356"/>
                    </a:ext>
                  </a:extLst>
                </a:gridCol>
                <a:gridCol w="379082">
                  <a:extLst>
                    <a:ext uri="{9D8B030D-6E8A-4147-A177-3AD203B41FA5}">
                      <a16:colId xmlns:a16="http://schemas.microsoft.com/office/drawing/2014/main" val="1323569720"/>
                    </a:ext>
                  </a:extLst>
                </a:gridCol>
                <a:gridCol w="951421">
                  <a:extLst>
                    <a:ext uri="{9D8B030D-6E8A-4147-A177-3AD203B41FA5}">
                      <a16:colId xmlns:a16="http://schemas.microsoft.com/office/drawing/2014/main" val="1138618847"/>
                    </a:ext>
                  </a:extLst>
                </a:gridCol>
                <a:gridCol w="1107514">
                  <a:extLst>
                    <a:ext uri="{9D8B030D-6E8A-4147-A177-3AD203B41FA5}">
                      <a16:colId xmlns:a16="http://schemas.microsoft.com/office/drawing/2014/main" val="4232467993"/>
                    </a:ext>
                  </a:extLst>
                </a:gridCol>
                <a:gridCol w="557474">
                  <a:extLst>
                    <a:ext uri="{9D8B030D-6E8A-4147-A177-3AD203B41FA5}">
                      <a16:colId xmlns:a16="http://schemas.microsoft.com/office/drawing/2014/main" val="2929788698"/>
                    </a:ext>
                  </a:extLst>
                </a:gridCol>
                <a:gridCol w="507301">
                  <a:extLst>
                    <a:ext uri="{9D8B030D-6E8A-4147-A177-3AD203B41FA5}">
                      <a16:colId xmlns:a16="http://schemas.microsoft.com/office/drawing/2014/main" val="2710454635"/>
                    </a:ext>
                  </a:extLst>
                </a:gridCol>
                <a:gridCol w="668968">
                  <a:extLst>
                    <a:ext uri="{9D8B030D-6E8A-4147-A177-3AD203B41FA5}">
                      <a16:colId xmlns:a16="http://schemas.microsoft.com/office/drawing/2014/main" val="1933438045"/>
                    </a:ext>
                  </a:extLst>
                </a:gridCol>
                <a:gridCol w="262013">
                  <a:extLst>
                    <a:ext uri="{9D8B030D-6E8A-4147-A177-3AD203B41FA5}">
                      <a16:colId xmlns:a16="http://schemas.microsoft.com/office/drawing/2014/main" val="2928746633"/>
                    </a:ext>
                  </a:extLst>
                </a:gridCol>
                <a:gridCol w="2870989">
                  <a:extLst>
                    <a:ext uri="{9D8B030D-6E8A-4147-A177-3AD203B41FA5}">
                      <a16:colId xmlns:a16="http://schemas.microsoft.com/office/drawing/2014/main" val="757286808"/>
                    </a:ext>
                  </a:extLst>
                </a:gridCol>
              </a:tblGrid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41460935P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RIERA JOAN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18080455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41442770J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TORRES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86231858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29183147B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TORTOSA BORRAS SANDRA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63794882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41444383Q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ESCANDELL MARIA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64291565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Y7631157R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VAN EWIJK ROB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CESAR PUGET RIQUER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41106545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25667138N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VEGA NARVAEZ JUAN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60197900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41446988E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VEIGA VARELA JOAQUIN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88787515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47253771H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VENTEO MOYA BEATRIZ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17544033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Y6114498P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VIERA LUCIA NOEL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CALA LLENYA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54557662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14567500J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 CANIBE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OLIVERES DE PERALTA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75526934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28748094A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VILLEGAS VAZQUEZ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7108383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48233835Y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WAINSTEIN NAON VERONICA EVELYN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25087504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X4293500K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WALSH MARGARET ELAINE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53294972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55466733W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WICHERS MEDINA MEYER YURIAN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4143994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X4634169Z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XIA LIN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TUR TUR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95165815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X2863829F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YAÑEZ GABRIELA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03996960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17752251T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YUS CORTIÑAS JESICA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31651018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X8661439F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ZUICA MARINELA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89223807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41461861Z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ZURDO MARI SANDRA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20471541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B72762529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BABEL BOATS,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 DE CAN ESPANYOL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17/11/2022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79322166"/>
                  </a:ext>
                </a:extLst>
              </a:tr>
              <a:tr h="349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B16663056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BLANCAMAR IBIZA PROVISIONING SERVICE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CIUDAD JARDIN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14315849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B44840619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BOTANICA BIO BOUTIQUE,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10/03/2023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46621666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B06773543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BOTIGUES ES PLA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46415854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B57886905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CASTELLOIBIZA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18/11/2014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88331191"/>
                  </a:ext>
                </a:extLst>
              </a:tr>
              <a:tr h="234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B57351736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700" u="none" strike="noStrike">
                          <a:effectLst/>
                        </a:rPr>
                        <a:t>CAN RAMON EIVISSA 2005 SL</a:t>
                      </a:r>
                      <a:endParaRPr lang="fi-FI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16/05/2005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7738472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18C2B20-9ACD-A382-4F9E-332F778D9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73D783-0FDA-1554-D77D-DFB6EB196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381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8934BF8-0CE2-67D6-767C-325530A57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923618"/>
              </p:ext>
            </p:extLst>
          </p:nvPr>
        </p:nvGraphicFramePr>
        <p:xfrm>
          <a:off x="1164619" y="460690"/>
          <a:ext cx="10167559" cy="56023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5289">
                  <a:extLst>
                    <a:ext uri="{9D8B030D-6E8A-4147-A177-3AD203B41FA5}">
                      <a16:colId xmlns:a16="http://schemas.microsoft.com/office/drawing/2014/main" val="4121772656"/>
                    </a:ext>
                  </a:extLst>
                </a:gridCol>
                <a:gridCol w="1368180">
                  <a:extLst>
                    <a:ext uri="{9D8B030D-6E8A-4147-A177-3AD203B41FA5}">
                      <a16:colId xmlns:a16="http://schemas.microsoft.com/office/drawing/2014/main" val="2378265117"/>
                    </a:ext>
                  </a:extLst>
                </a:gridCol>
                <a:gridCol w="152792">
                  <a:extLst>
                    <a:ext uri="{9D8B030D-6E8A-4147-A177-3AD203B41FA5}">
                      <a16:colId xmlns:a16="http://schemas.microsoft.com/office/drawing/2014/main" val="1626919813"/>
                    </a:ext>
                  </a:extLst>
                </a:gridCol>
                <a:gridCol w="994882">
                  <a:extLst>
                    <a:ext uri="{9D8B030D-6E8A-4147-A177-3AD203B41FA5}">
                      <a16:colId xmlns:a16="http://schemas.microsoft.com/office/drawing/2014/main" val="2539372052"/>
                    </a:ext>
                  </a:extLst>
                </a:gridCol>
                <a:gridCol w="361144">
                  <a:extLst>
                    <a:ext uri="{9D8B030D-6E8A-4147-A177-3AD203B41FA5}">
                      <a16:colId xmlns:a16="http://schemas.microsoft.com/office/drawing/2014/main" val="2763225523"/>
                    </a:ext>
                  </a:extLst>
                </a:gridCol>
                <a:gridCol w="354199">
                  <a:extLst>
                    <a:ext uri="{9D8B030D-6E8A-4147-A177-3AD203B41FA5}">
                      <a16:colId xmlns:a16="http://schemas.microsoft.com/office/drawing/2014/main" val="3256297825"/>
                    </a:ext>
                  </a:extLst>
                </a:gridCol>
                <a:gridCol w="888969">
                  <a:extLst>
                    <a:ext uri="{9D8B030D-6E8A-4147-A177-3AD203B41FA5}">
                      <a16:colId xmlns:a16="http://schemas.microsoft.com/office/drawing/2014/main" val="1894426804"/>
                    </a:ext>
                  </a:extLst>
                </a:gridCol>
                <a:gridCol w="1034816">
                  <a:extLst>
                    <a:ext uri="{9D8B030D-6E8A-4147-A177-3AD203B41FA5}">
                      <a16:colId xmlns:a16="http://schemas.microsoft.com/office/drawing/2014/main" val="2172208859"/>
                    </a:ext>
                  </a:extLst>
                </a:gridCol>
                <a:gridCol w="520881">
                  <a:extLst>
                    <a:ext uri="{9D8B030D-6E8A-4147-A177-3AD203B41FA5}">
                      <a16:colId xmlns:a16="http://schemas.microsoft.com/office/drawing/2014/main" val="3104261938"/>
                    </a:ext>
                  </a:extLst>
                </a:gridCol>
                <a:gridCol w="474001">
                  <a:extLst>
                    <a:ext uri="{9D8B030D-6E8A-4147-A177-3AD203B41FA5}">
                      <a16:colId xmlns:a16="http://schemas.microsoft.com/office/drawing/2014/main" val="2818213746"/>
                    </a:ext>
                  </a:extLst>
                </a:gridCol>
                <a:gridCol w="625057">
                  <a:extLst>
                    <a:ext uri="{9D8B030D-6E8A-4147-A177-3AD203B41FA5}">
                      <a16:colId xmlns:a16="http://schemas.microsoft.com/office/drawing/2014/main" val="4166531120"/>
                    </a:ext>
                  </a:extLst>
                </a:gridCol>
                <a:gridCol w="244814">
                  <a:extLst>
                    <a:ext uri="{9D8B030D-6E8A-4147-A177-3AD203B41FA5}">
                      <a16:colId xmlns:a16="http://schemas.microsoft.com/office/drawing/2014/main" val="2703865027"/>
                    </a:ext>
                  </a:extLst>
                </a:gridCol>
                <a:gridCol w="2682535">
                  <a:extLst>
                    <a:ext uri="{9D8B030D-6E8A-4147-A177-3AD203B41FA5}">
                      <a16:colId xmlns:a16="http://schemas.microsoft.com/office/drawing/2014/main" val="3439176536"/>
                    </a:ext>
                  </a:extLst>
                </a:gridCol>
              </a:tblGrid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B72761604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CELESTIBIZA,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ISLA 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17/11/2022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69096199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B72587421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CLINICA MOVIL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28/09/2022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26652097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B56294796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COMMERCEFY,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04/08/2023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27950080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B06843262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DUTCH DELI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45513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B10746980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ELICRISA SUPERMARKET,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30/05/2022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77959290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B67827394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ESVE FRUITS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60539583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B16862435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FARM4FUN,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07/09/2021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32815031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B02891893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FOOD FOR THOUGHT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MONTE KILIMANJARO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04/12/2020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6005603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B13851217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EXPERIENCE CHARTER,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29/05/2023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04392664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B72737059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INVERSIONES NAVALES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11871830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B05392725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JUL'S AGRICOLA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GERTRUDIS DE FRUITERA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21/04/2021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25517986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B67637439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LADY KC,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14/10/2021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9514791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B72568835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LMENTAL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20828507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B09782954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MELODY THE NATUROPATH, S.L.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23346285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B42871665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MR. TASK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GRANDE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34325094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B56907660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MY VERSION AGENCY,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08/01/2024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96334102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B56470552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NEW AL TROCK,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29/09/2023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76878926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B13802681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PROJECT AUDIO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18/05/2023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41625606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B42892414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REALSHOWER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77993498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B44820579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SIAN GARDEN &amp; PROJECTS,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08/03/2023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41304641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B44572154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STYL MOBEL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18/01/2023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36535929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B10897544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TAJ MAHAL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06/07/2022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5434614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B16590283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TAKE OFF ONLINE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AGUSTIN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03/08/2018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46673175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B04940292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TRIONPHE 2021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11/03/2021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94481180"/>
                  </a:ext>
                </a:extLst>
              </a:tr>
              <a:tr h="22409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B44673622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UNIFON INSTALACIONES,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07/02/2023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68039007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D43F6C3D-8F18-C88B-2702-2396BD1B6A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2" y="2519842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644C33-1595-4F46-A1B0-55EFA0E2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0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12BF2A1-B62B-3561-61F4-705A2C888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955884"/>
              </p:ext>
            </p:extLst>
          </p:nvPr>
        </p:nvGraphicFramePr>
        <p:xfrm>
          <a:off x="593894" y="646369"/>
          <a:ext cx="11104842" cy="545352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3720">
                  <a:extLst>
                    <a:ext uri="{9D8B030D-6E8A-4147-A177-3AD203B41FA5}">
                      <a16:colId xmlns:a16="http://schemas.microsoft.com/office/drawing/2014/main" val="1175702838"/>
                    </a:ext>
                  </a:extLst>
                </a:gridCol>
                <a:gridCol w="1499163">
                  <a:extLst>
                    <a:ext uri="{9D8B030D-6E8A-4147-A177-3AD203B41FA5}">
                      <a16:colId xmlns:a16="http://schemas.microsoft.com/office/drawing/2014/main" val="2169974248"/>
                    </a:ext>
                  </a:extLst>
                </a:gridCol>
                <a:gridCol w="167420">
                  <a:extLst>
                    <a:ext uri="{9D8B030D-6E8A-4147-A177-3AD203B41FA5}">
                      <a16:colId xmlns:a16="http://schemas.microsoft.com/office/drawing/2014/main" val="4098275810"/>
                    </a:ext>
                  </a:extLst>
                </a:gridCol>
                <a:gridCol w="1090128">
                  <a:extLst>
                    <a:ext uri="{9D8B030D-6E8A-4147-A177-3AD203B41FA5}">
                      <a16:colId xmlns:a16="http://schemas.microsoft.com/office/drawing/2014/main" val="3320360908"/>
                    </a:ext>
                  </a:extLst>
                </a:gridCol>
                <a:gridCol w="395718">
                  <a:extLst>
                    <a:ext uri="{9D8B030D-6E8A-4147-A177-3AD203B41FA5}">
                      <a16:colId xmlns:a16="http://schemas.microsoft.com/office/drawing/2014/main" val="4280318437"/>
                    </a:ext>
                  </a:extLst>
                </a:gridCol>
                <a:gridCol w="388109">
                  <a:extLst>
                    <a:ext uri="{9D8B030D-6E8A-4147-A177-3AD203B41FA5}">
                      <a16:colId xmlns:a16="http://schemas.microsoft.com/office/drawing/2014/main" val="334641838"/>
                    </a:ext>
                  </a:extLst>
                </a:gridCol>
                <a:gridCol w="974075">
                  <a:extLst>
                    <a:ext uri="{9D8B030D-6E8A-4147-A177-3AD203B41FA5}">
                      <a16:colId xmlns:a16="http://schemas.microsoft.com/office/drawing/2014/main" val="2936646615"/>
                    </a:ext>
                  </a:extLst>
                </a:gridCol>
                <a:gridCol w="1133884">
                  <a:extLst>
                    <a:ext uri="{9D8B030D-6E8A-4147-A177-3AD203B41FA5}">
                      <a16:colId xmlns:a16="http://schemas.microsoft.com/office/drawing/2014/main" val="2178963926"/>
                    </a:ext>
                  </a:extLst>
                </a:gridCol>
                <a:gridCol w="570747">
                  <a:extLst>
                    <a:ext uri="{9D8B030D-6E8A-4147-A177-3AD203B41FA5}">
                      <a16:colId xmlns:a16="http://schemas.microsoft.com/office/drawing/2014/main" val="1974343705"/>
                    </a:ext>
                  </a:extLst>
                </a:gridCol>
                <a:gridCol w="502993">
                  <a:extLst>
                    <a:ext uri="{9D8B030D-6E8A-4147-A177-3AD203B41FA5}">
                      <a16:colId xmlns:a16="http://schemas.microsoft.com/office/drawing/2014/main" val="3851392177"/>
                    </a:ext>
                  </a:extLst>
                </a:gridCol>
                <a:gridCol w="701284">
                  <a:extLst>
                    <a:ext uri="{9D8B030D-6E8A-4147-A177-3AD203B41FA5}">
                      <a16:colId xmlns:a16="http://schemas.microsoft.com/office/drawing/2014/main" val="1784404153"/>
                    </a:ext>
                  </a:extLst>
                </a:gridCol>
                <a:gridCol w="268252">
                  <a:extLst>
                    <a:ext uri="{9D8B030D-6E8A-4147-A177-3AD203B41FA5}">
                      <a16:colId xmlns:a16="http://schemas.microsoft.com/office/drawing/2014/main" val="295130010"/>
                    </a:ext>
                  </a:extLst>
                </a:gridCol>
                <a:gridCol w="2939349">
                  <a:extLst>
                    <a:ext uri="{9D8B030D-6E8A-4147-A177-3AD203B41FA5}">
                      <a16:colId xmlns:a16="http://schemas.microsoft.com/office/drawing/2014/main" val="2180572416"/>
                    </a:ext>
                  </a:extLst>
                </a:gridCol>
              </a:tblGrid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B42784496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VINKINVESTMENTS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02424790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B57317505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DI-VER SHOP 2005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ALGEMESI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23/12/2004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27785369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E07949571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AL.LOTS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88675377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41440827W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MARIA VIRGINIA MARIA DOLORES COLL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69538763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B07944200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AROMAS DE IBIZA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09/04/1999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2035521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B57811630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BENDITO PIE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70046962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B57115487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SA FONT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21/12/2001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41053285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B57115487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SA FONT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1381382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B01709641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DON SORBETE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08/07/2020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8261999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B57099871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GOTTFRIED BECKER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66056457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B57099871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GOTTFRIED BECKER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FONT DEN 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26/09/2001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13890675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B57099871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GOTTFRIED BECKER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APARTADO DE CORREOS 376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04739310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B57249393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BLUE CHALLENGE EVENTS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30656334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B57895096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 YACHTS IBIZA 2015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25871487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B16550717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ISLATEX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GAVINA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78371305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B16665986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KAOSHOTEL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42282469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B16527335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CITADELLE DE SANTA EULALIA,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19/05/2017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18718819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B57565269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JOYA SUPERMERCADO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ISLA 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25/04/2008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307015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B01911346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NAUTICAL GEAR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09/09/2020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94189110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B07411705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PARDIVISA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11/01/1989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88999089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B57650160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SHARONAMIT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48096217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B07598220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SORAY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15/12/1992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91482392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E16612657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ADAPTA ORTOPEDIA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69870420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E16666844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ANTIGUA SIMBOLICA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30319238"/>
                  </a:ext>
                </a:extLst>
              </a:tr>
              <a:tr h="2167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E07213879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AUTOSERVICIO CAN CURREU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VIC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12/09/1986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92713753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87BE82C-1E12-F54C-22CD-65D3E145E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95DD33-E990-62CC-4209-860FDDADC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284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BDE5B3F-526D-C9E4-8514-4464C3396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319005"/>
              </p:ext>
            </p:extLst>
          </p:nvPr>
        </p:nvGraphicFramePr>
        <p:xfrm>
          <a:off x="832089" y="509551"/>
          <a:ext cx="10832619" cy="57174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2108">
                  <a:extLst>
                    <a:ext uri="{9D8B030D-6E8A-4147-A177-3AD203B41FA5}">
                      <a16:colId xmlns:a16="http://schemas.microsoft.com/office/drawing/2014/main" val="4024002478"/>
                    </a:ext>
                  </a:extLst>
                </a:gridCol>
                <a:gridCol w="1462412">
                  <a:extLst>
                    <a:ext uri="{9D8B030D-6E8A-4147-A177-3AD203B41FA5}">
                      <a16:colId xmlns:a16="http://schemas.microsoft.com/office/drawing/2014/main" val="2923300692"/>
                    </a:ext>
                  </a:extLst>
                </a:gridCol>
                <a:gridCol w="163316">
                  <a:extLst>
                    <a:ext uri="{9D8B030D-6E8A-4147-A177-3AD203B41FA5}">
                      <a16:colId xmlns:a16="http://schemas.microsoft.com/office/drawing/2014/main" val="2122146330"/>
                    </a:ext>
                  </a:extLst>
                </a:gridCol>
                <a:gridCol w="1063404">
                  <a:extLst>
                    <a:ext uri="{9D8B030D-6E8A-4147-A177-3AD203B41FA5}">
                      <a16:colId xmlns:a16="http://schemas.microsoft.com/office/drawing/2014/main" val="215954950"/>
                    </a:ext>
                  </a:extLst>
                </a:gridCol>
                <a:gridCol w="386018">
                  <a:extLst>
                    <a:ext uri="{9D8B030D-6E8A-4147-A177-3AD203B41FA5}">
                      <a16:colId xmlns:a16="http://schemas.microsoft.com/office/drawing/2014/main" val="1139753657"/>
                    </a:ext>
                  </a:extLst>
                </a:gridCol>
                <a:gridCol w="378595">
                  <a:extLst>
                    <a:ext uri="{9D8B030D-6E8A-4147-A177-3AD203B41FA5}">
                      <a16:colId xmlns:a16="http://schemas.microsoft.com/office/drawing/2014/main" val="2145293265"/>
                    </a:ext>
                  </a:extLst>
                </a:gridCol>
                <a:gridCol w="950197">
                  <a:extLst>
                    <a:ext uri="{9D8B030D-6E8A-4147-A177-3AD203B41FA5}">
                      <a16:colId xmlns:a16="http://schemas.microsoft.com/office/drawing/2014/main" val="2771521426"/>
                    </a:ext>
                  </a:extLst>
                </a:gridCol>
                <a:gridCol w="1106088">
                  <a:extLst>
                    <a:ext uri="{9D8B030D-6E8A-4147-A177-3AD203B41FA5}">
                      <a16:colId xmlns:a16="http://schemas.microsoft.com/office/drawing/2014/main" val="1284679353"/>
                    </a:ext>
                  </a:extLst>
                </a:gridCol>
                <a:gridCol w="556756">
                  <a:extLst>
                    <a:ext uri="{9D8B030D-6E8A-4147-A177-3AD203B41FA5}">
                      <a16:colId xmlns:a16="http://schemas.microsoft.com/office/drawing/2014/main" val="2105795524"/>
                    </a:ext>
                  </a:extLst>
                </a:gridCol>
                <a:gridCol w="506648">
                  <a:extLst>
                    <a:ext uri="{9D8B030D-6E8A-4147-A177-3AD203B41FA5}">
                      <a16:colId xmlns:a16="http://schemas.microsoft.com/office/drawing/2014/main" val="2237516773"/>
                    </a:ext>
                  </a:extLst>
                </a:gridCol>
                <a:gridCol w="668107">
                  <a:extLst>
                    <a:ext uri="{9D8B030D-6E8A-4147-A177-3AD203B41FA5}">
                      <a16:colId xmlns:a16="http://schemas.microsoft.com/office/drawing/2014/main" val="2915077986"/>
                    </a:ext>
                  </a:extLst>
                </a:gridCol>
                <a:gridCol w="261676">
                  <a:extLst>
                    <a:ext uri="{9D8B030D-6E8A-4147-A177-3AD203B41FA5}">
                      <a16:colId xmlns:a16="http://schemas.microsoft.com/office/drawing/2014/main" val="4285131221"/>
                    </a:ext>
                  </a:extLst>
                </a:gridCol>
                <a:gridCol w="2867294">
                  <a:extLst>
                    <a:ext uri="{9D8B030D-6E8A-4147-A177-3AD203B41FA5}">
                      <a16:colId xmlns:a16="http://schemas.microsoft.com/office/drawing/2014/main" val="4126975025"/>
                    </a:ext>
                  </a:extLst>
                </a:gridCol>
              </a:tblGrid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E01599000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 &amp; B IBIZA E.S.P.J.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23091375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J07305972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BACCHUS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3224567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J57609893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BAMOPI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46942972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E57684599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BAR CAN MARÇA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91640207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J57369381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BAR RESTAURANTE S. A. FONT S. C. P.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53293547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E10743532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 UNIQUE IBIZA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89426560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E57748014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BIENESTAR IBIZA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02921844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E07280209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C.B. TE CUERO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08/03/1988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68044849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E07283815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CAFETERIA S.A. CALETA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07/04/1988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82730713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E57521064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CALZADOS JUANITA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55134460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E57679573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IBERICOS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09472595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E07954928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PASCUAL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NUESTRA SENYORA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19767922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E07808116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CAN PEP BENET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41924120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E07282734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POLL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18/03/1988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47245056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J07572449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CAN ROIG PI S.C.P.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5869263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E16596660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AYYUB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13870582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E16644304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MJ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SOL MERCADO STA EULA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6338442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E57316770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CASTILLO-CAVALLER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59726783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E07279508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CB JUANA FERNANDEZ DE HARO Y MARTINA MARI ORFILA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15/12/1987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77095456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J07466709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CENIT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16/02/1990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415559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41446424X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CLAPES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95632785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41446424X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CLAPES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70252988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41446424X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CLAPES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41438039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E07944507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COLOCONT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S'ARGAMASSA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06090709"/>
                  </a:ext>
                </a:extLst>
              </a:tr>
              <a:tr h="228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J57449738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DISTRIBUIDORA COLOMA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VELL 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48350475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8CC2DFC-F983-E09B-FBFF-D69925BD39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D96DD1-99AF-2129-2C32-3738704A3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40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49A29BE-A313-F674-2DA9-DED8227E8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25657"/>
              </p:ext>
            </p:extLst>
          </p:nvPr>
        </p:nvGraphicFramePr>
        <p:xfrm>
          <a:off x="787740" y="286186"/>
          <a:ext cx="10921318" cy="591087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5891">
                  <a:extLst>
                    <a:ext uri="{9D8B030D-6E8A-4147-A177-3AD203B41FA5}">
                      <a16:colId xmlns:a16="http://schemas.microsoft.com/office/drawing/2014/main" val="967572421"/>
                    </a:ext>
                  </a:extLst>
                </a:gridCol>
                <a:gridCol w="1474387">
                  <a:extLst>
                    <a:ext uri="{9D8B030D-6E8A-4147-A177-3AD203B41FA5}">
                      <a16:colId xmlns:a16="http://schemas.microsoft.com/office/drawing/2014/main" val="2106431481"/>
                    </a:ext>
                  </a:extLst>
                </a:gridCol>
                <a:gridCol w="164653">
                  <a:extLst>
                    <a:ext uri="{9D8B030D-6E8A-4147-A177-3AD203B41FA5}">
                      <a16:colId xmlns:a16="http://schemas.microsoft.com/office/drawing/2014/main" val="474410750"/>
                    </a:ext>
                  </a:extLst>
                </a:gridCol>
                <a:gridCol w="1072111">
                  <a:extLst>
                    <a:ext uri="{9D8B030D-6E8A-4147-A177-3AD203B41FA5}">
                      <a16:colId xmlns:a16="http://schemas.microsoft.com/office/drawing/2014/main" val="180019853"/>
                    </a:ext>
                  </a:extLst>
                </a:gridCol>
                <a:gridCol w="389178">
                  <a:extLst>
                    <a:ext uri="{9D8B030D-6E8A-4147-A177-3AD203B41FA5}">
                      <a16:colId xmlns:a16="http://schemas.microsoft.com/office/drawing/2014/main" val="3745244137"/>
                    </a:ext>
                  </a:extLst>
                </a:gridCol>
                <a:gridCol w="381695">
                  <a:extLst>
                    <a:ext uri="{9D8B030D-6E8A-4147-A177-3AD203B41FA5}">
                      <a16:colId xmlns:a16="http://schemas.microsoft.com/office/drawing/2014/main" val="3159334756"/>
                    </a:ext>
                  </a:extLst>
                </a:gridCol>
                <a:gridCol w="957978">
                  <a:extLst>
                    <a:ext uri="{9D8B030D-6E8A-4147-A177-3AD203B41FA5}">
                      <a16:colId xmlns:a16="http://schemas.microsoft.com/office/drawing/2014/main" val="1286298017"/>
                    </a:ext>
                  </a:extLst>
                </a:gridCol>
                <a:gridCol w="1115145">
                  <a:extLst>
                    <a:ext uri="{9D8B030D-6E8A-4147-A177-3AD203B41FA5}">
                      <a16:colId xmlns:a16="http://schemas.microsoft.com/office/drawing/2014/main" val="2976963002"/>
                    </a:ext>
                  </a:extLst>
                </a:gridCol>
                <a:gridCol w="561315">
                  <a:extLst>
                    <a:ext uri="{9D8B030D-6E8A-4147-A177-3AD203B41FA5}">
                      <a16:colId xmlns:a16="http://schemas.microsoft.com/office/drawing/2014/main" val="3775717276"/>
                    </a:ext>
                  </a:extLst>
                </a:gridCol>
                <a:gridCol w="510797">
                  <a:extLst>
                    <a:ext uri="{9D8B030D-6E8A-4147-A177-3AD203B41FA5}">
                      <a16:colId xmlns:a16="http://schemas.microsoft.com/office/drawing/2014/main" val="3788656428"/>
                    </a:ext>
                  </a:extLst>
                </a:gridCol>
                <a:gridCol w="673578">
                  <a:extLst>
                    <a:ext uri="{9D8B030D-6E8A-4147-A177-3AD203B41FA5}">
                      <a16:colId xmlns:a16="http://schemas.microsoft.com/office/drawing/2014/main" val="1473053729"/>
                    </a:ext>
                  </a:extLst>
                </a:gridCol>
                <a:gridCol w="263818">
                  <a:extLst>
                    <a:ext uri="{9D8B030D-6E8A-4147-A177-3AD203B41FA5}">
                      <a16:colId xmlns:a16="http://schemas.microsoft.com/office/drawing/2014/main" val="1476094451"/>
                    </a:ext>
                  </a:extLst>
                </a:gridCol>
                <a:gridCol w="2890772">
                  <a:extLst>
                    <a:ext uri="{9D8B030D-6E8A-4147-A177-3AD203B41FA5}">
                      <a16:colId xmlns:a16="http://schemas.microsoft.com/office/drawing/2014/main" val="3227959121"/>
                    </a:ext>
                  </a:extLst>
                </a:gridCol>
              </a:tblGrid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J57700494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ECOBELLESA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HUESCA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23426660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E16656662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MONSTRUO DE LAS PUERTAS E.S.P.J.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02206607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J07809429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TALLER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97720622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B57989428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TECHSALIA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20844846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E07864630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ESTALVI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PADRE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08791544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J07988983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FANNY RUBEN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123588696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E07708662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ANTICH TORRES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63956898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E07782279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NOGUERA C. 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43450085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E57800914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FEELING IBIZA SHOPPING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44349851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E07528391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FLORISTERIA VIRGINIA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5379240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X0041543M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FLOTHOW GRAFF RENEE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HUESCA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28393182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E07793342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FM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83658065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E57347197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FRANCA Y MARIA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CANARI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53317378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E57673873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GALVEZ COLOMAR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65448338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E57842882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HERBODIETETICA RAICES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94084749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E07470636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ROSSELLO CARDONA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03/04/1990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93580189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J57931909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IBE BARCOS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DUERO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72520128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E57727505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IBIMETAL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73091891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J57887580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MOTORING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CADERNERA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76931670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E57431728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IVANOAH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PENSAMIENTOS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55138230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J57840357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n-NO" sz="700" u="none" strike="noStrike">
                          <a:effectLst/>
                        </a:rPr>
                        <a:t>JET LAG INTERIORS S.C.</a:t>
                      </a:r>
                      <a:endParaRPr lang="nn-N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 DE ATXARO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5640697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E07137748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PALERM GARCIA Y ANTONIA SERRA ROIG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OBISPO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14/06/1984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92504388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E57658833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MANUEL TORRES Y FUENSANTA TORRES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15242201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J57923666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KALAIBIZA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SENA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40530280"/>
                  </a:ext>
                </a:extLst>
              </a:tr>
              <a:tr h="236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E57262396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KIARA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NUESTRA SEÑORA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8061494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6E564E3C-413E-70AB-09CC-24801543F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FFDB5E-2445-C670-6B50-75F99D77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637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657677E-7CE5-ED58-F793-AE6F98F73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692277"/>
              </p:ext>
            </p:extLst>
          </p:nvPr>
        </p:nvGraphicFramePr>
        <p:xfrm>
          <a:off x="725061" y="474651"/>
          <a:ext cx="10741875" cy="573177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8237">
                  <a:extLst>
                    <a:ext uri="{9D8B030D-6E8A-4147-A177-3AD203B41FA5}">
                      <a16:colId xmlns:a16="http://schemas.microsoft.com/office/drawing/2014/main" val="2484741863"/>
                    </a:ext>
                  </a:extLst>
                </a:gridCol>
                <a:gridCol w="1450162">
                  <a:extLst>
                    <a:ext uri="{9D8B030D-6E8A-4147-A177-3AD203B41FA5}">
                      <a16:colId xmlns:a16="http://schemas.microsoft.com/office/drawing/2014/main" val="725671197"/>
                    </a:ext>
                  </a:extLst>
                </a:gridCol>
                <a:gridCol w="161947">
                  <a:extLst>
                    <a:ext uri="{9D8B030D-6E8A-4147-A177-3AD203B41FA5}">
                      <a16:colId xmlns:a16="http://schemas.microsoft.com/office/drawing/2014/main" val="3504406272"/>
                    </a:ext>
                  </a:extLst>
                </a:gridCol>
                <a:gridCol w="1054496">
                  <a:extLst>
                    <a:ext uri="{9D8B030D-6E8A-4147-A177-3AD203B41FA5}">
                      <a16:colId xmlns:a16="http://schemas.microsoft.com/office/drawing/2014/main" val="4116374439"/>
                    </a:ext>
                  </a:extLst>
                </a:gridCol>
                <a:gridCol w="382784">
                  <a:extLst>
                    <a:ext uri="{9D8B030D-6E8A-4147-A177-3AD203B41FA5}">
                      <a16:colId xmlns:a16="http://schemas.microsoft.com/office/drawing/2014/main" val="1706563900"/>
                    </a:ext>
                  </a:extLst>
                </a:gridCol>
                <a:gridCol w="375423">
                  <a:extLst>
                    <a:ext uri="{9D8B030D-6E8A-4147-A177-3AD203B41FA5}">
                      <a16:colId xmlns:a16="http://schemas.microsoft.com/office/drawing/2014/main" val="1051149771"/>
                    </a:ext>
                  </a:extLst>
                </a:gridCol>
                <a:gridCol w="942237">
                  <a:extLst>
                    <a:ext uri="{9D8B030D-6E8A-4147-A177-3AD203B41FA5}">
                      <a16:colId xmlns:a16="http://schemas.microsoft.com/office/drawing/2014/main" val="2471327944"/>
                    </a:ext>
                  </a:extLst>
                </a:gridCol>
                <a:gridCol w="1096823">
                  <a:extLst>
                    <a:ext uri="{9D8B030D-6E8A-4147-A177-3AD203B41FA5}">
                      <a16:colId xmlns:a16="http://schemas.microsoft.com/office/drawing/2014/main" val="2205765322"/>
                    </a:ext>
                  </a:extLst>
                </a:gridCol>
                <a:gridCol w="552092">
                  <a:extLst>
                    <a:ext uri="{9D8B030D-6E8A-4147-A177-3AD203B41FA5}">
                      <a16:colId xmlns:a16="http://schemas.microsoft.com/office/drawing/2014/main" val="1543129029"/>
                    </a:ext>
                  </a:extLst>
                </a:gridCol>
                <a:gridCol w="502404">
                  <a:extLst>
                    <a:ext uri="{9D8B030D-6E8A-4147-A177-3AD203B41FA5}">
                      <a16:colId xmlns:a16="http://schemas.microsoft.com/office/drawing/2014/main" val="697723555"/>
                    </a:ext>
                  </a:extLst>
                </a:gridCol>
                <a:gridCol w="662511">
                  <a:extLst>
                    <a:ext uri="{9D8B030D-6E8A-4147-A177-3AD203B41FA5}">
                      <a16:colId xmlns:a16="http://schemas.microsoft.com/office/drawing/2014/main" val="3455230502"/>
                    </a:ext>
                  </a:extLst>
                </a:gridCol>
                <a:gridCol w="259484">
                  <a:extLst>
                    <a:ext uri="{9D8B030D-6E8A-4147-A177-3AD203B41FA5}">
                      <a16:colId xmlns:a16="http://schemas.microsoft.com/office/drawing/2014/main" val="3643591640"/>
                    </a:ext>
                  </a:extLst>
                </a:gridCol>
                <a:gridCol w="2843275">
                  <a:extLst>
                    <a:ext uri="{9D8B030D-6E8A-4147-A177-3AD203B41FA5}">
                      <a16:colId xmlns:a16="http://schemas.microsoft.com/office/drawing/2014/main" val="3280254417"/>
                    </a:ext>
                  </a:extLst>
                </a:gridCol>
              </a:tblGrid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E57576001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KRISSIES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59683736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E57544850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 SPAI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PONIENTE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67469598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E57525818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CASA DE LOS IBERICOS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27607610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J57556136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CROASSANTERIA DE JESUS S. C. PARTICULAR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NUESTRA SEÑORA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96039196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E57639387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LIEBELULA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34504787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E57649931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 DE LA ROSA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6353271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J57925513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LOASH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21734908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J09648288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LUAR IBIZA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2508546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E67704163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LUZ&amp;VIDA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RIQUER WALLIS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08233727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E57696478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 INES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80657352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E07639354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JUAN JUAN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79984560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E57822793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MARIPOSA LADY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43091764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E57978009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MERCERIA EL TALLER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98040230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47256030T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MOLINA ZARCOS JOAQUINA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15611393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X3505493V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NATASCHA NAKE JANE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PARADA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44462108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E57847360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NATURAL POINT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10053733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41442162A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NOGUERA TORRES MARGARITA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FONT DEN 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20898418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14923761G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ORDUÑA GARCIA TERESA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07169487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J57621591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ORTIZ Y CASTAÑO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MARGARITAS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59181956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E57546186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PESCADOS MURTERA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65660788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E01845437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PIRATAS DE IBIZA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81174629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J07581010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PISCINAS PITIUSAS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70317047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J07860315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RESTAURANTE SANTA GERTRUDIS S.C.P.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S'ESGLESIA (SANTA GERTRUDIS)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47861411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E57961468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ESCANDELL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800971935"/>
                  </a:ext>
                </a:extLst>
              </a:tr>
              <a:tr h="2292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B07663107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VIVEROS DEL RIO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08/04/1994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88243984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DE0164A0-E198-A1FF-F343-E3763C71DA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82C3A0-AF81-82BA-A995-BD3DA9A9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93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3199021" y="5108783"/>
            <a:ext cx="5790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Santa Eulària des </a:t>
            </a: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Riu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1D78712-2E33-2C1F-D36A-6C7319C87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771" y="637563"/>
            <a:ext cx="3287399" cy="42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BBD7FD-029D-24EE-385B-E65D9075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920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AD71FCE-01B2-EC7A-DDBD-9930F1526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616401"/>
              </p:ext>
            </p:extLst>
          </p:nvPr>
        </p:nvGraphicFramePr>
        <p:xfrm>
          <a:off x="763451" y="488611"/>
          <a:ext cx="10665095" cy="56370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4961">
                  <a:extLst>
                    <a:ext uri="{9D8B030D-6E8A-4147-A177-3AD203B41FA5}">
                      <a16:colId xmlns:a16="http://schemas.microsoft.com/office/drawing/2014/main" val="1990355069"/>
                    </a:ext>
                  </a:extLst>
                </a:gridCol>
                <a:gridCol w="1439797">
                  <a:extLst>
                    <a:ext uri="{9D8B030D-6E8A-4147-A177-3AD203B41FA5}">
                      <a16:colId xmlns:a16="http://schemas.microsoft.com/office/drawing/2014/main" val="3550889490"/>
                    </a:ext>
                  </a:extLst>
                </a:gridCol>
                <a:gridCol w="160790">
                  <a:extLst>
                    <a:ext uri="{9D8B030D-6E8A-4147-A177-3AD203B41FA5}">
                      <a16:colId xmlns:a16="http://schemas.microsoft.com/office/drawing/2014/main" val="3744919170"/>
                    </a:ext>
                  </a:extLst>
                </a:gridCol>
                <a:gridCol w="1046959">
                  <a:extLst>
                    <a:ext uri="{9D8B030D-6E8A-4147-A177-3AD203B41FA5}">
                      <a16:colId xmlns:a16="http://schemas.microsoft.com/office/drawing/2014/main" val="1012346461"/>
                    </a:ext>
                  </a:extLst>
                </a:gridCol>
                <a:gridCol w="380048">
                  <a:extLst>
                    <a:ext uri="{9D8B030D-6E8A-4147-A177-3AD203B41FA5}">
                      <a16:colId xmlns:a16="http://schemas.microsoft.com/office/drawing/2014/main" val="2996790485"/>
                    </a:ext>
                  </a:extLst>
                </a:gridCol>
                <a:gridCol w="372740">
                  <a:extLst>
                    <a:ext uri="{9D8B030D-6E8A-4147-A177-3AD203B41FA5}">
                      <a16:colId xmlns:a16="http://schemas.microsoft.com/office/drawing/2014/main" val="3065403514"/>
                    </a:ext>
                  </a:extLst>
                </a:gridCol>
                <a:gridCol w="935502">
                  <a:extLst>
                    <a:ext uri="{9D8B030D-6E8A-4147-A177-3AD203B41FA5}">
                      <a16:colId xmlns:a16="http://schemas.microsoft.com/office/drawing/2014/main" val="2821457418"/>
                    </a:ext>
                  </a:extLst>
                </a:gridCol>
                <a:gridCol w="1088983">
                  <a:extLst>
                    <a:ext uri="{9D8B030D-6E8A-4147-A177-3AD203B41FA5}">
                      <a16:colId xmlns:a16="http://schemas.microsoft.com/office/drawing/2014/main" val="2896602926"/>
                    </a:ext>
                  </a:extLst>
                </a:gridCol>
                <a:gridCol w="548146">
                  <a:extLst>
                    <a:ext uri="{9D8B030D-6E8A-4147-A177-3AD203B41FA5}">
                      <a16:colId xmlns:a16="http://schemas.microsoft.com/office/drawing/2014/main" val="2388230322"/>
                    </a:ext>
                  </a:extLst>
                </a:gridCol>
                <a:gridCol w="498813">
                  <a:extLst>
                    <a:ext uri="{9D8B030D-6E8A-4147-A177-3AD203B41FA5}">
                      <a16:colId xmlns:a16="http://schemas.microsoft.com/office/drawing/2014/main" val="170297264"/>
                    </a:ext>
                  </a:extLst>
                </a:gridCol>
                <a:gridCol w="657775">
                  <a:extLst>
                    <a:ext uri="{9D8B030D-6E8A-4147-A177-3AD203B41FA5}">
                      <a16:colId xmlns:a16="http://schemas.microsoft.com/office/drawing/2014/main" val="2009487960"/>
                    </a:ext>
                  </a:extLst>
                </a:gridCol>
                <a:gridCol w="257629">
                  <a:extLst>
                    <a:ext uri="{9D8B030D-6E8A-4147-A177-3AD203B41FA5}">
                      <a16:colId xmlns:a16="http://schemas.microsoft.com/office/drawing/2014/main" val="354956042"/>
                    </a:ext>
                  </a:extLst>
                </a:gridCol>
                <a:gridCol w="2822952">
                  <a:extLst>
                    <a:ext uri="{9D8B030D-6E8A-4147-A177-3AD203B41FA5}">
                      <a16:colId xmlns:a16="http://schemas.microsoft.com/office/drawing/2014/main" val="2792825258"/>
                    </a:ext>
                  </a:extLst>
                </a:gridCol>
              </a:tblGrid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J57988487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 HORTGANIC S.C.P.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15/12/2016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30360752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E07286065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SAMOVAR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ROSALES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14/04/1988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67468149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J16617060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SEITU IBIZA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3082194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E07221658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 dirty="0">
                          <a:effectLst/>
                        </a:rPr>
                        <a:t>SERVICIO TECNICO HR C.B.</a:t>
                      </a:r>
                      <a:endParaRPr lang="it-IT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98041558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J57181802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SUAL NATURAL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50400702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E07753148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ES TERS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78300925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E07212665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SUPERMERCADO MARTIN VICH C.B.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19591762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E57267270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TAINA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PADRE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91406021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J07697568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TAULERA S. C. P. S.A.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51932940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E57503765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THE ROSE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FRUITERA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60105020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41444289Z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TUR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70785663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E57611568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Y PARDO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248632900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E07548654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TURRENT FONDU CB.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ALGEMESI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98626985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E57106700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UNITEX MODA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FONT DEN 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51197510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E57564163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VAINILLA Y CHOCOLATE DE SANTA EULALIA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16583953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E57879603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VAZQUEZ-PEREZ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66979217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E57453631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WHITE ISLAND CORNER SHOP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TUR TUR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9972347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E57645509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ZAPATERIAS CHIMO GARCIA C.B.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02546154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B07694839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COCINAS MANOLO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07/12/1994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64518804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B07778103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JOAQUIN RODRIGO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25/04/1996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76000663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B16660524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BARON MENUTTI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FRUITERA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707846399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B07790959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EIVIOPTICS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17284456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B16504110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ELEFANTE TREASURE TRUNK,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FRUITERA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32754045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B57388985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ENERGIAS RENOVABLES DE IBIZA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27/12/2005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50770618"/>
                  </a:ext>
                </a:extLst>
              </a:tr>
              <a:tr h="22548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B16938888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SURFACE SOLUTIONS,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DUERO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27/09/2021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7137982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DD33CBD-4BD5-B203-4A3B-1848AF9C2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6379B3-B0AD-B399-A950-10CB4AFD9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028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113099-7212-7758-F6D8-E47112591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026621A-AE51-641C-94B2-96C1AF83D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114357"/>
              </p:ext>
            </p:extLst>
          </p:nvPr>
        </p:nvGraphicFramePr>
        <p:xfrm>
          <a:off x="754437" y="552449"/>
          <a:ext cx="10986180" cy="541937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8658">
                  <a:extLst>
                    <a:ext uri="{9D8B030D-6E8A-4147-A177-3AD203B41FA5}">
                      <a16:colId xmlns:a16="http://schemas.microsoft.com/office/drawing/2014/main" val="921756922"/>
                    </a:ext>
                  </a:extLst>
                </a:gridCol>
                <a:gridCol w="1483144">
                  <a:extLst>
                    <a:ext uri="{9D8B030D-6E8A-4147-A177-3AD203B41FA5}">
                      <a16:colId xmlns:a16="http://schemas.microsoft.com/office/drawing/2014/main" val="2265798437"/>
                    </a:ext>
                  </a:extLst>
                </a:gridCol>
                <a:gridCol w="165631">
                  <a:extLst>
                    <a:ext uri="{9D8B030D-6E8A-4147-A177-3AD203B41FA5}">
                      <a16:colId xmlns:a16="http://schemas.microsoft.com/office/drawing/2014/main" val="496109398"/>
                    </a:ext>
                  </a:extLst>
                </a:gridCol>
                <a:gridCol w="1078479">
                  <a:extLst>
                    <a:ext uri="{9D8B030D-6E8A-4147-A177-3AD203B41FA5}">
                      <a16:colId xmlns:a16="http://schemas.microsoft.com/office/drawing/2014/main" val="1985277207"/>
                    </a:ext>
                  </a:extLst>
                </a:gridCol>
                <a:gridCol w="391490">
                  <a:extLst>
                    <a:ext uri="{9D8B030D-6E8A-4147-A177-3AD203B41FA5}">
                      <a16:colId xmlns:a16="http://schemas.microsoft.com/office/drawing/2014/main" val="908385578"/>
                    </a:ext>
                  </a:extLst>
                </a:gridCol>
                <a:gridCol w="383962">
                  <a:extLst>
                    <a:ext uri="{9D8B030D-6E8A-4147-A177-3AD203B41FA5}">
                      <a16:colId xmlns:a16="http://schemas.microsoft.com/office/drawing/2014/main" val="1933440973"/>
                    </a:ext>
                  </a:extLst>
                </a:gridCol>
                <a:gridCol w="963666">
                  <a:extLst>
                    <a:ext uri="{9D8B030D-6E8A-4147-A177-3AD203B41FA5}">
                      <a16:colId xmlns:a16="http://schemas.microsoft.com/office/drawing/2014/main" val="2126740682"/>
                    </a:ext>
                  </a:extLst>
                </a:gridCol>
                <a:gridCol w="1121768">
                  <a:extLst>
                    <a:ext uri="{9D8B030D-6E8A-4147-A177-3AD203B41FA5}">
                      <a16:colId xmlns:a16="http://schemas.microsoft.com/office/drawing/2014/main" val="687737438"/>
                    </a:ext>
                  </a:extLst>
                </a:gridCol>
                <a:gridCol w="564649">
                  <a:extLst>
                    <a:ext uri="{9D8B030D-6E8A-4147-A177-3AD203B41FA5}">
                      <a16:colId xmlns:a16="http://schemas.microsoft.com/office/drawing/2014/main" val="1658747246"/>
                    </a:ext>
                  </a:extLst>
                </a:gridCol>
                <a:gridCol w="513830">
                  <a:extLst>
                    <a:ext uri="{9D8B030D-6E8A-4147-A177-3AD203B41FA5}">
                      <a16:colId xmlns:a16="http://schemas.microsoft.com/office/drawing/2014/main" val="34481148"/>
                    </a:ext>
                  </a:extLst>
                </a:gridCol>
                <a:gridCol w="677578">
                  <a:extLst>
                    <a:ext uri="{9D8B030D-6E8A-4147-A177-3AD203B41FA5}">
                      <a16:colId xmlns:a16="http://schemas.microsoft.com/office/drawing/2014/main" val="16348046"/>
                    </a:ext>
                  </a:extLst>
                </a:gridCol>
                <a:gridCol w="265385">
                  <a:extLst>
                    <a:ext uri="{9D8B030D-6E8A-4147-A177-3AD203B41FA5}">
                      <a16:colId xmlns:a16="http://schemas.microsoft.com/office/drawing/2014/main" val="321370952"/>
                    </a:ext>
                  </a:extLst>
                </a:gridCol>
                <a:gridCol w="2907940">
                  <a:extLst>
                    <a:ext uri="{9D8B030D-6E8A-4147-A177-3AD203B41FA5}">
                      <a16:colId xmlns:a16="http://schemas.microsoft.com/office/drawing/2014/main" val="1728967481"/>
                    </a:ext>
                  </a:extLst>
                </a:gridCol>
              </a:tblGrid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B57949729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MARITOOLS SOCIEDAD LIMITADA.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PERALTA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4334867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B07835895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MARK &amp; DANI SL 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71797618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B07832371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LA MAR ESPAÑOLA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39538654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B07832371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LA MAR ESPAÑOLA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9881797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B57849762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PARAFARMACIA INTERFARMA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VELL 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03/03/2014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17018817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41455886L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ESCANDELL CAROLINA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79694121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E07274509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DECORUM JARDIN Y CASA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06/02/1988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21678801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41442879F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COSTA FRANCISCA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90669720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41449750R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RIPOLL GUASCH CAROLINA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HISTORIADOR CLAPES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46320251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E07232804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COLOMAR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0052884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E07232804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COLOMAR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PLATJA 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83952631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E07232804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COLOMAR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RIQUER WALLIS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79969529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B57604688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COLOMA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VELL 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10/02/2009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3797284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B16582751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FIGUERA D'INDI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06/06/2018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76506304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B57904831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JEWELS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333951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B57756165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 FLEMING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23/04/2012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40793141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B57867798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SHOPPING IN IBIZA S.L.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VIDRIER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16/06/2014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75341852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J57838039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PEPITA Y EMILIO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2480944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B57941866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TANIS IBIZA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32470784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41392140Y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VADELL VIDAL MARIA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57087302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B57462327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TECNOLOGIA NAUTICA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ESPORTIU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9617990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A07459605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CLAPES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47918556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B57863433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ALMACEN BAILY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MARGARITA ANKERMANN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06/05/2014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28386885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B16564916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ELYSIAN GARDEN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15/02/2018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4248890"/>
                  </a:ext>
                </a:extLst>
              </a:tr>
              <a:tr h="209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B16667420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IBICASH ALIMENTACION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26/02/2020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9574840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104CAE7-EBF2-0B80-EACB-2C7CA3D1A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95FFBF-2240-2E4F-07B9-8977560C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24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EBF39F-6D7A-1307-BDB4-6F2DC4484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F4D6768-CE04-979D-49ED-F7C942EB0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287858"/>
              </p:ext>
            </p:extLst>
          </p:nvPr>
        </p:nvGraphicFramePr>
        <p:xfrm>
          <a:off x="722175" y="282773"/>
          <a:ext cx="10747648" cy="602912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8483">
                  <a:extLst>
                    <a:ext uri="{9D8B030D-6E8A-4147-A177-3AD203B41FA5}">
                      <a16:colId xmlns:a16="http://schemas.microsoft.com/office/drawing/2014/main" val="4260108185"/>
                    </a:ext>
                  </a:extLst>
                </a:gridCol>
                <a:gridCol w="1450941">
                  <a:extLst>
                    <a:ext uri="{9D8B030D-6E8A-4147-A177-3AD203B41FA5}">
                      <a16:colId xmlns:a16="http://schemas.microsoft.com/office/drawing/2014/main" val="44678037"/>
                    </a:ext>
                  </a:extLst>
                </a:gridCol>
                <a:gridCol w="162035">
                  <a:extLst>
                    <a:ext uri="{9D8B030D-6E8A-4147-A177-3AD203B41FA5}">
                      <a16:colId xmlns:a16="http://schemas.microsoft.com/office/drawing/2014/main" val="2310348452"/>
                    </a:ext>
                  </a:extLst>
                </a:gridCol>
                <a:gridCol w="1055063">
                  <a:extLst>
                    <a:ext uri="{9D8B030D-6E8A-4147-A177-3AD203B41FA5}">
                      <a16:colId xmlns:a16="http://schemas.microsoft.com/office/drawing/2014/main" val="1679022031"/>
                    </a:ext>
                  </a:extLst>
                </a:gridCol>
                <a:gridCol w="382990">
                  <a:extLst>
                    <a:ext uri="{9D8B030D-6E8A-4147-A177-3AD203B41FA5}">
                      <a16:colId xmlns:a16="http://schemas.microsoft.com/office/drawing/2014/main" val="687806819"/>
                    </a:ext>
                  </a:extLst>
                </a:gridCol>
                <a:gridCol w="375625">
                  <a:extLst>
                    <a:ext uri="{9D8B030D-6E8A-4147-A177-3AD203B41FA5}">
                      <a16:colId xmlns:a16="http://schemas.microsoft.com/office/drawing/2014/main" val="3630985531"/>
                    </a:ext>
                  </a:extLst>
                </a:gridCol>
                <a:gridCol w="942743">
                  <a:extLst>
                    <a:ext uri="{9D8B030D-6E8A-4147-A177-3AD203B41FA5}">
                      <a16:colId xmlns:a16="http://schemas.microsoft.com/office/drawing/2014/main" val="3480580607"/>
                    </a:ext>
                  </a:extLst>
                </a:gridCol>
                <a:gridCol w="1097412">
                  <a:extLst>
                    <a:ext uri="{9D8B030D-6E8A-4147-A177-3AD203B41FA5}">
                      <a16:colId xmlns:a16="http://schemas.microsoft.com/office/drawing/2014/main" val="2669288818"/>
                    </a:ext>
                  </a:extLst>
                </a:gridCol>
                <a:gridCol w="552389">
                  <a:extLst>
                    <a:ext uri="{9D8B030D-6E8A-4147-A177-3AD203B41FA5}">
                      <a16:colId xmlns:a16="http://schemas.microsoft.com/office/drawing/2014/main" val="1869976999"/>
                    </a:ext>
                  </a:extLst>
                </a:gridCol>
                <a:gridCol w="502674">
                  <a:extLst>
                    <a:ext uri="{9D8B030D-6E8A-4147-A177-3AD203B41FA5}">
                      <a16:colId xmlns:a16="http://schemas.microsoft.com/office/drawing/2014/main" val="3437781977"/>
                    </a:ext>
                  </a:extLst>
                </a:gridCol>
                <a:gridCol w="662867">
                  <a:extLst>
                    <a:ext uri="{9D8B030D-6E8A-4147-A177-3AD203B41FA5}">
                      <a16:colId xmlns:a16="http://schemas.microsoft.com/office/drawing/2014/main" val="1639122428"/>
                    </a:ext>
                  </a:extLst>
                </a:gridCol>
                <a:gridCol w="259623">
                  <a:extLst>
                    <a:ext uri="{9D8B030D-6E8A-4147-A177-3AD203B41FA5}">
                      <a16:colId xmlns:a16="http://schemas.microsoft.com/office/drawing/2014/main" val="3310432485"/>
                    </a:ext>
                  </a:extLst>
                </a:gridCol>
                <a:gridCol w="2844803">
                  <a:extLst>
                    <a:ext uri="{9D8B030D-6E8A-4147-A177-3AD203B41FA5}">
                      <a16:colId xmlns:a16="http://schemas.microsoft.com/office/drawing/2014/main" val="3576592700"/>
                    </a:ext>
                  </a:extLst>
                </a:gridCol>
              </a:tblGrid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A07112204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GASOLINERA SANTA EULALIA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25/04/1975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99382138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E16608796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LIN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22688660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41438526R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PLANELLS JUAN EULALIA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36605736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A07459605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CLAPES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MONTE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72220381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E10579696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YASA BALEAR E.S.P.J.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0322434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B57424244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PLANELLS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23/05/2006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4838333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B57321259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ERIC&amp;JACQUES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28/12/2004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200043821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B57155699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FIGUERETAS SERVICIOS Y TELECOMUNICACIONES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18/07/2002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81475676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B57147431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YACHTING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23/05/2002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9822719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B57147431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YACHTING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ESPORTIU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658164406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B57599813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JUGUETERIAS ANGUITUR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83733758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B07646045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JOSEJO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75278384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B57599813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JUGUETERIAS ANGUITUR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58271827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A07009848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IBICENCA DE DERIVADOS DEL CEMENTO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22/12/1962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9512764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A07009848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IBICENCA DE DERIVADOS DEL CEMENTO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384020374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37261436X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RODRIGUEZ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PARADA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40356720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B16566176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 VIVO 2018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22/02/2018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53205286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B08895070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MONGOY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533286215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E57036865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FLORES Y PLANTAS DEL MEDITERRANEO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PINTORES PUGET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40059529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E07321094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CAN RAMON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80350421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E07321094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CAN RAMON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90851164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B57903643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HOGAR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BOGOTA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1228708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B16573255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IBIZALIVING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04/04/2018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2511355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B67905109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LOMARIBZ,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TENIENTE CORONEL COSTA RIBAS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977540693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41431248Z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FERRER JORGE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96261814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B57370967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ARROZ Y BAMBU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19/09/2005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4210312"/>
                  </a:ext>
                </a:extLst>
              </a:tr>
              <a:tr h="22330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J57342776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PISCINAS SALVA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4444191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04A3513A-4C5A-06CB-5B6E-ED3C6A5E15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264E86-E94F-DF81-5431-4A507D0E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328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70A1121-3D6D-06C8-465A-A05BE4E78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47E184D-8DDF-197D-54C8-31F5A9847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144296"/>
              </p:ext>
            </p:extLst>
          </p:nvPr>
        </p:nvGraphicFramePr>
        <p:xfrm>
          <a:off x="790210" y="568371"/>
          <a:ext cx="10916378" cy="572125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5681">
                  <a:extLst>
                    <a:ext uri="{9D8B030D-6E8A-4147-A177-3AD203B41FA5}">
                      <a16:colId xmlns:a16="http://schemas.microsoft.com/office/drawing/2014/main" val="387719481"/>
                    </a:ext>
                  </a:extLst>
                </a:gridCol>
                <a:gridCol w="1473720">
                  <a:extLst>
                    <a:ext uri="{9D8B030D-6E8A-4147-A177-3AD203B41FA5}">
                      <a16:colId xmlns:a16="http://schemas.microsoft.com/office/drawing/2014/main" val="3317971821"/>
                    </a:ext>
                  </a:extLst>
                </a:gridCol>
                <a:gridCol w="164578">
                  <a:extLst>
                    <a:ext uri="{9D8B030D-6E8A-4147-A177-3AD203B41FA5}">
                      <a16:colId xmlns:a16="http://schemas.microsoft.com/office/drawing/2014/main" val="2625127783"/>
                    </a:ext>
                  </a:extLst>
                </a:gridCol>
                <a:gridCol w="1071627">
                  <a:extLst>
                    <a:ext uri="{9D8B030D-6E8A-4147-A177-3AD203B41FA5}">
                      <a16:colId xmlns:a16="http://schemas.microsoft.com/office/drawing/2014/main" val="1616791189"/>
                    </a:ext>
                  </a:extLst>
                </a:gridCol>
                <a:gridCol w="389002">
                  <a:extLst>
                    <a:ext uri="{9D8B030D-6E8A-4147-A177-3AD203B41FA5}">
                      <a16:colId xmlns:a16="http://schemas.microsoft.com/office/drawing/2014/main" val="4122471287"/>
                    </a:ext>
                  </a:extLst>
                </a:gridCol>
                <a:gridCol w="381522">
                  <a:extLst>
                    <a:ext uri="{9D8B030D-6E8A-4147-A177-3AD203B41FA5}">
                      <a16:colId xmlns:a16="http://schemas.microsoft.com/office/drawing/2014/main" val="3203433552"/>
                    </a:ext>
                  </a:extLst>
                </a:gridCol>
                <a:gridCol w="957544">
                  <a:extLst>
                    <a:ext uri="{9D8B030D-6E8A-4147-A177-3AD203B41FA5}">
                      <a16:colId xmlns:a16="http://schemas.microsoft.com/office/drawing/2014/main" val="3469216298"/>
                    </a:ext>
                  </a:extLst>
                </a:gridCol>
                <a:gridCol w="1114641">
                  <a:extLst>
                    <a:ext uri="{9D8B030D-6E8A-4147-A177-3AD203B41FA5}">
                      <a16:colId xmlns:a16="http://schemas.microsoft.com/office/drawing/2014/main" val="222119111"/>
                    </a:ext>
                  </a:extLst>
                </a:gridCol>
                <a:gridCol w="561061">
                  <a:extLst>
                    <a:ext uri="{9D8B030D-6E8A-4147-A177-3AD203B41FA5}">
                      <a16:colId xmlns:a16="http://schemas.microsoft.com/office/drawing/2014/main" val="2436891569"/>
                    </a:ext>
                  </a:extLst>
                </a:gridCol>
                <a:gridCol w="510565">
                  <a:extLst>
                    <a:ext uri="{9D8B030D-6E8A-4147-A177-3AD203B41FA5}">
                      <a16:colId xmlns:a16="http://schemas.microsoft.com/office/drawing/2014/main" val="1748229510"/>
                    </a:ext>
                  </a:extLst>
                </a:gridCol>
                <a:gridCol w="673273">
                  <a:extLst>
                    <a:ext uri="{9D8B030D-6E8A-4147-A177-3AD203B41FA5}">
                      <a16:colId xmlns:a16="http://schemas.microsoft.com/office/drawing/2014/main" val="3955905858"/>
                    </a:ext>
                  </a:extLst>
                </a:gridCol>
                <a:gridCol w="263699">
                  <a:extLst>
                    <a:ext uri="{9D8B030D-6E8A-4147-A177-3AD203B41FA5}">
                      <a16:colId xmlns:a16="http://schemas.microsoft.com/office/drawing/2014/main" val="2666796617"/>
                    </a:ext>
                  </a:extLst>
                </a:gridCol>
                <a:gridCol w="2889465">
                  <a:extLst>
                    <a:ext uri="{9D8B030D-6E8A-4147-A177-3AD203B41FA5}">
                      <a16:colId xmlns:a16="http://schemas.microsoft.com/office/drawing/2014/main" val="1392996612"/>
                    </a:ext>
                  </a:extLst>
                </a:gridCol>
              </a:tblGrid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B57366957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PARTIT ALIMENTACIO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CAN LLATZER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05/09/2005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98118170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B57366957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PARTIT ALIMENTACIO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PUJOLETA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77090377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B85895175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CARBURANTES BALEARES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23/02/2010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19944929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B07102882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CARNES MARCO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22/06/1982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75322502"/>
                  </a:ext>
                </a:extLst>
              </a:tr>
              <a:tr h="2663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B57491276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ELECTRODOMESTICOS Y PERFUMERIA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21/03/2007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170856944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A07133150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CENTRAL VAJILLA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PUIG D'EN VINYETS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78722490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B57870206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COCOQ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02/07/2014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221732477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B57711459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SICOM IBIPHONE,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FAISAN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071597805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E07176373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FRANCISCO RAMON MARI Y JOSE RAMON MARI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02/01/1979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85521334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B07654080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MAIDAKI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 CA NA PALAVA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18/02/1994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47400608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B57187114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PARDOMI IBIZA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04/02/2003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70023751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B07658586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FRUTIBISA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09/03/1994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70565050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B57135634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 SIRENA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VIDRIER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27/03/2002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30720020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B16632119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IBIZAPAR ALIMENTACION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NEGRETA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29/05/2019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14417123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A07244049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NAUTICA VIAMAR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844976811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A07244049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NAUTICA VIAMAR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37510575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B07748957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IBITIENDAS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17096078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B07748957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IBITIENDAS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02199823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B07748957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IBITIENDAS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02284809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B07748957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IBITIENDAS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PLATJA ES FIGUERAL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45237577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B07748957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IBITIENDAS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15571043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B57675019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MACHADO &amp; MARSOC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33367427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B57194326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Y CASA SA ROTA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28/02/2003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65127223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B07554090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IDYNE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27/11/1991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02093973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B07554090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IDYNE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3329694"/>
                  </a:ext>
                </a:extLst>
              </a:tr>
              <a:tr h="17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B57011215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PROBERTO 2000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162001363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051F2B95-0BAF-395E-5F98-21AA60F6B6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A10AD8A-3AE2-DECC-4E5C-A596B385F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544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8C44AEA-BE59-A552-4F94-B871F89EA7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EBD4D6A-1B9A-948B-0190-A47A440F1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04391"/>
              </p:ext>
            </p:extLst>
          </p:nvPr>
        </p:nvGraphicFramePr>
        <p:xfrm>
          <a:off x="754437" y="272226"/>
          <a:ext cx="10965240" cy="594244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7766">
                  <a:extLst>
                    <a:ext uri="{9D8B030D-6E8A-4147-A177-3AD203B41FA5}">
                      <a16:colId xmlns:a16="http://schemas.microsoft.com/office/drawing/2014/main" val="996313089"/>
                    </a:ext>
                  </a:extLst>
                </a:gridCol>
                <a:gridCol w="1480317">
                  <a:extLst>
                    <a:ext uri="{9D8B030D-6E8A-4147-A177-3AD203B41FA5}">
                      <a16:colId xmlns:a16="http://schemas.microsoft.com/office/drawing/2014/main" val="712281560"/>
                    </a:ext>
                  </a:extLst>
                </a:gridCol>
                <a:gridCol w="165314">
                  <a:extLst>
                    <a:ext uri="{9D8B030D-6E8A-4147-A177-3AD203B41FA5}">
                      <a16:colId xmlns:a16="http://schemas.microsoft.com/office/drawing/2014/main" val="3574689185"/>
                    </a:ext>
                  </a:extLst>
                </a:gridCol>
                <a:gridCol w="1076423">
                  <a:extLst>
                    <a:ext uri="{9D8B030D-6E8A-4147-A177-3AD203B41FA5}">
                      <a16:colId xmlns:a16="http://schemas.microsoft.com/office/drawing/2014/main" val="1844512859"/>
                    </a:ext>
                  </a:extLst>
                </a:gridCol>
                <a:gridCol w="390743">
                  <a:extLst>
                    <a:ext uri="{9D8B030D-6E8A-4147-A177-3AD203B41FA5}">
                      <a16:colId xmlns:a16="http://schemas.microsoft.com/office/drawing/2014/main" val="2568507043"/>
                    </a:ext>
                  </a:extLst>
                </a:gridCol>
                <a:gridCol w="383229">
                  <a:extLst>
                    <a:ext uri="{9D8B030D-6E8A-4147-A177-3AD203B41FA5}">
                      <a16:colId xmlns:a16="http://schemas.microsoft.com/office/drawing/2014/main" val="1529219451"/>
                    </a:ext>
                  </a:extLst>
                </a:gridCol>
                <a:gridCol w="961830">
                  <a:extLst>
                    <a:ext uri="{9D8B030D-6E8A-4147-A177-3AD203B41FA5}">
                      <a16:colId xmlns:a16="http://schemas.microsoft.com/office/drawing/2014/main" val="2728346361"/>
                    </a:ext>
                  </a:extLst>
                </a:gridCol>
                <a:gridCol w="1119631">
                  <a:extLst>
                    <a:ext uri="{9D8B030D-6E8A-4147-A177-3AD203B41FA5}">
                      <a16:colId xmlns:a16="http://schemas.microsoft.com/office/drawing/2014/main" val="2424791929"/>
                    </a:ext>
                  </a:extLst>
                </a:gridCol>
                <a:gridCol w="563572">
                  <a:extLst>
                    <a:ext uri="{9D8B030D-6E8A-4147-A177-3AD203B41FA5}">
                      <a16:colId xmlns:a16="http://schemas.microsoft.com/office/drawing/2014/main" val="495666460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740994479"/>
                    </a:ext>
                  </a:extLst>
                </a:gridCol>
                <a:gridCol w="676286">
                  <a:extLst>
                    <a:ext uri="{9D8B030D-6E8A-4147-A177-3AD203B41FA5}">
                      <a16:colId xmlns:a16="http://schemas.microsoft.com/office/drawing/2014/main" val="502942388"/>
                    </a:ext>
                  </a:extLst>
                </a:gridCol>
                <a:gridCol w="264879">
                  <a:extLst>
                    <a:ext uri="{9D8B030D-6E8A-4147-A177-3AD203B41FA5}">
                      <a16:colId xmlns:a16="http://schemas.microsoft.com/office/drawing/2014/main" val="2313527734"/>
                    </a:ext>
                  </a:extLst>
                </a:gridCol>
                <a:gridCol w="2902398">
                  <a:extLst>
                    <a:ext uri="{9D8B030D-6E8A-4147-A177-3AD203B41FA5}">
                      <a16:colId xmlns:a16="http://schemas.microsoft.com/office/drawing/2014/main" val="3244889802"/>
                    </a:ext>
                  </a:extLst>
                </a:gridCol>
              </a:tblGrid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B57011215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PROBERTO 2000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EI-600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722267714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B57011215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PROBERTO 2000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RIU DE LA PLATA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862171428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B57011215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PROBERTO 2000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CR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EULALIA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715878760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B57011215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PROBERTO 2000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EI-300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SANTA EULARIA DES RIU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610709901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B57011215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PROBERTO 2000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EI-100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SANTA EULARIA DES RIU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4199078258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B57691198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FRUTA Y VERDURA LA CHOZA 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POLIGONO 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727826157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B57691198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FRUTA Y VERDURA LA CHOZA 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POLIGONO 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10/12/2010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309837752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B57691198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FRUTA Y VERDURA LA CHOZA 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IBIZA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774346949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B57691198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FRUTA Y VERDURA LA CHOZA 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POLIGONO 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56123347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B57592081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CANAL DETALL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MARIANO RIQUER WALLIS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07/11/2008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776382485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B57592081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CANAL DETALL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EI-300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4070512762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B57592081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CANAL DETALL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LLONGA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55038477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B57730343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PANADERIAS CAN BUFI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 LORENZO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952955702"/>
                  </a:ext>
                </a:extLst>
              </a:tr>
              <a:tr h="25550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B07837735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SIMON ELEMENTOS Y MATERIALES CONSTRUCCION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POLIGONO 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02/07/1997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800381826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B57647505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SUPERMERCADOS SAVIDA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 CAPITA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315728122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B07583685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 SAR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CAP MARTINET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751093142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B07583685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 SAR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DE LA MANÇANELLA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13/05/1992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006783432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B07583685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 SAR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 JUAN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803384367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B07941206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VISTA MESTRAL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VIDRIER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24/03/1999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518420493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B57375529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CARLIN IBIZA Y FORMENTERA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POLIGONO 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4762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352175915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B57375529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CARLIN IBIZA Y FORMENTERA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EI-300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977867325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B57270571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TIENDAS LA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VIDRIER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01/04/2004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58476248"/>
                  </a:ext>
                </a:extLst>
              </a:tr>
              <a:tr h="17149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B07748940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BOSATODO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INDUSTRIAL CA NA PALAVA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15/11/1995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2870591673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B57452328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TERRAVITA THINKS GLOBALLY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IBIZA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16/10/2006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940327651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B57296824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PERFUMERIAS CLAPES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EI-300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945232098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B57296824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PERFUMERIAS CLAPES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MARITIMO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4250910188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B57296824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PERFUMERIAS CLAPES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RICARDO CURTOYS GOTARREDONA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399717137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B57296824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PERFUMERIAS CLAPES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IBIZA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14/09/2004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707085215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B07455843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 GARDEN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EI-300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29/12/1989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4216098247"/>
                  </a:ext>
                </a:extLst>
              </a:tr>
              <a:tr h="18344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B07138944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OPTICA DOCTOR MARI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RICARDO CURTOYS GOTARREDONA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SANTA EULARIA DES RIU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4778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1" marR="4401" marT="4401" marB="0" anchor="b"/>
                </a:tc>
                <a:extLst>
                  <a:ext uri="{0D108BD9-81ED-4DB2-BD59-A6C34878D82A}">
                    <a16:rowId xmlns:a16="http://schemas.microsoft.com/office/drawing/2014/main" val="1249029671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087C55F7-0086-32BC-20BF-AFDB0BB91C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DB8109-7846-F54B-1D19-9BE0CD8A7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483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2922A32-E929-8B55-B792-6D177351F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861B414-91C7-EA02-7F98-7BFDE4DFE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82055"/>
              </p:ext>
            </p:extLst>
          </p:nvPr>
        </p:nvGraphicFramePr>
        <p:xfrm>
          <a:off x="838198" y="1495022"/>
          <a:ext cx="10665095" cy="152738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4961">
                  <a:extLst>
                    <a:ext uri="{9D8B030D-6E8A-4147-A177-3AD203B41FA5}">
                      <a16:colId xmlns:a16="http://schemas.microsoft.com/office/drawing/2014/main" val="1158549534"/>
                    </a:ext>
                  </a:extLst>
                </a:gridCol>
                <a:gridCol w="1439797">
                  <a:extLst>
                    <a:ext uri="{9D8B030D-6E8A-4147-A177-3AD203B41FA5}">
                      <a16:colId xmlns:a16="http://schemas.microsoft.com/office/drawing/2014/main" val="2406716810"/>
                    </a:ext>
                  </a:extLst>
                </a:gridCol>
                <a:gridCol w="160790">
                  <a:extLst>
                    <a:ext uri="{9D8B030D-6E8A-4147-A177-3AD203B41FA5}">
                      <a16:colId xmlns:a16="http://schemas.microsoft.com/office/drawing/2014/main" val="379014936"/>
                    </a:ext>
                  </a:extLst>
                </a:gridCol>
                <a:gridCol w="1046959">
                  <a:extLst>
                    <a:ext uri="{9D8B030D-6E8A-4147-A177-3AD203B41FA5}">
                      <a16:colId xmlns:a16="http://schemas.microsoft.com/office/drawing/2014/main" val="195174741"/>
                    </a:ext>
                  </a:extLst>
                </a:gridCol>
                <a:gridCol w="380048">
                  <a:extLst>
                    <a:ext uri="{9D8B030D-6E8A-4147-A177-3AD203B41FA5}">
                      <a16:colId xmlns:a16="http://schemas.microsoft.com/office/drawing/2014/main" val="377354014"/>
                    </a:ext>
                  </a:extLst>
                </a:gridCol>
                <a:gridCol w="372740">
                  <a:extLst>
                    <a:ext uri="{9D8B030D-6E8A-4147-A177-3AD203B41FA5}">
                      <a16:colId xmlns:a16="http://schemas.microsoft.com/office/drawing/2014/main" val="2399710980"/>
                    </a:ext>
                  </a:extLst>
                </a:gridCol>
                <a:gridCol w="935502">
                  <a:extLst>
                    <a:ext uri="{9D8B030D-6E8A-4147-A177-3AD203B41FA5}">
                      <a16:colId xmlns:a16="http://schemas.microsoft.com/office/drawing/2014/main" val="1855305000"/>
                    </a:ext>
                  </a:extLst>
                </a:gridCol>
                <a:gridCol w="1088983">
                  <a:extLst>
                    <a:ext uri="{9D8B030D-6E8A-4147-A177-3AD203B41FA5}">
                      <a16:colId xmlns:a16="http://schemas.microsoft.com/office/drawing/2014/main" val="907876832"/>
                    </a:ext>
                  </a:extLst>
                </a:gridCol>
                <a:gridCol w="548146">
                  <a:extLst>
                    <a:ext uri="{9D8B030D-6E8A-4147-A177-3AD203B41FA5}">
                      <a16:colId xmlns:a16="http://schemas.microsoft.com/office/drawing/2014/main" val="4158591092"/>
                    </a:ext>
                  </a:extLst>
                </a:gridCol>
                <a:gridCol w="498813">
                  <a:extLst>
                    <a:ext uri="{9D8B030D-6E8A-4147-A177-3AD203B41FA5}">
                      <a16:colId xmlns:a16="http://schemas.microsoft.com/office/drawing/2014/main" val="3121587781"/>
                    </a:ext>
                  </a:extLst>
                </a:gridCol>
                <a:gridCol w="657775">
                  <a:extLst>
                    <a:ext uri="{9D8B030D-6E8A-4147-A177-3AD203B41FA5}">
                      <a16:colId xmlns:a16="http://schemas.microsoft.com/office/drawing/2014/main" val="3245006123"/>
                    </a:ext>
                  </a:extLst>
                </a:gridCol>
                <a:gridCol w="257629">
                  <a:extLst>
                    <a:ext uri="{9D8B030D-6E8A-4147-A177-3AD203B41FA5}">
                      <a16:colId xmlns:a16="http://schemas.microsoft.com/office/drawing/2014/main" val="2401349496"/>
                    </a:ext>
                  </a:extLst>
                </a:gridCol>
                <a:gridCol w="2822952">
                  <a:extLst>
                    <a:ext uri="{9D8B030D-6E8A-4147-A177-3AD203B41FA5}">
                      <a16:colId xmlns:a16="http://schemas.microsoft.com/office/drawing/2014/main" val="2788668516"/>
                    </a:ext>
                  </a:extLst>
                </a:gridCol>
              </a:tblGrid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B07148224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SERVICIOS PALAU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21/12/1984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10709178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B07148224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SERVICIOS PALAU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CADERNERA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30258843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B07148224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SERVICIOS PALAU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7932635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B07320153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CARBURANTES IBIZA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S/N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084974294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B07812423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GASIFRED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NEGRE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477810061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B07812423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GASIFRED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ARNO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80592563"/>
                  </a:ext>
                </a:extLst>
              </a:tr>
              <a:tr h="2120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A79364394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CAD &amp; LAN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ISLA 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4741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ordenadores, equipos periféricos y programas informáticos en </a:t>
                      </a:r>
                      <a:r>
                        <a:rPr lang="es-ES" sz="700" u="none" strike="noStrike" dirty="0" err="1">
                          <a:effectLst/>
                        </a:rPr>
                        <a:t>establecimient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12490606"/>
                  </a:ext>
                </a:extLst>
              </a:tr>
            </a:tbl>
          </a:graphicData>
        </a:graphic>
      </p:graphicFrame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08CFD7AD-A1CB-8413-E49A-FAF8AA65C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A784381-4AF3-43B0-1AAA-FB0C3FC39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306372"/>
              </p:ext>
            </p:extLst>
          </p:nvPr>
        </p:nvGraphicFramePr>
        <p:xfrm>
          <a:off x="838198" y="3022408"/>
          <a:ext cx="10665095" cy="275715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4961">
                  <a:extLst>
                    <a:ext uri="{9D8B030D-6E8A-4147-A177-3AD203B41FA5}">
                      <a16:colId xmlns:a16="http://schemas.microsoft.com/office/drawing/2014/main" val="108443915"/>
                    </a:ext>
                  </a:extLst>
                </a:gridCol>
                <a:gridCol w="1439797">
                  <a:extLst>
                    <a:ext uri="{9D8B030D-6E8A-4147-A177-3AD203B41FA5}">
                      <a16:colId xmlns:a16="http://schemas.microsoft.com/office/drawing/2014/main" val="2862336496"/>
                    </a:ext>
                  </a:extLst>
                </a:gridCol>
                <a:gridCol w="160790">
                  <a:extLst>
                    <a:ext uri="{9D8B030D-6E8A-4147-A177-3AD203B41FA5}">
                      <a16:colId xmlns:a16="http://schemas.microsoft.com/office/drawing/2014/main" val="2420614580"/>
                    </a:ext>
                  </a:extLst>
                </a:gridCol>
                <a:gridCol w="1046959">
                  <a:extLst>
                    <a:ext uri="{9D8B030D-6E8A-4147-A177-3AD203B41FA5}">
                      <a16:colId xmlns:a16="http://schemas.microsoft.com/office/drawing/2014/main" val="4199260237"/>
                    </a:ext>
                  </a:extLst>
                </a:gridCol>
                <a:gridCol w="380048">
                  <a:extLst>
                    <a:ext uri="{9D8B030D-6E8A-4147-A177-3AD203B41FA5}">
                      <a16:colId xmlns:a16="http://schemas.microsoft.com/office/drawing/2014/main" val="3840482120"/>
                    </a:ext>
                  </a:extLst>
                </a:gridCol>
                <a:gridCol w="372740">
                  <a:extLst>
                    <a:ext uri="{9D8B030D-6E8A-4147-A177-3AD203B41FA5}">
                      <a16:colId xmlns:a16="http://schemas.microsoft.com/office/drawing/2014/main" val="3604544516"/>
                    </a:ext>
                  </a:extLst>
                </a:gridCol>
                <a:gridCol w="935502">
                  <a:extLst>
                    <a:ext uri="{9D8B030D-6E8A-4147-A177-3AD203B41FA5}">
                      <a16:colId xmlns:a16="http://schemas.microsoft.com/office/drawing/2014/main" val="1250773228"/>
                    </a:ext>
                  </a:extLst>
                </a:gridCol>
                <a:gridCol w="1088983">
                  <a:extLst>
                    <a:ext uri="{9D8B030D-6E8A-4147-A177-3AD203B41FA5}">
                      <a16:colId xmlns:a16="http://schemas.microsoft.com/office/drawing/2014/main" val="465696806"/>
                    </a:ext>
                  </a:extLst>
                </a:gridCol>
                <a:gridCol w="548146">
                  <a:extLst>
                    <a:ext uri="{9D8B030D-6E8A-4147-A177-3AD203B41FA5}">
                      <a16:colId xmlns:a16="http://schemas.microsoft.com/office/drawing/2014/main" val="2166638844"/>
                    </a:ext>
                  </a:extLst>
                </a:gridCol>
                <a:gridCol w="498813">
                  <a:extLst>
                    <a:ext uri="{9D8B030D-6E8A-4147-A177-3AD203B41FA5}">
                      <a16:colId xmlns:a16="http://schemas.microsoft.com/office/drawing/2014/main" val="225598938"/>
                    </a:ext>
                  </a:extLst>
                </a:gridCol>
                <a:gridCol w="657775">
                  <a:extLst>
                    <a:ext uri="{9D8B030D-6E8A-4147-A177-3AD203B41FA5}">
                      <a16:colId xmlns:a16="http://schemas.microsoft.com/office/drawing/2014/main" val="3588147862"/>
                    </a:ext>
                  </a:extLst>
                </a:gridCol>
                <a:gridCol w="257629">
                  <a:extLst>
                    <a:ext uri="{9D8B030D-6E8A-4147-A177-3AD203B41FA5}">
                      <a16:colId xmlns:a16="http://schemas.microsoft.com/office/drawing/2014/main" val="2642194307"/>
                    </a:ext>
                  </a:extLst>
                </a:gridCol>
                <a:gridCol w="2822952">
                  <a:extLst>
                    <a:ext uri="{9D8B030D-6E8A-4147-A177-3AD203B41FA5}">
                      <a16:colId xmlns:a16="http://schemas.microsoft.com/office/drawing/2014/main" val="3158754417"/>
                    </a:ext>
                  </a:extLst>
                </a:gridCol>
              </a:tblGrid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A07169287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MANACOR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EI-600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09043883"/>
                  </a:ext>
                </a:extLst>
              </a:tr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A07169287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MANACOR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SIRE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70650063"/>
                  </a:ext>
                </a:extLst>
              </a:tr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A07169287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MANACOR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947319398"/>
                  </a:ext>
                </a:extLst>
              </a:tr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A07169287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MANACOR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MARGARITA ANKERMANN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82123141"/>
                  </a:ext>
                </a:extLst>
              </a:tr>
              <a:tr h="3433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65144637"/>
                  </a:ext>
                </a:extLst>
              </a:tr>
              <a:tr h="3433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EI-100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834926999"/>
                  </a:ext>
                </a:extLst>
              </a:tr>
              <a:tr h="3433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A28354520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80969528"/>
                  </a:ext>
                </a:extLst>
              </a:tr>
              <a:tr h="3433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A28354520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36324834"/>
                  </a:ext>
                </a:extLst>
              </a:tr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A60195278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LIDL SUPERMERCADOS SAU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GRANDE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220575816"/>
                  </a:ext>
                </a:extLst>
              </a:tr>
              <a:tr h="2306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A46103834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MERCADONA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S'OLIVERA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anónima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104542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77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55158489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B90AAB8-EA05-E672-078F-355C7234D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79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739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2745051" y="5108783"/>
            <a:ext cx="6918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Sant Antoni de Portmany</a:t>
            </a:r>
          </a:p>
        </p:txBody>
      </p:sp>
      <p:pic>
        <p:nvPicPr>
          <p:cNvPr id="7170" name="Picture 2" descr="undefined">
            <a:extLst>
              <a:ext uri="{FF2B5EF4-FFF2-40B4-BE49-F238E27FC236}">
                <a16:creationId xmlns:a16="http://schemas.microsoft.com/office/drawing/2014/main" id="{A5F84B31-67F8-EE32-C379-E96FBBFA4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618" y="696558"/>
            <a:ext cx="3891701" cy="415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793195-A98F-D69B-9B09-9A4A9311A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1F2DFC2-AC94-6456-0078-E4EFA6483FDF}"/>
                  </a:ext>
                </a:extLst>
              </p14:cNvPr>
              <p14:cNvContentPartPr/>
              <p14:nvPr/>
            </p14:nvContentPartPr>
            <p14:xfrm>
              <a:off x="2491152" y="6539327"/>
              <a:ext cx="6847560" cy="19764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1F2DFC2-AC94-6456-0078-E4EFA6483F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28512" y="6476327"/>
                <a:ext cx="6973200" cy="32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A79EC7DF-D864-AFC8-1590-5466FFDC9EC3}"/>
                  </a:ext>
                </a:extLst>
              </p14:cNvPr>
              <p14:cNvContentPartPr/>
              <p14:nvPr/>
            </p14:nvContentPartPr>
            <p14:xfrm>
              <a:off x="3410232" y="6183771"/>
              <a:ext cx="5718240" cy="37908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A79EC7DF-D864-AFC8-1590-5466FFDC9EC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47592" y="6121131"/>
                <a:ext cx="5843880" cy="50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9693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43C6CBB-06BD-795E-DE11-5EA96EAF5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330255"/>
              </p:ext>
            </p:extLst>
          </p:nvPr>
        </p:nvGraphicFramePr>
        <p:xfrm>
          <a:off x="828524" y="551431"/>
          <a:ext cx="10566027" cy="557895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81104">
                  <a:extLst>
                    <a:ext uri="{9D8B030D-6E8A-4147-A177-3AD203B41FA5}">
                      <a16:colId xmlns:a16="http://schemas.microsoft.com/office/drawing/2014/main" val="1453494156"/>
                    </a:ext>
                  </a:extLst>
                </a:gridCol>
                <a:gridCol w="1424180">
                  <a:extLst>
                    <a:ext uri="{9D8B030D-6E8A-4147-A177-3AD203B41FA5}">
                      <a16:colId xmlns:a16="http://schemas.microsoft.com/office/drawing/2014/main" val="1057747725"/>
                    </a:ext>
                  </a:extLst>
                </a:gridCol>
                <a:gridCol w="159046">
                  <a:extLst>
                    <a:ext uri="{9D8B030D-6E8A-4147-A177-3AD203B41FA5}">
                      <a16:colId xmlns:a16="http://schemas.microsoft.com/office/drawing/2014/main" val="1292127435"/>
                    </a:ext>
                  </a:extLst>
                </a:gridCol>
                <a:gridCol w="1035602">
                  <a:extLst>
                    <a:ext uri="{9D8B030D-6E8A-4147-A177-3AD203B41FA5}">
                      <a16:colId xmlns:a16="http://schemas.microsoft.com/office/drawing/2014/main" val="308393342"/>
                    </a:ext>
                  </a:extLst>
                </a:gridCol>
                <a:gridCol w="375925">
                  <a:extLst>
                    <a:ext uri="{9D8B030D-6E8A-4147-A177-3AD203B41FA5}">
                      <a16:colId xmlns:a16="http://schemas.microsoft.com/office/drawing/2014/main" val="1051398468"/>
                    </a:ext>
                  </a:extLst>
                </a:gridCol>
                <a:gridCol w="368696">
                  <a:extLst>
                    <a:ext uri="{9D8B030D-6E8A-4147-A177-3AD203B41FA5}">
                      <a16:colId xmlns:a16="http://schemas.microsoft.com/office/drawing/2014/main" val="2033579448"/>
                    </a:ext>
                  </a:extLst>
                </a:gridCol>
                <a:gridCol w="910896">
                  <a:extLst>
                    <a:ext uri="{9D8B030D-6E8A-4147-A177-3AD203B41FA5}">
                      <a16:colId xmlns:a16="http://schemas.microsoft.com/office/drawing/2014/main" val="984481743"/>
                    </a:ext>
                  </a:extLst>
                </a:gridCol>
                <a:gridCol w="1077171">
                  <a:extLst>
                    <a:ext uri="{9D8B030D-6E8A-4147-A177-3AD203B41FA5}">
                      <a16:colId xmlns:a16="http://schemas.microsoft.com/office/drawing/2014/main" val="4029646652"/>
                    </a:ext>
                  </a:extLst>
                </a:gridCol>
                <a:gridCol w="542200">
                  <a:extLst>
                    <a:ext uri="{9D8B030D-6E8A-4147-A177-3AD203B41FA5}">
                      <a16:colId xmlns:a16="http://schemas.microsoft.com/office/drawing/2014/main" val="3453029601"/>
                    </a:ext>
                  </a:extLst>
                </a:gridCol>
                <a:gridCol w="493402">
                  <a:extLst>
                    <a:ext uri="{9D8B030D-6E8A-4147-A177-3AD203B41FA5}">
                      <a16:colId xmlns:a16="http://schemas.microsoft.com/office/drawing/2014/main" val="1290401380"/>
                    </a:ext>
                  </a:extLst>
                </a:gridCol>
                <a:gridCol w="650640">
                  <a:extLst>
                    <a:ext uri="{9D8B030D-6E8A-4147-A177-3AD203B41FA5}">
                      <a16:colId xmlns:a16="http://schemas.microsoft.com/office/drawing/2014/main" val="729003835"/>
                    </a:ext>
                  </a:extLst>
                </a:gridCol>
                <a:gridCol w="254834">
                  <a:extLst>
                    <a:ext uri="{9D8B030D-6E8A-4147-A177-3AD203B41FA5}">
                      <a16:colId xmlns:a16="http://schemas.microsoft.com/office/drawing/2014/main" val="1989003903"/>
                    </a:ext>
                  </a:extLst>
                </a:gridCol>
                <a:gridCol w="2792331">
                  <a:extLst>
                    <a:ext uri="{9D8B030D-6E8A-4147-A177-3AD203B41FA5}">
                      <a16:colId xmlns:a16="http://schemas.microsoft.com/office/drawing/2014/main" val="545174184"/>
                    </a:ext>
                  </a:extLst>
                </a:gridCol>
              </a:tblGrid>
              <a:tr h="325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extLst>
                  <a:ext uri="{0D108BD9-81ED-4DB2-BD59-A6C34878D82A}">
                    <a16:rowId xmlns:a16="http://schemas.microsoft.com/office/drawing/2014/main" val="2180604945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B16538464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BEST DESIGN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LLAURADORS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07/08/2017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90711186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B57323537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CARVI MENAJE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02/02/2005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00847366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B16515454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FARRELL &amp; VICKERS,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AGNES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13/03/2017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62616317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B57453557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STATE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20/10/2006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75583969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B16571234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KAO SAN ROAD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22/03/2018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99154827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B57328833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LEANGUI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22/02/2005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grabaciones de música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4443633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B57965279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MERENGUE I NATA SOCIEDAD LIMITADA.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VELAZQUEZ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14/04/2016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99696226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B57063018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MORETA OPTICS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21/02/2001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02447840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B07664956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PAPELERIA PORTMANY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LLIMONERS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20/04/1994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12122581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B57908071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PILOT BIKES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23889995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Y1711264D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ABARHOUN ABDELILAH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16461584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X3111871V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ABDELOUAHAB TAYEB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D'ANTONI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22369371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46951095E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AJO RUIZ RAUL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89379260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J57434094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ALDA RIOS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4894167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46562245X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ALEMANY OLIVER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TERÇ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65685760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Y4047546C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ANDREE CHASE CHELSEY LAUREN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L'ESTRELLA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08750899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X5480524S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ANDREICHYKAVA NATALLIA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9992424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X9446648L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AS SELMANI HAKIM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01169487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49415990F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ATTAOUI BOUDAOUD HASSAN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CLOT MARES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37962670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47237083M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BERNAL GARCIA NATALIA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79344835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48647237Y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BERNAL LINARES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JOHANN SEBASTIAN BACH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09970825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46952722Q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BONED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0572315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41446032D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TORRES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19271092"/>
                  </a:ext>
                </a:extLst>
              </a:tr>
              <a:tr h="21887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41431910D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TORRES MARIA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5148925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DD8D8E31-1A2E-E280-B204-E98D85A748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79FE23-7E06-977D-C33A-1D7A4EFEB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152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8BE71F0-ACC7-B34F-0B5C-E27F9CC16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389586"/>
              </p:ext>
            </p:extLst>
          </p:nvPr>
        </p:nvGraphicFramePr>
        <p:xfrm>
          <a:off x="748252" y="600200"/>
          <a:ext cx="10729238" cy="56576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29">
                  <a:extLst>
                    <a:ext uri="{9D8B030D-6E8A-4147-A177-3AD203B41FA5}">
                      <a16:colId xmlns:a16="http://schemas.microsoft.com/office/drawing/2014/main" val="33294560"/>
                    </a:ext>
                  </a:extLst>
                </a:gridCol>
                <a:gridCol w="1445883">
                  <a:extLst>
                    <a:ext uri="{9D8B030D-6E8A-4147-A177-3AD203B41FA5}">
                      <a16:colId xmlns:a16="http://schemas.microsoft.com/office/drawing/2014/main" val="2064430520"/>
                    </a:ext>
                  </a:extLst>
                </a:gridCol>
                <a:gridCol w="161470">
                  <a:extLst>
                    <a:ext uri="{9D8B030D-6E8A-4147-A177-3AD203B41FA5}">
                      <a16:colId xmlns:a16="http://schemas.microsoft.com/office/drawing/2014/main" val="1490150787"/>
                    </a:ext>
                  </a:extLst>
                </a:gridCol>
                <a:gridCol w="1051384">
                  <a:extLst>
                    <a:ext uri="{9D8B030D-6E8A-4147-A177-3AD203B41FA5}">
                      <a16:colId xmlns:a16="http://schemas.microsoft.com/office/drawing/2014/main" val="1801175104"/>
                    </a:ext>
                  </a:extLst>
                </a:gridCol>
                <a:gridCol w="381654">
                  <a:extLst>
                    <a:ext uri="{9D8B030D-6E8A-4147-A177-3AD203B41FA5}">
                      <a16:colId xmlns:a16="http://schemas.microsoft.com/office/drawing/2014/main" val="4269296380"/>
                    </a:ext>
                  </a:extLst>
                </a:gridCol>
                <a:gridCol w="374314">
                  <a:extLst>
                    <a:ext uri="{9D8B030D-6E8A-4147-A177-3AD203B41FA5}">
                      <a16:colId xmlns:a16="http://schemas.microsoft.com/office/drawing/2014/main" val="2296842863"/>
                    </a:ext>
                  </a:extLst>
                </a:gridCol>
                <a:gridCol w="924777">
                  <a:extLst>
                    <a:ext uri="{9D8B030D-6E8A-4147-A177-3AD203B41FA5}">
                      <a16:colId xmlns:a16="http://schemas.microsoft.com/office/drawing/2014/main" val="2264545346"/>
                    </a:ext>
                  </a:extLst>
                </a:gridCol>
                <a:gridCol w="1093586">
                  <a:extLst>
                    <a:ext uri="{9D8B030D-6E8A-4147-A177-3AD203B41FA5}">
                      <a16:colId xmlns:a16="http://schemas.microsoft.com/office/drawing/2014/main" val="2491513674"/>
                    </a:ext>
                  </a:extLst>
                </a:gridCol>
                <a:gridCol w="550463">
                  <a:extLst>
                    <a:ext uri="{9D8B030D-6E8A-4147-A177-3AD203B41FA5}">
                      <a16:colId xmlns:a16="http://schemas.microsoft.com/office/drawing/2014/main" val="1169734733"/>
                    </a:ext>
                  </a:extLst>
                </a:gridCol>
                <a:gridCol w="500921">
                  <a:extLst>
                    <a:ext uri="{9D8B030D-6E8A-4147-A177-3AD203B41FA5}">
                      <a16:colId xmlns:a16="http://schemas.microsoft.com/office/drawing/2014/main" val="78208245"/>
                    </a:ext>
                  </a:extLst>
                </a:gridCol>
                <a:gridCol w="660555">
                  <a:extLst>
                    <a:ext uri="{9D8B030D-6E8A-4147-A177-3AD203B41FA5}">
                      <a16:colId xmlns:a16="http://schemas.microsoft.com/office/drawing/2014/main" val="1487605365"/>
                    </a:ext>
                  </a:extLst>
                </a:gridCol>
                <a:gridCol w="258718">
                  <a:extLst>
                    <a:ext uri="{9D8B030D-6E8A-4147-A177-3AD203B41FA5}">
                      <a16:colId xmlns:a16="http://schemas.microsoft.com/office/drawing/2014/main" val="2565907223"/>
                    </a:ext>
                  </a:extLst>
                </a:gridCol>
                <a:gridCol w="2834884">
                  <a:extLst>
                    <a:ext uri="{9D8B030D-6E8A-4147-A177-3AD203B41FA5}">
                      <a16:colId xmlns:a16="http://schemas.microsoft.com/office/drawing/2014/main" val="537023831"/>
                    </a:ext>
                  </a:extLst>
                </a:gridCol>
              </a:tblGrid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46955674R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PRATS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3494024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41428716N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BUFI ARABI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77132942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31602062Q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CALDERON TEJERO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6249990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47256584W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AGUSTIN ALFONSO PAU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70788040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41447237H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PRATS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CIRERERS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89259431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41451890W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ROIG JUAN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42562859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24125257M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CASTILLO SALDAÑA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1280932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41460199P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CORRO LOPEZ NOELIA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4849550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41441858K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BONED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54840694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41455009Q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RIBAS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76224731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41442055B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SERRA MARIA NORMA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9323577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41433815M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TORRES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FERRERES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13768078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41444803E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TORRES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42454239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X7484284S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DEEKS JASMINE LUCY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11048123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Y4739154H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 PAOLO GIADA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COIXET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55663118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X5886414R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DOUEK RINAT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POLIGON 3.5 (SANT MATEU D'EUBARCA)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22274012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Y6302570D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DRIEGE KIMBERLY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JONQUERES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83993763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49419878P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HASSOUNI BOUCHLA KHALID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4013025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49412574H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MOUSSAOUI ABAHRI JAMAL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17357780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41452261M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ESCANDELL RIERA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RAFAL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11492848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Y0301757B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FABRO STEFANO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97835679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Y4852860N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FARFAN MEDINA ERIKA VIVIANA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DISSEMINAT (SANTA AGNES DE CORONA)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25358559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X3508225N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FAVARO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MURTA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69538981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41452748D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MARI JUAN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32513113"/>
                  </a:ext>
                </a:extLst>
              </a:tr>
              <a:tr h="2263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55466084C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FILALI EL OUANSAIDI AZIZ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01/09/2022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8082432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0C4A8C7-0F2D-DA9A-3DA7-4F8794799F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B8D94F-E550-EA5A-DB40-009BCCF1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947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94496BC-5C2A-8BC0-8907-1EFBB99E8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661803"/>
              </p:ext>
            </p:extLst>
          </p:nvPr>
        </p:nvGraphicFramePr>
        <p:xfrm>
          <a:off x="651196" y="575775"/>
          <a:ext cx="10889606" cy="57064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29">
                  <a:extLst>
                    <a:ext uri="{9D8B030D-6E8A-4147-A177-3AD203B41FA5}">
                      <a16:colId xmlns:a16="http://schemas.microsoft.com/office/drawing/2014/main" val="1367237967"/>
                    </a:ext>
                  </a:extLst>
                </a:gridCol>
                <a:gridCol w="1468530">
                  <a:extLst>
                    <a:ext uri="{9D8B030D-6E8A-4147-A177-3AD203B41FA5}">
                      <a16:colId xmlns:a16="http://schemas.microsoft.com/office/drawing/2014/main" val="3879436873"/>
                    </a:ext>
                  </a:extLst>
                </a:gridCol>
                <a:gridCol w="163999">
                  <a:extLst>
                    <a:ext uri="{9D8B030D-6E8A-4147-A177-3AD203B41FA5}">
                      <a16:colId xmlns:a16="http://schemas.microsoft.com/office/drawing/2014/main" val="4219883035"/>
                    </a:ext>
                  </a:extLst>
                </a:gridCol>
                <a:gridCol w="1067852">
                  <a:extLst>
                    <a:ext uri="{9D8B030D-6E8A-4147-A177-3AD203B41FA5}">
                      <a16:colId xmlns:a16="http://schemas.microsoft.com/office/drawing/2014/main" val="637370027"/>
                    </a:ext>
                  </a:extLst>
                </a:gridCol>
                <a:gridCol w="387632">
                  <a:extLst>
                    <a:ext uri="{9D8B030D-6E8A-4147-A177-3AD203B41FA5}">
                      <a16:colId xmlns:a16="http://schemas.microsoft.com/office/drawing/2014/main" val="732813124"/>
                    </a:ext>
                  </a:extLst>
                </a:gridCol>
                <a:gridCol w="380177">
                  <a:extLst>
                    <a:ext uri="{9D8B030D-6E8A-4147-A177-3AD203B41FA5}">
                      <a16:colId xmlns:a16="http://schemas.microsoft.com/office/drawing/2014/main" val="3190671153"/>
                    </a:ext>
                  </a:extLst>
                </a:gridCol>
                <a:gridCol w="939262">
                  <a:extLst>
                    <a:ext uri="{9D8B030D-6E8A-4147-A177-3AD203B41FA5}">
                      <a16:colId xmlns:a16="http://schemas.microsoft.com/office/drawing/2014/main" val="1054306966"/>
                    </a:ext>
                  </a:extLst>
                </a:gridCol>
                <a:gridCol w="1110715">
                  <a:extLst>
                    <a:ext uri="{9D8B030D-6E8A-4147-A177-3AD203B41FA5}">
                      <a16:colId xmlns:a16="http://schemas.microsoft.com/office/drawing/2014/main" val="2143466610"/>
                    </a:ext>
                  </a:extLst>
                </a:gridCol>
                <a:gridCol w="559085">
                  <a:extLst>
                    <a:ext uri="{9D8B030D-6E8A-4147-A177-3AD203B41FA5}">
                      <a16:colId xmlns:a16="http://schemas.microsoft.com/office/drawing/2014/main" val="622234322"/>
                    </a:ext>
                  </a:extLst>
                </a:gridCol>
                <a:gridCol w="508767">
                  <a:extLst>
                    <a:ext uri="{9D8B030D-6E8A-4147-A177-3AD203B41FA5}">
                      <a16:colId xmlns:a16="http://schemas.microsoft.com/office/drawing/2014/main" val="3298371108"/>
                    </a:ext>
                  </a:extLst>
                </a:gridCol>
                <a:gridCol w="670901">
                  <a:extLst>
                    <a:ext uri="{9D8B030D-6E8A-4147-A177-3AD203B41FA5}">
                      <a16:colId xmlns:a16="http://schemas.microsoft.com/office/drawing/2014/main" val="3759334653"/>
                    </a:ext>
                  </a:extLst>
                </a:gridCol>
                <a:gridCol w="262770">
                  <a:extLst>
                    <a:ext uri="{9D8B030D-6E8A-4147-A177-3AD203B41FA5}">
                      <a16:colId xmlns:a16="http://schemas.microsoft.com/office/drawing/2014/main" val="936520783"/>
                    </a:ext>
                  </a:extLst>
                </a:gridCol>
                <a:gridCol w="2879287">
                  <a:extLst>
                    <a:ext uri="{9D8B030D-6E8A-4147-A177-3AD203B41FA5}">
                      <a16:colId xmlns:a16="http://schemas.microsoft.com/office/drawing/2014/main" val="1230046403"/>
                    </a:ext>
                  </a:extLst>
                </a:gridCol>
              </a:tblGrid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X2929888X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FINCH SAMANTHA LESLEY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11726679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20826744Z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FRASQUET AIRA ALEJANDRO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DE MOSSEN RIBAS I FERRER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871031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X3294306Q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GALLIZIA ADIM AMARU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ROMA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27426795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47251802G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CASTELLO GERMAN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LLAURADORS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69544479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47252888D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COLOMAR MELANIA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GARDENIES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21489528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14305219R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GARCIA CRUZ ACITORES MARIA VICTORIA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TONI DES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78433604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51093420R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IRANZO RUBEN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CALDERON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21603283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E07650252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GERTRU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50746882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54182620W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 GOMEZ CRISTHIAN FERNANDO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 4.1 (SANTA AGNES)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94586347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Y5433706Q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GRECEANU LUCIAN OCTAVIAN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7390833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Y2402887E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GRONOSTAJSKI ALEKSANDER PIOTR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13715918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41444666T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ROIG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68649868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Y6454450C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GUEYE SERIGNE OMAR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AGNES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47149183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04550005F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HERREROS DIAZ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57204190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41440627D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TORRES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62714999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Y1076301F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JUNFANG ZHENG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9113886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X4230032X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KRASIMIROVA IVANOVA TSVETKOVA KLAVDIYA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ROSERS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23744509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Y3128623Q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KUHLMANN GEB STEINMETZ ANDREA CHRISTA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BUTE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71655820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Y3765073X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LACROIX DANIELLE MARIE S.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4350440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X2851360G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PAULA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MADRID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9594738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12716641X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MANZANO AUSIN ISIDRO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7110458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41450101F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CARDONA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7798983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41440663E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COSTA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09277201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47250259W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MORRO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CATALUNYA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5078339"/>
                  </a:ext>
                </a:extLst>
              </a:tr>
              <a:tr h="2282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47250259W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MORRO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01/03/2017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0294600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D7FD3CD-3459-337B-0E29-E3DD98480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D8B6FD-DC01-6508-E89B-E9212726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6203EC3-D48D-2D56-36DA-A86550BBFA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048AC63-BDD3-10FB-E21C-DFF3C6475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002290"/>
              </p:ext>
            </p:extLst>
          </p:nvPr>
        </p:nvGraphicFramePr>
        <p:xfrm>
          <a:off x="434075" y="509551"/>
          <a:ext cx="11323847" cy="54284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279">
                  <a:extLst>
                    <a:ext uri="{9D8B030D-6E8A-4147-A177-3AD203B41FA5}">
                      <a16:colId xmlns:a16="http://schemas.microsoft.com/office/drawing/2014/main" val="418628979"/>
                    </a:ext>
                  </a:extLst>
                </a:gridCol>
                <a:gridCol w="1449513">
                  <a:extLst>
                    <a:ext uri="{9D8B030D-6E8A-4147-A177-3AD203B41FA5}">
                      <a16:colId xmlns:a16="http://schemas.microsoft.com/office/drawing/2014/main" val="3121502941"/>
                    </a:ext>
                  </a:extLst>
                </a:gridCol>
                <a:gridCol w="170722">
                  <a:extLst>
                    <a:ext uri="{9D8B030D-6E8A-4147-A177-3AD203B41FA5}">
                      <a16:colId xmlns:a16="http://schemas.microsoft.com/office/drawing/2014/main" val="3391065015"/>
                    </a:ext>
                  </a:extLst>
                </a:gridCol>
                <a:gridCol w="1111627">
                  <a:extLst>
                    <a:ext uri="{9D8B030D-6E8A-4147-A177-3AD203B41FA5}">
                      <a16:colId xmlns:a16="http://schemas.microsoft.com/office/drawing/2014/main" val="2350477708"/>
                    </a:ext>
                  </a:extLst>
                </a:gridCol>
                <a:gridCol w="403522">
                  <a:extLst>
                    <a:ext uri="{9D8B030D-6E8A-4147-A177-3AD203B41FA5}">
                      <a16:colId xmlns:a16="http://schemas.microsoft.com/office/drawing/2014/main" val="2495326926"/>
                    </a:ext>
                  </a:extLst>
                </a:gridCol>
                <a:gridCol w="395763">
                  <a:extLst>
                    <a:ext uri="{9D8B030D-6E8A-4147-A177-3AD203B41FA5}">
                      <a16:colId xmlns:a16="http://schemas.microsoft.com/office/drawing/2014/main" val="3537405435"/>
                    </a:ext>
                  </a:extLst>
                </a:gridCol>
                <a:gridCol w="993285">
                  <a:extLst>
                    <a:ext uri="{9D8B030D-6E8A-4147-A177-3AD203B41FA5}">
                      <a16:colId xmlns:a16="http://schemas.microsoft.com/office/drawing/2014/main" val="3657461406"/>
                    </a:ext>
                  </a:extLst>
                </a:gridCol>
                <a:gridCol w="1156246">
                  <a:extLst>
                    <a:ext uri="{9D8B030D-6E8A-4147-A177-3AD203B41FA5}">
                      <a16:colId xmlns:a16="http://schemas.microsoft.com/office/drawing/2014/main" val="3010918931"/>
                    </a:ext>
                  </a:extLst>
                </a:gridCol>
                <a:gridCol w="582004">
                  <a:extLst>
                    <a:ext uri="{9D8B030D-6E8A-4147-A177-3AD203B41FA5}">
                      <a16:colId xmlns:a16="http://schemas.microsoft.com/office/drawing/2014/main" val="3916739742"/>
                    </a:ext>
                  </a:extLst>
                </a:gridCol>
                <a:gridCol w="529623">
                  <a:extLst>
                    <a:ext uri="{9D8B030D-6E8A-4147-A177-3AD203B41FA5}">
                      <a16:colId xmlns:a16="http://schemas.microsoft.com/office/drawing/2014/main" val="764597351"/>
                    </a:ext>
                  </a:extLst>
                </a:gridCol>
                <a:gridCol w="698404">
                  <a:extLst>
                    <a:ext uri="{9D8B030D-6E8A-4147-A177-3AD203B41FA5}">
                      <a16:colId xmlns:a16="http://schemas.microsoft.com/office/drawing/2014/main" val="2149214809"/>
                    </a:ext>
                  </a:extLst>
                </a:gridCol>
                <a:gridCol w="273542">
                  <a:extLst>
                    <a:ext uri="{9D8B030D-6E8A-4147-A177-3AD203B41FA5}">
                      <a16:colId xmlns:a16="http://schemas.microsoft.com/office/drawing/2014/main" val="3742880628"/>
                    </a:ext>
                  </a:extLst>
                </a:gridCol>
                <a:gridCol w="2997317">
                  <a:extLst>
                    <a:ext uri="{9D8B030D-6E8A-4147-A177-3AD203B41FA5}">
                      <a16:colId xmlns:a16="http://schemas.microsoft.com/office/drawing/2014/main" val="1767760249"/>
                    </a:ext>
                  </a:extLst>
                </a:gridCol>
              </a:tblGrid>
              <a:tr h="17032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ctr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856826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41439960D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MARI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238934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41448003W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MARI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TONI CURREU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97405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41445604H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MARI MARIA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237762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27249279Y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NIETO MODESTO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438362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41438768J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VIDAL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ALGEMESI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05063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45469398P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ROCA OLGA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216068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41442869C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ROIG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728611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41446982Q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SUBIRANA MARI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 DEL 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46185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B16529745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1LOVE 2HUGS 3KISSES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MARTINET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05/06/2017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676861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B57013484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 MARGE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169572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B57013484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 MARGE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27/04/2000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467498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B16655839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IBIZABLOCKCHAIN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TEULES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05/12/2019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506632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B07956410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INSTITUTO BALEAR DE LA VISION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10/05/1999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627331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B57858672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LUX SPA-IBIZA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09/04/2014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86184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B16758856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MERCADO BAILY,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28/07/2021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202418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B78487279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PLANIUR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ROCA LLISA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263416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B78487279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PLANIUR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401684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B57876427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SAFUNGIA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ESPORTIU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27/08/2014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024939"/>
                  </a:ext>
                </a:extLst>
              </a:tr>
              <a:tr h="268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B02737344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SIEMPRE MARIPOSA DECORACION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29/10/2020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033298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24270641Y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AGUILERA SANTIAGO PATROCINIO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COLOMAR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6551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47409358X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AIJUN HU 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281475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Y3492055W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ALESSANDRI GERMANA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933842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X1207407E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ALIGI PONCHIELLI ARON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606220"/>
                  </a:ext>
                </a:extLst>
              </a:tr>
              <a:tr h="1800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03453186N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ALONSO MILLET BELEN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GINEBRA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alimenticios, bebidas y tabaco en puestos de venta y en </a:t>
                      </a:r>
                      <a:r>
                        <a:rPr lang="es-ES" sz="700" u="none" strike="noStrike" dirty="0" err="1">
                          <a:effectLst/>
                        </a:rPr>
                        <a:t>mercadill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590276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B1A8274-5F30-B760-2060-02DDD1E052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3C3341-ADDD-1F76-108C-36561671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328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776165D-E812-BA17-02E8-7B221BA14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897760"/>
              </p:ext>
            </p:extLst>
          </p:nvPr>
        </p:nvGraphicFramePr>
        <p:xfrm>
          <a:off x="750579" y="439750"/>
          <a:ext cx="11016563" cy="58181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29">
                  <a:extLst>
                    <a:ext uri="{9D8B030D-6E8A-4147-A177-3AD203B41FA5}">
                      <a16:colId xmlns:a16="http://schemas.microsoft.com/office/drawing/2014/main" val="1051142522"/>
                    </a:ext>
                  </a:extLst>
                </a:gridCol>
                <a:gridCol w="1486458">
                  <a:extLst>
                    <a:ext uri="{9D8B030D-6E8A-4147-A177-3AD203B41FA5}">
                      <a16:colId xmlns:a16="http://schemas.microsoft.com/office/drawing/2014/main" val="3443426521"/>
                    </a:ext>
                  </a:extLst>
                </a:gridCol>
                <a:gridCol w="166001">
                  <a:extLst>
                    <a:ext uri="{9D8B030D-6E8A-4147-A177-3AD203B41FA5}">
                      <a16:colId xmlns:a16="http://schemas.microsoft.com/office/drawing/2014/main" val="726544292"/>
                    </a:ext>
                  </a:extLst>
                </a:gridCol>
                <a:gridCol w="1080889">
                  <a:extLst>
                    <a:ext uri="{9D8B030D-6E8A-4147-A177-3AD203B41FA5}">
                      <a16:colId xmlns:a16="http://schemas.microsoft.com/office/drawing/2014/main" val="2497204835"/>
                    </a:ext>
                  </a:extLst>
                </a:gridCol>
                <a:gridCol w="392364">
                  <a:extLst>
                    <a:ext uri="{9D8B030D-6E8A-4147-A177-3AD203B41FA5}">
                      <a16:colId xmlns:a16="http://schemas.microsoft.com/office/drawing/2014/main" val="2325928705"/>
                    </a:ext>
                  </a:extLst>
                </a:gridCol>
                <a:gridCol w="384819">
                  <a:extLst>
                    <a:ext uri="{9D8B030D-6E8A-4147-A177-3AD203B41FA5}">
                      <a16:colId xmlns:a16="http://schemas.microsoft.com/office/drawing/2014/main" val="3237197628"/>
                    </a:ext>
                  </a:extLst>
                </a:gridCol>
                <a:gridCol w="950729">
                  <a:extLst>
                    <a:ext uri="{9D8B030D-6E8A-4147-A177-3AD203B41FA5}">
                      <a16:colId xmlns:a16="http://schemas.microsoft.com/office/drawing/2014/main" val="2425888275"/>
                    </a:ext>
                  </a:extLst>
                </a:gridCol>
                <a:gridCol w="1124276">
                  <a:extLst>
                    <a:ext uri="{9D8B030D-6E8A-4147-A177-3AD203B41FA5}">
                      <a16:colId xmlns:a16="http://schemas.microsoft.com/office/drawing/2014/main" val="3963929569"/>
                    </a:ext>
                  </a:extLst>
                </a:gridCol>
                <a:gridCol w="565911">
                  <a:extLst>
                    <a:ext uri="{9D8B030D-6E8A-4147-A177-3AD203B41FA5}">
                      <a16:colId xmlns:a16="http://schemas.microsoft.com/office/drawing/2014/main" val="745727771"/>
                    </a:ext>
                  </a:extLst>
                </a:gridCol>
                <a:gridCol w="514978">
                  <a:extLst>
                    <a:ext uri="{9D8B030D-6E8A-4147-A177-3AD203B41FA5}">
                      <a16:colId xmlns:a16="http://schemas.microsoft.com/office/drawing/2014/main" val="914488395"/>
                    </a:ext>
                  </a:extLst>
                </a:gridCol>
                <a:gridCol w="679092">
                  <a:extLst>
                    <a:ext uri="{9D8B030D-6E8A-4147-A177-3AD203B41FA5}">
                      <a16:colId xmlns:a16="http://schemas.microsoft.com/office/drawing/2014/main" val="1049862912"/>
                    </a:ext>
                  </a:extLst>
                </a:gridCol>
                <a:gridCol w="265978">
                  <a:extLst>
                    <a:ext uri="{9D8B030D-6E8A-4147-A177-3AD203B41FA5}">
                      <a16:colId xmlns:a16="http://schemas.microsoft.com/office/drawing/2014/main" val="1974534670"/>
                    </a:ext>
                  </a:extLst>
                </a:gridCol>
                <a:gridCol w="2914439">
                  <a:extLst>
                    <a:ext uri="{9D8B030D-6E8A-4147-A177-3AD203B41FA5}">
                      <a16:colId xmlns:a16="http://schemas.microsoft.com/office/drawing/2014/main" val="2930693436"/>
                    </a:ext>
                  </a:extLst>
                </a:gridCol>
              </a:tblGrid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X0747230Y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 COMBETTES EP PIALOUX FRANCOISE SYLVIE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10/09/1992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842242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00800566M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 HERNANDEZ ANA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52634921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33865288L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MASALLERA AUFERIL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26486596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23327611E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MEHMOOD BEGUM SYED TARIQ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1999964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71519829H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MENDEZ BARBA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41522335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49410178Z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MONSALVE VALIENTE LILIBETH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02008636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52505916K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MORANO CORDERO FRANCISCO ANDRES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FLORS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44974259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Y3066787G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MURTA PINHEIRO JOANNA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AMARADORS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43883409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45711059P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NAVARRO NAVARRO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6933464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41434653S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NAVARRO REQUENA ANDRES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02991642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41441256V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OSUNA PEREZ JOSE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DINAMARCA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76655517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Y5513503A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PARINI PIER LUIGI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BARCELONA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93245547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Y4739305P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PASSARELLO MAURO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COIXET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91072932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41438862S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FERNANDEZ MARIA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62977017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41451679K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RODRIGUEZ MONICA DORA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BELLA VISTA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79120479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41437605T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CARDONA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6418512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41443232S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CARDONA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DAIFA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33956185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41447344X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RIPOLL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2955216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41450283M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SAEZ URSULA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BARCELONA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82744604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46951012P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COSTA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44289598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41460613P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PRATS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22172133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41456188E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PRECITA AGUSTIN PRINCIPE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3968884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41445412X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PUGET FUSTE CESAR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33688741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41438481W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CARDONA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35995888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41451333C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TORRES LAURA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01/06/1998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3351801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F90BCD4-FE71-BF92-A3AE-B2E9E7472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B9465F-DB9F-784C-1F7B-41B116B59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668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943A7E5-B915-7193-4DCF-DA72F42F2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974523"/>
              </p:ext>
            </p:extLst>
          </p:nvPr>
        </p:nvGraphicFramePr>
        <p:xfrm>
          <a:off x="778500" y="458850"/>
          <a:ext cx="10939798" cy="58530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7321">
                  <a:extLst>
                    <a:ext uri="{9D8B030D-6E8A-4147-A177-3AD203B41FA5}">
                      <a16:colId xmlns:a16="http://schemas.microsoft.com/office/drawing/2014/main" val="3847534291"/>
                    </a:ext>
                  </a:extLst>
                </a:gridCol>
                <a:gridCol w="1478909">
                  <a:extLst>
                    <a:ext uri="{9D8B030D-6E8A-4147-A177-3AD203B41FA5}">
                      <a16:colId xmlns:a16="http://schemas.microsoft.com/office/drawing/2014/main" val="2334098368"/>
                    </a:ext>
                  </a:extLst>
                </a:gridCol>
                <a:gridCol w="165158">
                  <a:extLst>
                    <a:ext uri="{9D8B030D-6E8A-4147-A177-3AD203B41FA5}">
                      <a16:colId xmlns:a16="http://schemas.microsoft.com/office/drawing/2014/main" val="140024670"/>
                    </a:ext>
                  </a:extLst>
                </a:gridCol>
                <a:gridCol w="1075400">
                  <a:extLst>
                    <a:ext uri="{9D8B030D-6E8A-4147-A177-3AD203B41FA5}">
                      <a16:colId xmlns:a16="http://schemas.microsoft.com/office/drawing/2014/main" val="74890104"/>
                    </a:ext>
                  </a:extLst>
                </a:gridCol>
                <a:gridCol w="390371">
                  <a:extLst>
                    <a:ext uri="{9D8B030D-6E8A-4147-A177-3AD203B41FA5}">
                      <a16:colId xmlns:a16="http://schemas.microsoft.com/office/drawing/2014/main" val="3611799219"/>
                    </a:ext>
                  </a:extLst>
                </a:gridCol>
                <a:gridCol w="382864">
                  <a:extLst>
                    <a:ext uri="{9D8B030D-6E8A-4147-A177-3AD203B41FA5}">
                      <a16:colId xmlns:a16="http://schemas.microsoft.com/office/drawing/2014/main" val="1933464987"/>
                    </a:ext>
                  </a:extLst>
                </a:gridCol>
                <a:gridCol w="945901">
                  <a:extLst>
                    <a:ext uri="{9D8B030D-6E8A-4147-A177-3AD203B41FA5}">
                      <a16:colId xmlns:a16="http://schemas.microsoft.com/office/drawing/2014/main" val="3538407018"/>
                    </a:ext>
                  </a:extLst>
                </a:gridCol>
                <a:gridCol w="1118566">
                  <a:extLst>
                    <a:ext uri="{9D8B030D-6E8A-4147-A177-3AD203B41FA5}">
                      <a16:colId xmlns:a16="http://schemas.microsoft.com/office/drawing/2014/main" val="2898877765"/>
                    </a:ext>
                  </a:extLst>
                </a:gridCol>
                <a:gridCol w="563037">
                  <a:extLst>
                    <a:ext uri="{9D8B030D-6E8A-4147-A177-3AD203B41FA5}">
                      <a16:colId xmlns:a16="http://schemas.microsoft.com/office/drawing/2014/main" val="2109004949"/>
                    </a:ext>
                  </a:extLst>
                </a:gridCol>
                <a:gridCol w="512363">
                  <a:extLst>
                    <a:ext uri="{9D8B030D-6E8A-4147-A177-3AD203B41FA5}">
                      <a16:colId xmlns:a16="http://schemas.microsoft.com/office/drawing/2014/main" val="1578533878"/>
                    </a:ext>
                  </a:extLst>
                </a:gridCol>
                <a:gridCol w="675643">
                  <a:extLst>
                    <a:ext uri="{9D8B030D-6E8A-4147-A177-3AD203B41FA5}">
                      <a16:colId xmlns:a16="http://schemas.microsoft.com/office/drawing/2014/main" val="2014193802"/>
                    </a:ext>
                  </a:extLst>
                </a:gridCol>
                <a:gridCol w="264627">
                  <a:extLst>
                    <a:ext uri="{9D8B030D-6E8A-4147-A177-3AD203B41FA5}">
                      <a16:colId xmlns:a16="http://schemas.microsoft.com/office/drawing/2014/main" val="389613084"/>
                    </a:ext>
                  </a:extLst>
                </a:gridCol>
                <a:gridCol w="2899638">
                  <a:extLst>
                    <a:ext uri="{9D8B030D-6E8A-4147-A177-3AD203B41FA5}">
                      <a16:colId xmlns:a16="http://schemas.microsoft.com/office/drawing/2014/main" val="913360420"/>
                    </a:ext>
                  </a:extLst>
                </a:gridCol>
              </a:tblGrid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47258291F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RAMOS CABINTA SAMUEL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18608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51456659R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REATEGUI ZARA MONTES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90299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41454646K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PLANELLS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PARDAL CIRER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75045057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41452078Y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PRATS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78152772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41434869R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RIBAS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2051466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41441075C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TORRES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11811644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41457698Z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TORRES MARIA INMACULADA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55329264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41433211E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TUR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94430732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78201061A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RIGO ADROVER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PEP MARGE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9418878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X7047792V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RITCHIE JOSEPH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MOLI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2651122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41453181M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ROCHA TORRES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90012539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46954793V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ROMERO GARCIA RAUL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7373452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23766826Y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GUZMAN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PARENTONA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01103523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X2668586B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SCHADER MARLON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BARRINOL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80617921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Y7076278C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SEQUERA VARGAS JORDAN ALBERTO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12815684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41419356J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COSTA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61270646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Y6227378G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SZUECS KITTY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0392605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41431383B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CARDONA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63155166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46957997R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COSTA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VALENCIA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36357742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41456740E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MARTINEZ PEDRO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01215106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41458470G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RIBAS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CIRERERS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46420205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41441174G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RIERA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0410919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41444163A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TORRES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26112379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41457334H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BONET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53459788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49415208F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VALLE ESPINOZA MORAO LOLIANNYS DEL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07820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9413897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F90E1820-7D1E-FC61-FAD4-817B24FEB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30AA4E-369E-0BBD-5480-F9036556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665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A46A521-2C8B-D83A-5DB9-042478674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468807"/>
              </p:ext>
            </p:extLst>
          </p:nvPr>
        </p:nvGraphicFramePr>
        <p:xfrm>
          <a:off x="702882" y="486775"/>
          <a:ext cx="10786234" cy="58251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0761">
                  <a:extLst>
                    <a:ext uri="{9D8B030D-6E8A-4147-A177-3AD203B41FA5}">
                      <a16:colId xmlns:a16="http://schemas.microsoft.com/office/drawing/2014/main" val="4141207112"/>
                    </a:ext>
                  </a:extLst>
                </a:gridCol>
                <a:gridCol w="1458150">
                  <a:extLst>
                    <a:ext uri="{9D8B030D-6E8A-4147-A177-3AD203B41FA5}">
                      <a16:colId xmlns:a16="http://schemas.microsoft.com/office/drawing/2014/main" val="1646254663"/>
                    </a:ext>
                  </a:extLst>
                </a:gridCol>
                <a:gridCol w="162839">
                  <a:extLst>
                    <a:ext uri="{9D8B030D-6E8A-4147-A177-3AD203B41FA5}">
                      <a16:colId xmlns:a16="http://schemas.microsoft.com/office/drawing/2014/main" val="3953842622"/>
                    </a:ext>
                  </a:extLst>
                </a:gridCol>
                <a:gridCol w="1060304">
                  <a:extLst>
                    <a:ext uri="{9D8B030D-6E8A-4147-A177-3AD203B41FA5}">
                      <a16:colId xmlns:a16="http://schemas.microsoft.com/office/drawing/2014/main" val="3645453267"/>
                    </a:ext>
                  </a:extLst>
                </a:gridCol>
                <a:gridCol w="384892">
                  <a:extLst>
                    <a:ext uri="{9D8B030D-6E8A-4147-A177-3AD203B41FA5}">
                      <a16:colId xmlns:a16="http://schemas.microsoft.com/office/drawing/2014/main" val="4054163790"/>
                    </a:ext>
                  </a:extLst>
                </a:gridCol>
                <a:gridCol w="377490">
                  <a:extLst>
                    <a:ext uri="{9D8B030D-6E8A-4147-A177-3AD203B41FA5}">
                      <a16:colId xmlns:a16="http://schemas.microsoft.com/office/drawing/2014/main" val="3554339590"/>
                    </a:ext>
                  </a:extLst>
                </a:gridCol>
                <a:gridCol w="932623">
                  <a:extLst>
                    <a:ext uri="{9D8B030D-6E8A-4147-A177-3AD203B41FA5}">
                      <a16:colId xmlns:a16="http://schemas.microsoft.com/office/drawing/2014/main" val="2105352186"/>
                    </a:ext>
                  </a:extLst>
                </a:gridCol>
                <a:gridCol w="1102864">
                  <a:extLst>
                    <a:ext uri="{9D8B030D-6E8A-4147-A177-3AD203B41FA5}">
                      <a16:colId xmlns:a16="http://schemas.microsoft.com/office/drawing/2014/main" val="335936964"/>
                    </a:ext>
                  </a:extLst>
                </a:gridCol>
                <a:gridCol w="555133">
                  <a:extLst>
                    <a:ext uri="{9D8B030D-6E8A-4147-A177-3AD203B41FA5}">
                      <a16:colId xmlns:a16="http://schemas.microsoft.com/office/drawing/2014/main" val="215127439"/>
                    </a:ext>
                  </a:extLst>
                </a:gridCol>
                <a:gridCol w="505171">
                  <a:extLst>
                    <a:ext uri="{9D8B030D-6E8A-4147-A177-3AD203B41FA5}">
                      <a16:colId xmlns:a16="http://schemas.microsoft.com/office/drawing/2014/main" val="2207342149"/>
                    </a:ext>
                  </a:extLst>
                </a:gridCol>
                <a:gridCol w="666159">
                  <a:extLst>
                    <a:ext uri="{9D8B030D-6E8A-4147-A177-3AD203B41FA5}">
                      <a16:colId xmlns:a16="http://schemas.microsoft.com/office/drawing/2014/main" val="2492056581"/>
                    </a:ext>
                  </a:extLst>
                </a:gridCol>
                <a:gridCol w="260913">
                  <a:extLst>
                    <a:ext uri="{9D8B030D-6E8A-4147-A177-3AD203B41FA5}">
                      <a16:colId xmlns:a16="http://schemas.microsoft.com/office/drawing/2014/main" val="3399707808"/>
                    </a:ext>
                  </a:extLst>
                </a:gridCol>
                <a:gridCol w="2858935">
                  <a:extLst>
                    <a:ext uri="{9D8B030D-6E8A-4147-A177-3AD203B41FA5}">
                      <a16:colId xmlns:a16="http://schemas.microsoft.com/office/drawing/2014/main" val="1502501706"/>
                    </a:ext>
                  </a:extLst>
                </a:gridCol>
              </a:tblGrid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Y5628061K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VERONESI GASTON RODOLFO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3454083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X6531884E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WU ZHAN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57169481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B57379836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BABYIBZ SAN ANTONIO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ANTONI DE PORTMANY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80159716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B44944338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COMERCIOS RIBAS COSTA, S.L.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SERRANS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29/03/2023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08044334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B72698269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COVER KING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73664144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B07673148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EIVIVERD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MANYANS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60516271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B07673148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EIVIVERD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CAS CORB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15/06/1994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00601939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B01996651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PETIT PAGES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BARCELONA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29/09/2020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89455906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B16666695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DES PORT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CTRA DE SANT MATEU D'ALBARCA-SES MAIOL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1121207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B72537632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GOLOS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JOHANN SEBASTIAN BACH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20/09/2022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55581344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B56847635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HOTEL VENDING INSULAR,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MADRID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21/12/2023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06503497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B57496796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ISAJO IBIZA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LLIMONERS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20/04/2007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89911336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B72691488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PLANELLS,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AMPLE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16/09/2022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81910704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B44884583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SHERPA SOUVENIR,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17/03/2023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1941658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B57466674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PRATS ALICANTE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13/12/2006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46510108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B07649635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TANCA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47843146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B07649635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TANCA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5543746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B16654360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COLORES DE BES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31986167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B07116908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FRUTAS PITYUSAS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05/05/1983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04280560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B57934895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J. MARCH SANT ANTONI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13/10/2015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61070285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B57318776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LOPEZ-MORAN COCINAS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88603563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B16542888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MINERVA TIENDA BEBE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FONTS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21/09/2017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21623295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CLAPES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2866489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B65952673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ROX &amp; IRE IBIZA SL.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D'ANTONI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2638252"/>
                  </a:ext>
                </a:extLst>
              </a:tr>
              <a:tr h="2330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E07444060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ACTIVIDADES HERMANAS RECIO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22/05/1989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9853539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CDBC7C5-F51E-1935-BF99-3372EC34F3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89A9B9-F765-B04C-6340-D63376F0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68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2DB6EB4-0B9E-13EF-9012-0AF0246E9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374492"/>
              </p:ext>
            </p:extLst>
          </p:nvPr>
        </p:nvGraphicFramePr>
        <p:xfrm>
          <a:off x="783153" y="369948"/>
          <a:ext cx="10652893" cy="577440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81104">
                  <a:extLst>
                    <a:ext uri="{9D8B030D-6E8A-4147-A177-3AD203B41FA5}">
                      <a16:colId xmlns:a16="http://schemas.microsoft.com/office/drawing/2014/main" val="3319584124"/>
                    </a:ext>
                  </a:extLst>
                </a:gridCol>
                <a:gridCol w="1436447">
                  <a:extLst>
                    <a:ext uri="{9D8B030D-6E8A-4147-A177-3AD203B41FA5}">
                      <a16:colId xmlns:a16="http://schemas.microsoft.com/office/drawing/2014/main" val="108110301"/>
                    </a:ext>
                  </a:extLst>
                </a:gridCol>
                <a:gridCol w="160416">
                  <a:extLst>
                    <a:ext uri="{9D8B030D-6E8A-4147-A177-3AD203B41FA5}">
                      <a16:colId xmlns:a16="http://schemas.microsoft.com/office/drawing/2014/main" val="600007676"/>
                    </a:ext>
                  </a:extLst>
                </a:gridCol>
                <a:gridCol w="1044522">
                  <a:extLst>
                    <a:ext uri="{9D8B030D-6E8A-4147-A177-3AD203B41FA5}">
                      <a16:colId xmlns:a16="http://schemas.microsoft.com/office/drawing/2014/main" val="3341492166"/>
                    </a:ext>
                  </a:extLst>
                </a:gridCol>
                <a:gridCol w="379163">
                  <a:extLst>
                    <a:ext uri="{9D8B030D-6E8A-4147-A177-3AD203B41FA5}">
                      <a16:colId xmlns:a16="http://schemas.microsoft.com/office/drawing/2014/main" val="2659618973"/>
                    </a:ext>
                  </a:extLst>
                </a:gridCol>
                <a:gridCol w="371871">
                  <a:extLst>
                    <a:ext uri="{9D8B030D-6E8A-4147-A177-3AD203B41FA5}">
                      <a16:colId xmlns:a16="http://schemas.microsoft.com/office/drawing/2014/main" val="3733616980"/>
                    </a:ext>
                  </a:extLst>
                </a:gridCol>
                <a:gridCol w="918742">
                  <a:extLst>
                    <a:ext uri="{9D8B030D-6E8A-4147-A177-3AD203B41FA5}">
                      <a16:colId xmlns:a16="http://schemas.microsoft.com/office/drawing/2014/main" val="2385533459"/>
                    </a:ext>
                  </a:extLst>
                </a:gridCol>
                <a:gridCol w="1086449">
                  <a:extLst>
                    <a:ext uri="{9D8B030D-6E8A-4147-A177-3AD203B41FA5}">
                      <a16:colId xmlns:a16="http://schemas.microsoft.com/office/drawing/2014/main" val="1809147586"/>
                    </a:ext>
                  </a:extLst>
                </a:gridCol>
                <a:gridCol w="546871">
                  <a:extLst>
                    <a:ext uri="{9D8B030D-6E8A-4147-A177-3AD203B41FA5}">
                      <a16:colId xmlns:a16="http://schemas.microsoft.com/office/drawing/2014/main" val="4085250998"/>
                    </a:ext>
                  </a:extLst>
                </a:gridCol>
                <a:gridCol w="497652">
                  <a:extLst>
                    <a:ext uri="{9D8B030D-6E8A-4147-A177-3AD203B41FA5}">
                      <a16:colId xmlns:a16="http://schemas.microsoft.com/office/drawing/2014/main" val="537003664"/>
                    </a:ext>
                  </a:extLst>
                </a:gridCol>
                <a:gridCol w="656244">
                  <a:extLst>
                    <a:ext uri="{9D8B030D-6E8A-4147-A177-3AD203B41FA5}">
                      <a16:colId xmlns:a16="http://schemas.microsoft.com/office/drawing/2014/main" val="3292684482"/>
                    </a:ext>
                  </a:extLst>
                </a:gridCol>
                <a:gridCol w="257029">
                  <a:extLst>
                    <a:ext uri="{9D8B030D-6E8A-4147-A177-3AD203B41FA5}">
                      <a16:colId xmlns:a16="http://schemas.microsoft.com/office/drawing/2014/main" val="139362051"/>
                    </a:ext>
                  </a:extLst>
                </a:gridCol>
                <a:gridCol w="2816383">
                  <a:extLst>
                    <a:ext uri="{9D8B030D-6E8A-4147-A177-3AD203B41FA5}">
                      <a16:colId xmlns:a16="http://schemas.microsoft.com/office/drawing/2014/main" val="2361867905"/>
                    </a:ext>
                  </a:extLst>
                </a:gridCol>
              </a:tblGrid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J57661944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AGROREPAR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DES POU DE NA MACIANA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02/05/2010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98175457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E57269870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ANIMALS &amp; COMPLEMENTS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45119670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03729248M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ARANDA ZARZA RUPERTO GARCIA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96954203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E57265811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BAMAR CALA GRASSIO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47679322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E07420037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 TOBEN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18/01/1989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65037603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E10907970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BEATRICE SAN FRANCISCO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95351247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E57669517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BOUTIQUE MI VESTIDOR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99371823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A57651606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BSQ TRADE S.A.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BARTOLOME VICENTE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05/02/2010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49840409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A57651606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BSQ TRADE S.A.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9771401"/>
                  </a:ext>
                </a:extLst>
              </a:tr>
              <a:tr h="33732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E07146830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C.B. DE PRATS FERRER VICENTE PRATS FERRER JOSEFA PRATS FERRER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VALENCIA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14/11/1984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2419256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E07245954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C.B. VICENTE RAMON SERRA Y JOSE RAMON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20/03/1987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37159238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E16626657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CAFETERIA PARAJE E.S.P.J.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0696902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E07751035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FITA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MENENDEZ PIDAL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09413541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41427981J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COSTA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93108129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41448621E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RIBAS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19674638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E57946543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CARMEN Y XICU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85505208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E06821573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COMERCIAL TANIT E.S.P.J.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POMERES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11093374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J57802159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COMETE IBIZA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15878270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J57209637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COSFRE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21890103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J57752412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CRYSTAL BAMBOO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3247446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J57785859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DAVITO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87361009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J57598229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DESPENSA DE CANTARBA S. C. S.A.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79180198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E57557043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DOMILINA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SANTIAGO RUSINYOL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00128936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E57403164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AYOUNIVER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 (SANT RAFEL)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29787243"/>
                  </a:ext>
                </a:extLst>
              </a:tr>
              <a:tr h="2265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E07699739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QUIJOTE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L'ESTRELLA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07820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Comunidad de bienes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01/01/1996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4761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974765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597D5C8-4CCB-EF7D-ECC9-3A2326C85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2CC0F4-0DC7-358C-C35F-FD595776D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876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A5D7FDD-2422-0613-58AC-E6600C3DC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74428"/>
              </p:ext>
            </p:extLst>
          </p:nvPr>
        </p:nvGraphicFramePr>
        <p:xfrm>
          <a:off x="783152" y="453710"/>
          <a:ext cx="10625693" cy="57204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3903">
                  <a:extLst>
                    <a:ext uri="{9D8B030D-6E8A-4147-A177-3AD203B41FA5}">
                      <a16:colId xmlns:a16="http://schemas.microsoft.com/office/drawing/2014/main" val="1958934377"/>
                    </a:ext>
                  </a:extLst>
                </a:gridCol>
                <a:gridCol w="1436447">
                  <a:extLst>
                    <a:ext uri="{9D8B030D-6E8A-4147-A177-3AD203B41FA5}">
                      <a16:colId xmlns:a16="http://schemas.microsoft.com/office/drawing/2014/main" val="3236845662"/>
                    </a:ext>
                  </a:extLst>
                </a:gridCol>
                <a:gridCol w="160416">
                  <a:extLst>
                    <a:ext uri="{9D8B030D-6E8A-4147-A177-3AD203B41FA5}">
                      <a16:colId xmlns:a16="http://schemas.microsoft.com/office/drawing/2014/main" val="4018152726"/>
                    </a:ext>
                  </a:extLst>
                </a:gridCol>
                <a:gridCol w="1044523">
                  <a:extLst>
                    <a:ext uri="{9D8B030D-6E8A-4147-A177-3AD203B41FA5}">
                      <a16:colId xmlns:a16="http://schemas.microsoft.com/office/drawing/2014/main" val="72198696"/>
                    </a:ext>
                  </a:extLst>
                </a:gridCol>
                <a:gridCol w="379163">
                  <a:extLst>
                    <a:ext uri="{9D8B030D-6E8A-4147-A177-3AD203B41FA5}">
                      <a16:colId xmlns:a16="http://schemas.microsoft.com/office/drawing/2014/main" val="3509342111"/>
                    </a:ext>
                  </a:extLst>
                </a:gridCol>
                <a:gridCol w="371871">
                  <a:extLst>
                    <a:ext uri="{9D8B030D-6E8A-4147-A177-3AD203B41FA5}">
                      <a16:colId xmlns:a16="http://schemas.microsoft.com/office/drawing/2014/main" val="986758662"/>
                    </a:ext>
                  </a:extLst>
                </a:gridCol>
                <a:gridCol w="918742">
                  <a:extLst>
                    <a:ext uri="{9D8B030D-6E8A-4147-A177-3AD203B41FA5}">
                      <a16:colId xmlns:a16="http://schemas.microsoft.com/office/drawing/2014/main" val="1342500072"/>
                    </a:ext>
                  </a:extLst>
                </a:gridCol>
                <a:gridCol w="1086449">
                  <a:extLst>
                    <a:ext uri="{9D8B030D-6E8A-4147-A177-3AD203B41FA5}">
                      <a16:colId xmlns:a16="http://schemas.microsoft.com/office/drawing/2014/main" val="1046306956"/>
                    </a:ext>
                  </a:extLst>
                </a:gridCol>
                <a:gridCol w="546871">
                  <a:extLst>
                    <a:ext uri="{9D8B030D-6E8A-4147-A177-3AD203B41FA5}">
                      <a16:colId xmlns:a16="http://schemas.microsoft.com/office/drawing/2014/main" val="3336051535"/>
                    </a:ext>
                  </a:extLst>
                </a:gridCol>
                <a:gridCol w="497652">
                  <a:extLst>
                    <a:ext uri="{9D8B030D-6E8A-4147-A177-3AD203B41FA5}">
                      <a16:colId xmlns:a16="http://schemas.microsoft.com/office/drawing/2014/main" val="3645207829"/>
                    </a:ext>
                  </a:extLst>
                </a:gridCol>
                <a:gridCol w="656244">
                  <a:extLst>
                    <a:ext uri="{9D8B030D-6E8A-4147-A177-3AD203B41FA5}">
                      <a16:colId xmlns:a16="http://schemas.microsoft.com/office/drawing/2014/main" val="1739404397"/>
                    </a:ext>
                  </a:extLst>
                </a:gridCol>
                <a:gridCol w="257029">
                  <a:extLst>
                    <a:ext uri="{9D8B030D-6E8A-4147-A177-3AD203B41FA5}">
                      <a16:colId xmlns:a16="http://schemas.microsoft.com/office/drawing/2014/main" val="1106031272"/>
                    </a:ext>
                  </a:extLst>
                </a:gridCol>
                <a:gridCol w="2816383">
                  <a:extLst>
                    <a:ext uri="{9D8B030D-6E8A-4147-A177-3AD203B41FA5}">
                      <a16:colId xmlns:a16="http://schemas.microsoft.com/office/drawing/2014/main" val="1048748643"/>
                    </a:ext>
                  </a:extLst>
                </a:gridCol>
              </a:tblGrid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E07699739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QUIJOTE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9861107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E57950024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ELS ESTELS IBIZA C.B.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5688399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J57730228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ELS ESTELS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91525501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E57685869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PUIG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35193232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J07956683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F. Y F.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93795422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J57680381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FLORISTERIA JASMIN S.C.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BISBE TORRES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2873533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E07461726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 ROCHA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28175288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J57807893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GALAXIA SAN ANTONIO S.C.P.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41955926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J07881311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GARMAR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98003931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J57552762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GET 2. IT S.C.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48177270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E57862328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GUILLEFLOR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5527759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J07520257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MUÑOZ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AGNES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22/03/1991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88928035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E57953044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IBIGRA DOS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82089559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J07528128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IBIGRA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17902199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E57964223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IBIZA CLUB STYLE MODA C.B.</a:t>
                      </a:r>
                      <a:endParaRPr lang="pl-P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39941885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E07882822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IBZ &amp; ME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74198276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E57614315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ITACA IBIZA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72688475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J57583643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JANOMA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31043834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E57563066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JESUS Y DOLORES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91127153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E57563058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JESUS Y EDWIN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AGUSTI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06745086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E57571796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ANTONIO PEREZ LAVARA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03044118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J57754996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KRIPAM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PICASSO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59197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E07467699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COMERCIAL UNO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22/06/1989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41805759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J07443807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MIRAGE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2698170"/>
                  </a:ext>
                </a:extLst>
              </a:tr>
              <a:tr h="2288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E57359770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LLACOLEN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MENENDEZ PIDAL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4585064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BBC05F6D-1FCB-D68E-F752-D6B2D8C099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18FEF5-73CB-C294-0590-03CAB59C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073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6D1C853-29E0-09A3-C0B3-F4A6A3866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000688"/>
              </p:ext>
            </p:extLst>
          </p:nvPr>
        </p:nvGraphicFramePr>
        <p:xfrm>
          <a:off x="778500" y="347711"/>
          <a:ext cx="10963106" cy="596418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0629">
                  <a:extLst>
                    <a:ext uri="{9D8B030D-6E8A-4147-A177-3AD203B41FA5}">
                      <a16:colId xmlns:a16="http://schemas.microsoft.com/office/drawing/2014/main" val="333455370"/>
                    </a:ext>
                  </a:extLst>
                </a:gridCol>
                <a:gridCol w="1478909">
                  <a:extLst>
                    <a:ext uri="{9D8B030D-6E8A-4147-A177-3AD203B41FA5}">
                      <a16:colId xmlns:a16="http://schemas.microsoft.com/office/drawing/2014/main" val="1139099235"/>
                    </a:ext>
                  </a:extLst>
                </a:gridCol>
                <a:gridCol w="165158">
                  <a:extLst>
                    <a:ext uri="{9D8B030D-6E8A-4147-A177-3AD203B41FA5}">
                      <a16:colId xmlns:a16="http://schemas.microsoft.com/office/drawing/2014/main" val="591349098"/>
                    </a:ext>
                  </a:extLst>
                </a:gridCol>
                <a:gridCol w="1075400">
                  <a:extLst>
                    <a:ext uri="{9D8B030D-6E8A-4147-A177-3AD203B41FA5}">
                      <a16:colId xmlns:a16="http://schemas.microsoft.com/office/drawing/2014/main" val="3556150248"/>
                    </a:ext>
                  </a:extLst>
                </a:gridCol>
                <a:gridCol w="390371">
                  <a:extLst>
                    <a:ext uri="{9D8B030D-6E8A-4147-A177-3AD203B41FA5}">
                      <a16:colId xmlns:a16="http://schemas.microsoft.com/office/drawing/2014/main" val="3482722286"/>
                    </a:ext>
                  </a:extLst>
                </a:gridCol>
                <a:gridCol w="382864">
                  <a:extLst>
                    <a:ext uri="{9D8B030D-6E8A-4147-A177-3AD203B41FA5}">
                      <a16:colId xmlns:a16="http://schemas.microsoft.com/office/drawing/2014/main" val="1013488492"/>
                    </a:ext>
                  </a:extLst>
                </a:gridCol>
                <a:gridCol w="945901">
                  <a:extLst>
                    <a:ext uri="{9D8B030D-6E8A-4147-A177-3AD203B41FA5}">
                      <a16:colId xmlns:a16="http://schemas.microsoft.com/office/drawing/2014/main" val="3715976736"/>
                    </a:ext>
                  </a:extLst>
                </a:gridCol>
                <a:gridCol w="1118566">
                  <a:extLst>
                    <a:ext uri="{9D8B030D-6E8A-4147-A177-3AD203B41FA5}">
                      <a16:colId xmlns:a16="http://schemas.microsoft.com/office/drawing/2014/main" val="3154566653"/>
                    </a:ext>
                  </a:extLst>
                </a:gridCol>
                <a:gridCol w="563037">
                  <a:extLst>
                    <a:ext uri="{9D8B030D-6E8A-4147-A177-3AD203B41FA5}">
                      <a16:colId xmlns:a16="http://schemas.microsoft.com/office/drawing/2014/main" val="2956895330"/>
                    </a:ext>
                  </a:extLst>
                </a:gridCol>
                <a:gridCol w="512363">
                  <a:extLst>
                    <a:ext uri="{9D8B030D-6E8A-4147-A177-3AD203B41FA5}">
                      <a16:colId xmlns:a16="http://schemas.microsoft.com/office/drawing/2014/main" val="2504282141"/>
                    </a:ext>
                  </a:extLst>
                </a:gridCol>
                <a:gridCol w="675643">
                  <a:extLst>
                    <a:ext uri="{9D8B030D-6E8A-4147-A177-3AD203B41FA5}">
                      <a16:colId xmlns:a16="http://schemas.microsoft.com/office/drawing/2014/main" val="726106487"/>
                    </a:ext>
                  </a:extLst>
                </a:gridCol>
                <a:gridCol w="264627">
                  <a:extLst>
                    <a:ext uri="{9D8B030D-6E8A-4147-A177-3AD203B41FA5}">
                      <a16:colId xmlns:a16="http://schemas.microsoft.com/office/drawing/2014/main" val="3339908730"/>
                    </a:ext>
                  </a:extLst>
                </a:gridCol>
                <a:gridCol w="2899638">
                  <a:extLst>
                    <a:ext uri="{9D8B030D-6E8A-4147-A177-3AD203B41FA5}">
                      <a16:colId xmlns:a16="http://schemas.microsoft.com/office/drawing/2014/main" val="1073539546"/>
                    </a:ext>
                  </a:extLst>
                </a:gridCol>
              </a:tblGrid>
              <a:tr h="2136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E57606840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MABONE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AMPLE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24414910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E57709222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MICALO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REIS CATOLICS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1477619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E57095168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17939812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E10743631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MONICA PEREZ IBIZA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BELLA VISTA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04409723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J57607970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MORALES Y BARRAGAN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65350501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E16648800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MORGANA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89938133"/>
                  </a:ext>
                </a:extLst>
              </a:tr>
              <a:tr h="34937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E07131550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P M HERNANDEZ HERNANDEZ L A FREITAS GODOY G F MIESERA CB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AGNES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13/03/1984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3931251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J57811606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 AZAHAR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20456200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E16518508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PANTALEONI Y TUR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AGNES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41848109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J57285918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PEIXOS I BITXOS S.C.P.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VELAZQUEZ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13516510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E07732027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RIBAS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72596733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46957055W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PRATS MARIA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VORERA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94585046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J57951170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PUJUAN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49961550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J07943491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 DE COPAS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6104336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E57951519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COSTA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SERRANS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51580771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41454647E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PLANELLS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82888644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E07954621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RIBAS RIBAS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83169614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J07876998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RICOS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03826121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J57334682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&amp; SERRA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BALANZAT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93596222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J57628356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ROSMARINUS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D'ANTONI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48121608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J57802241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SANARAI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45377296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J07709439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SERVIMARINE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5616909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J57922502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SILDE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CALA GRACIO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91718355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J57910382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SLUSH IBIZA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39755392"/>
                  </a:ext>
                </a:extLst>
              </a:tr>
              <a:tr h="23463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E57913956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SOUVENIRS STELLA MARIS S.C.P.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RAMON Y CAJAL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9367443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7382B76D-3957-54F1-3448-DA2F326E8B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42C7A9-AD0F-D936-DDF8-C1CD2644A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94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0E971BF-BA30-28CF-F510-0B01BEE86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64045"/>
              </p:ext>
            </p:extLst>
          </p:nvPr>
        </p:nvGraphicFramePr>
        <p:xfrm>
          <a:off x="799439" y="439749"/>
          <a:ext cx="10897920" cy="55808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5532">
                  <a:extLst>
                    <a:ext uri="{9D8B030D-6E8A-4147-A177-3AD203B41FA5}">
                      <a16:colId xmlns:a16="http://schemas.microsoft.com/office/drawing/2014/main" val="1910160317"/>
                    </a:ext>
                  </a:extLst>
                </a:gridCol>
                <a:gridCol w="1473248">
                  <a:extLst>
                    <a:ext uri="{9D8B030D-6E8A-4147-A177-3AD203B41FA5}">
                      <a16:colId xmlns:a16="http://schemas.microsoft.com/office/drawing/2014/main" val="3069038892"/>
                    </a:ext>
                  </a:extLst>
                </a:gridCol>
                <a:gridCol w="164526">
                  <a:extLst>
                    <a:ext uri="{9D8B030D-6E8A-4147-A177-3AD203B41FA5}">
                      <a16:colId xmlns:a16="http://schemas.microsoft.com/office/drawing/2014/main" val="1054926233"/>
                    </a:ext>
                  </a:extLst>
                </a:gridCol>
                <a:gridCol w="1071283">
                  <a:extLst>
                    <a:ext uri="{9D8B030D-6E8A-4147-A177-3AD203B41FA5}">
                      <a16:colId xmlns:a16="http://schemas.microsoft.com/office/drawing/2014/main" val="807667597"/>
                    </a:ext>
                  </a:extLst>
                </a:gridCol>
                <a:gridCol w="388877">
                  <a:extLst>
                    <a:ext uri="{9D8B030D-6E8A-4147-A177-3AD203B41FA5}">
                      <a16:colId xmlns:a16="http://schemas.microsoft.com/office/drawing/2014/main" val="2645128423"/>
                    </a:ext>
                  </a:extLst>
                </a:gridCol>
                <a:gridCol w="381399">
                  <a:extLst>
                    <a:ext uri="{9D8B030D-6E8A-4147-A177-3AD203B41FA5}">
                      <a16:colId xmlns:a16="http://schemas.microsoft.com/office/drawing/2014/main" val="2829365306"/>
                    </a:ext>
                  </a:extLst>
                </a:gridCol>
                <a:gridCol w="942280">
                  <a:extLst>
                    <a:ext uri="{9D8B030D-6E8A-4147-A177-3AD203B41FA5}">
                      <a16:colId xmlns:a16="http://schemas.microsoft.com/office/drawing/2014/main" val="1648198150"/>
                    </a:ext>
                  </a:extLst>
                </a:gridCol>
                <a:gridCol w="1114284">
                  <a:extLst>
                    <a:ext uri="{9D8B030D-6E8A-4147-A177-3AD203B41FA5}">
                      <a16:colId xmlns:a16="http://schemas.microsoft.com/office/drawing/2014/main" val="201887907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393241395"/>
                    </a:ext>
                  </a:extLst>
                </a:gridCol>
                <a:gridCol w="510402">
                  <a:extLst>
                    <a:ext uri="{9D8B030D-6E8A-4147-A177-3AD203B41FA5}">
                      <a16:colId xmlns:a16="http://schemas.microsoft.com/office/drawing/2014/main" val="589242191"/>
                    </a:ext>
                  </a:extLst>
                </a:gridCol>
                <a:gridCol w="673057">
                  <a:extLst>
                    <a:ext uri="{9D8B030D-6E8A-4147-A177-3AD203B41FA5}">
                      <a16:colId xmlns:a16="http://schemas.microsoft.com/office/drawing/2014/main" val="776822330"/>
                    </a:ext>
                  </a:extLst>
                </a:gridCol>
                <a:gridCol w="263614">
                  <a:extLst>
                    <a:ext uri="{9D8B030D-6E8A-4147-A177-3AD203B41FA5}">
                      <a16:colId xmlns:a16="http://schemas.microsoft.com/office/drawing/2014/main" val="1496474374"/>
                    </a:ext>
                  </a:extLst>
                </a:gridCol>
                <a:gridCol w="2888537">
                  <a:extLst>
                    <a:ext uri="{9D8B030D-6E8A-4147-A177-3AD203B41FA5}">
                      <a16:colId xmlns:a16="http://schemas.microsoft.com/office/drawing/2014/main" val="1405576757"/>
                    </a:ext>
                  </a:extLst>
                </a:gridCol>
              </a:tblGrid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J07567837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STIL D'AVUI SC.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DINAMARCA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55186492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J57122533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STUDIO GALINDO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L'ESTRELLA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35749294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E16576514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LAS CEPAS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18211678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J57012510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TAS HERMANOS S. 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72534731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E57581308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TEXTIL LUNA IBIZA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D'ALACANT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16867512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J07617137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Y PRATS SCP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2884335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J07997778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Y TORRES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98493479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E57833634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VAPEIBIZA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FAR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49502087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J07520166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S.A. CREU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25/03/1991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7637222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J57657686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WILSONS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82746577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J57850646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ZACA BLAUS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20084102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J57143174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ZODIKO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VARA DE REY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63342158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B07591944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AGROTIENDA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RETIR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37129299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B07591944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AGROTIENDA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8879309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B57917585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HURTVALLES15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25/05/2015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46520983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B57926271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 ORIENTE SANT ANTONI,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21/07/2015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97746817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B57733685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MERCAT GRAN CHINA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03040358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B57733685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MERCAT GRAN CHINA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MENENDEZ PIDAL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45127888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B57142440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SISTEMAS DE SONIDO IBIZA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7313323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A07128093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CARNES HERMANOS PEP PERA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19/01/1984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37748739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A07128093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CARNES HERMANOS PEP PERA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40476163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A07426240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VICENT BLAY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05/04/1989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77112053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B07323058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CARVI SAN ANTONIO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11/02/1992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74090098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B07323058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CARVI SAN ANTONIO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85236032"/>
                  </a:ext>
                </a:extLst>
              </a:tr>
              <a:tr h="2232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B57097495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CRUZ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11/09/2001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270057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3816D7A-F719-1B60-AA76-FEA0DF8F20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CEDAB0-FE85-6726-F2CF-79D46D0FC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913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9DC1229-9561-697B-7D6A-F82FE0970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897012"/>
              </p:ext>
            </p:extLst>
          </p:nvPr>
        </p:nvGraphicFramePr>
        <p:xfrm>
          <a:off x="903178" y="349008"/>
          <a:ext cx="10690441" cy="5779993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6668">
                  <a:extLst>
                    <a:ext uri="{9D8B030D-6E8A-4147-A177-3AD203B41FA5}">
                      <a16:colId xmlns:a16="http://schemas.microsoft.com/office/drawing/2014/main" val="2925457317"/>
                    </a:ext>
                  </a:extLst>
                </a:gridCol>
                <a:gridCol w="1445200">
                  <a:extLst>
                    <a:ext uri="{9D8B030D-6E8A-4147-A177-3AD203B41FA5}">
                      <a16:colId xmlns:a16="http://schemas.microsoft.com/office/drawing/2014/main" val="374057398"/>
                    </a:ext>
                  </a:extLst>
                </a:gridCol>
                <a:gridCol w="161393">
                  <a:extLst>
                    <a:ext uri="{9D8B030D-6E8A-4147-A177-3AD203B41FA5}">
                      <a16:colId xmlns:a16="http://schemas.microsoft.com/office/drawing/2014/main" val="2074185745"/>
                    </a:ext>
                  </a:extLst>
                </a:gridCol>
                <a:gridCol w="1050887">
                  <a:extLst>
                    <a:ext uri="{9D8B030D-6E8A-4147-A177-3AD203B41FA5}">
                      <a16:colId xmlns:a16="http://schemas.microsoft.com/office/drawing/2014/main" val="3221012879"/>
                    </a:ext>
                  </a:extLst>
                </a:gridCol>
                <a:gridCol w="381474">
                  <a:extLst>
                    <a:ext uri="{9D8B030D-6E8A-4147-A177-3AD203B41FA5}">
                      <a16:colId xmlns:a16="http://schemas.microsoft.com/office/drawing/2014/main" val="2831497671"/>
                    </a:ext>
                  </a:extLst>
                </a:gridCol>
                <a:gridCol w="374138">
                  <a:extLst>
                    <a:ext uri="{9D8B030D-6E8A-4147-A177-3AD203B41FA5}">
                      <a16:colId xmlns:a16="http://schemas.microsoft.com/office/drawing/2014/main" val="768994871"/>
                    </a:ext>
                  </a:extLst>
                </a:gridCol>
                <a:gridCol w="924340">
                  <a:extLst>
                    <a:ext uri="{9D8B030D-6E8A-4147-A177-3AD203B41FA5}">
                      <a16:colId xmlns:a16="http://schemas.microsoft.com/office/drawing/2014/main" val="74256391"/>
                    </a:ext>
                  </a:extLst>
                </a:gridCol>
                <a:gridCol w="1093069">
                  <a:extLst>
                    <a:ext uri="{9D8B030D-6E8A-4147-A177-3AD203B41FA5}">
                      <a16:colId xmlns:a16="http://schemas.microsoft.com/office/drawing/2014/main" val="1831115457"/>
                    </a:ext>
                  </a:extLst>
                </a:gridCol>
                <a:gridCol w="550203">
                  <a:extLst>
                    <a:ext uri="{9D8B030D-6E8A-4147-A177-3AD203B41FA5}">
                      <a16:colId xmlns:a16="http://schemas.microsoft.com/office/drawing/2014/main" val="243224492"/>
                    </a:ext>
                  </a:extLst>
                </a:gridCol>
                <a:gridCol w="500685">
                  <a:extLst>
                    <a:ext uri="{9D8B030D-6E8A-4147-A177-3AD203B41FA5}">
                      <a16:colId xmlns:a16="http://schemas.microsoft.com/office/drawing/2014/main" val="1200115344"/>
                    </a:ext>
                  </a:extLst>
                </a:gridCol>
                <a:gridCol w="660243">
                  <a:extLst>
                    <a:ext uri="{9D8B030D-6E8A-4147-A177-3AD203B41FA5}">
                      <a16:colId xmlns:a16="http://schemas.microsoft.com/office/drawing/2014/main" val="2129951049"/>
                    </a:ext>
                  </a:extLst>
                </a:gridCol>
                <a:gridCol w="258596">
                  <a:extLst>
                    <a:ext uri="{9D8B030D-6E8A-4147-A177-3AD203B41FA5}">
                      <a16:colId xmlns:a16="http://schemas.microsoft.com/office/drawing/2014/main" val="3527397670"/>
                    </a:ext>
                  </a:extLst>
                </a:gridCol>
                <a:gridCol w="2833545">
                  <a:extLst>
                    <a:ext uri="{9D8B030D-6E8A-4147-A177-3AD203B41FA5}">
                      <a16:colId xmlns:a16="http://schemas.microsoft.com/office/drawing/2014/main" val="3205483185"/>
                    </a:ext>
                  </a:extLst>
                </a:gridCol>
              </a:tblGrid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B57097495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CRUZ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SANTA ROSALIA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67993814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B57798019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THE MOON ISLAND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MURTA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11/03/2013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62063932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E57338139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PLANET 2000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MAYANS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4149729122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B57875536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JMH PORTMANY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19/08/2014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396120018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B42932079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LOLIFER 21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SOLEDAT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926345330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J57256646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BAMBU IBIZA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MATEU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876304977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41460011G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COSTA IRENE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ISIDOR MACABICH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104439385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A07278781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RIPRA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PRIM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57126932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A07278781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RIPRA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15/03/1988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765836187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B57943870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EKSPERTA BALEARES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LLAURADORS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389183543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B07598790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PAISSES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ROSERS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29/12/1992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645245242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B57972028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GASOLINERA SAN RAFAEL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24/05/2016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53117078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B81049892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IBERMAISON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 MONTECRISTO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505685424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B81049892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IBERMAISON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396204998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B07646045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JOSEJO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L'ESTRELLA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859555847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A07009848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IBICENCA DE DERIVADOS DEL CEMENTO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6 CALA GRACIO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888445985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E07242118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JOAN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795970284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B57225039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ANDRADE BONED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VORERA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22/08/2003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07506347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B16655169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JYDAKEN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03/12/2019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334046143"/>
                  </a:ext>
                </a:extLst>
              </a:tr>
              <a:tr h="3514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B57129496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MATERIALS CAN COSTERA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DISSEMINAT (SANT ANTONI DE PORTMANY)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151201425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B57129496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MATERIALS CAN COSTERA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332491753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B57129496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MATERIALS CAN COSTERA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19/02/2002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20406135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B57370967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ARROZ Y BAMBU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D'ANTONI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3955641843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B57950644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MUSONET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DEL GENERAL BALANZAT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28/01/2016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916790095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2DB33A08-9FC3-898B-4F24-A04F91BA1B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AC1D9636-3B56-B8E6-E629-5B7BB047A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541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34AA23B-E4A3-DD9E-4AE7-D9E96FDDD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093919"/>
              </p:ext>
            </p:extLst>
          </p:nvPr>
        </p:nvGraphicFramePr>
        <p:xfrm>
          <a:off x="494795" y="566369"/>
          <a:ext cx="11202407" cy="526687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611010">
                  <a:extLst>
                    <a:ext uri="{9D8B030D-6E8A-4147-A177-3AD203B41FA5}">
                      <a16:colId xmlns:a16="http://schemas.microsoft.com/office/drawing/2014/main" val="3196999352"/>
                    </a:ext>
                  </a:extLst>
                </a:gridCol>
                <a:gridCol w="1401183">
                  <a:extLst>
                    <a:ext uri="{9D8B030D-6E8A-4147-A177-3AD203B41FA5}">
                      <a16:colId xmlns:a16="http://schemas.microsoft.com/office/drawing/2014/main" val="650991906"/>
                    </a:ext>
                  </a:extLst>
                </a:gridCol>
                <a:gridCol w="170756">
                  <a:extLst>
                    <a:ext uri="{9D8B030D-6E8A-4147-A177-3AD203B41FA5}">
                      <a16:colId xmlns:a16="http://schemas.microsoft.com/office/drawing/2014/main" val="735356127"/>
                    </a:ext>
                  </a:extLst>
                </a:gridCol>
                <a:gridCol w="1111848">
                  <a:extLst>
                    <a:ext uri="{9D8B030D-6E8A-4147-A177-3AD203B41FA5}">
                      <a16:colId xmlns:a16="http://schemas.microsoft.com/office/drawing/2014/main" val="4280456597"/>
                    </a:ext>
                  </a:extLst>
                </a:gridCol>
                <a:gridCol w="503971">
                  <a:extLst>
                    <a:ext uri="{9D8B030D-6E8A-4147-A177-3AD203B41FA5}">
                      <a16:colId xmlns:a16="http://schemas.microsoft.com/office/drawing/2014/main" val="2480342491"/>
                    </a:ext>
                  </a:extLst>
                </a:gridCol>
                <a:gridCol w="295472">
                  <a:extLst>
                    <a:ext uri="{9D8B030D-6E8A-4147-A177-3AD203B41FA5}">
                      <a16:colId xmlns:a16="http://schemas.microsoft.com/office/drawing/2014/main" val="4001546141"/>
                    </a:ext>
                  </a:extLst>
                </a:gridCol>
                <a:gridCol w="977960">
                  <a:extLst>
                    <a:ext uri="{9D8B030D-6E8A-4147-A177-3AD203B41FA5}">
                      <a16:colId xmlns:a16="http://schemas.microsoft.com/office/drawing/2014/main" val="3865503901"/>
                    </a:ext>
                  </a:extLst>
                </a:gridCol>
                <a:gridCol w="1156478">
                  <a:extLst>
                    <a:ext uri="{9D8B030D-6E8A-4147-A177-3AD203B41FA5}">
                      <a16:colId xmlns:a16="http://schemas.microsoft.com/office/drawing/2014/main" val="2391421061"/>
                    </a:ext>
                  </a:extLst>
                </a:gridCol>
                <a:gridCol w="582120">
                  <a:extLst>
                    <a:ext uri="{9D8B030D-6E8A-4147-A177-3AD203B41FA5}">
                      <a16:colId xmlns:a16="http://schemas.microsoft.com/office/drawing/2014/main" val="1594370648"/>
                    </a:ext>
                  </a:extLst>
                </a:gridCol>
                <a:gridCol w="586756">
                  <a:extLst>
                    <a:ext uri="{9D8B030D-6E8A-4147-A177-3AD203B41FA5}">
                      <a16:colId xmlns:a16="http://schemas.microsoft.com/office/drawing/2014/main" val="193913095"/>
                    </a:ext>
                  </a:extLst>
                </a:gridCol>
                <a:gridCol w="739853">
                  <a:extLst>
                    <a:ext uri="{9D8B030D-6E8A-4147-A177-3AD203B41FA5}">
                      <a16:colId xmlns:a16="http://schemas.microsoft.com/office/drawing/2014/main" val="122193945"/>
                    </a:ext>
                  </a:extLst>
                </a:gridCol>
                <a:gridCol w="502368">
                  <a:extLst>
                    <a:ext uri="{9D8B030D-6E8A-4147-A177-3AD203B41FA5}">
                      <a16:colId xmlns:a16="http://schemas.microsoft.com/office/drawing/2014/main" val="3198910775"/>
                    </a:ext>
                  </a:extLst>
                </a:gridCol>
                <a:gridCol w="2562632">
                  <a:extLst>
                    <a:ext uri="{9D8B030D-6E8A-4147-A177-3AD203B41FA5}">
                      <a16:colId xmlns:a16="http://schemas.microsoft.com/office/drawing/2014/main" val="3802834542"/>
                    </a:ext>
                  </a:extLst>
                </a:gridCol>
              </a:tblGrid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B57238081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CASA MESTRET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GENERAL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605825196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B57238081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CASA MESTRET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BARTOLOME VICENTE RAMON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11/11/2003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03882494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B57557803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FERRER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EIVISSA-SANT ANTONI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5068352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B57557803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FERRER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CERVANTES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405528383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B57557803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FERRER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JOAN BOSCA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26/03/2008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369750241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B57187114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PARDOMI IBIZA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DOCTOR FLEMING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891929684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B57187114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PARDOMI IBIZA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GENERAL BALANZAT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4224402901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B57187114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PARDOMI IBIZA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CADERNERA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871521717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B57135634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DISSEMINAT (SANT ANTONI DE PORTMANY)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734244667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B57341901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HERMANOS COLOMAR RIBAS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CRISTOFOL COLOM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938812742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B57341901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HERMANOS COLOMAR RIBAS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VICENT TEIXIDOR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27/04/2005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882306375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B57341901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HERMANOS COLOMAR RIBAS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MAR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308888256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B07692288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SEGMENTO DE OCIO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14/11/1994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523197559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B57730343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PANADERIAS CAN BUFI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VARA DE REY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24/10/2011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76983809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B57730343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PANADERIAS CAN BUFI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DOCTOR FLEMING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4049606232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B57647505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SUPERMERCADOS SAVIDA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XICU PERE MUSON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13/01/2010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642033334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B57375529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CARLIN IBIZA Y FORMENTERA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MANYANS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 ANTONI DE PORTMANY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754538171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B57270571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TIENDAS LA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CALA GRACIO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970556130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B57270571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TIENDAS LA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GENERAL BALANZAT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647077708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B57270571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TIENDAS LA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FAR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662175918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B57270571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TIENDAS LA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ISIDOR MACABICH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386426249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B07748940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BOSATODO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ISIDOR MACABICH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904433916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B57490534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RISUTODI ASOCIADOS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INDUSTRIAL MONTECRISTO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28/03/2007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915600307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B07138944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OPTICA DOCTOR MARI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GENERAL BALANZAT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708612803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B07138944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OPTICA DOCTOR MARI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MADRID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642271500"/>
                  </a:ext>
                </a:extLst>
              </a:tr>
              <a:tr h="202073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B07138944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OPTICA DOCTOR MARI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VARA DE REY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4778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18847066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6994851-BA41-34DE-9BE4-E4E29CAD2E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309178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BAA75D-6954-25D5-D81E-A90D3A54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532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95D2097-CCC9-B78C-A73E-E5B962B00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881455"/>
              </p:ext>
            </p:extLst>
          </p:nvPr>
        </p:nvGraphicFramePr>
        <p:xfrm>
          <a:off x="838200" y="3007832"/>
          <a:ext cx="10679050" cy="73353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6181">
                  <a:extLst>
                    <a:ext uri="{9D8B030D-6E8A-4147-A177-3AD203B41FA5}">
                      <a16:colId xmlns:a16="http://schemas.microsoft.com/office/drawing/2014/main" val="3659503687"/>
                    </a:ext>
                  </a:extLst>
                </a:gridCol>
                <a:gridCol w="1443660">
                  <a:extLst>
                    <a:ext uri="{9D8B030D-6E8A-4147-A177-3AD203B41FA5}">
                      <a16:colId xmlns:a16="http://schemas.microsoft.com/office/drawing/2014/main" val="194263441"/>
                    </a:ext>
                  </a:extLst>
                </a:gridCol>
                <a:gridCol w="161221">
                  <a:extLst>
                    <a:ext uri="{9D8B030D-6E8A-4147-A177-3AD203B41FA5}">
                      <a16:colId xmlns:a16="http://schemas.microsoft.com/office/drawing/2014/main" val="1127928237"/>
                    </a:ext>
                  </a:extLst>
                </a:gridCol>
                <a:gridCol w="1049768">
                  <a:extLst>
                    <a:ext uri="{9D8B030D-6E8A-4147-A177-3AD203B41FA5}">
                      <a16:colId xmlns:a16="http://schemas.microsoft.com/office/drawing/2014/main" val="2617300277"/>
                    </a:ext>
                  </a:extLst>
                </a:gridCol>
                <a:gridCol w="381067">
                  <a:extLst>
                    <a:ext uri="{9D8B030D-6E8A-4147-A177-3AD203B41FA5}">
                      <a16:colId xmlns:a16="http://schemas.microsoft.com/office/drawing/2014/main" val="1457207463"/>
                    </a:ext>
                  </a:extLst>
                </a:gridCol>
                <a:gridCol w="373739">
                  <a:extLst>
                    <a:ext uri="{9D8B030D-6E8A-4147-A177-3AD203B41FA5}">
                      <a16:colId xmlns:a16="http://schemas.microsoft.com/office/drawing/2014/main" val="4027034820"/>
                    </a:ext>
                  </a:extLst>
                </a:gridCol>
                <a:gridCol w="923356">
                  <a:extLst>
                    <a:ext uri="{9D8B030D-6E8A-4147-A177-3AD203B41FA5}">
                      <a16:colId xmlns:a16="http://schemas.microsoft.com/office/drawing/2014/main" val="3768099140"/>
                    </a:ext>
                  </a:extLst>
                </a:gridCol>
                <a:gridCol w="1091905">
                  <a:extLst>
                    <a:ext uri="{9D8B030D-6E8A-4147-A177-3AD203B41FA5}">
                      <a16:colId xmlns:a16="http://schemas.microsoft.com/office/drawing/2014/main" val="1351233847"/>
                    </a:ext>
                  </a:extLst>
                </a:gridCol>
                <a:gridCol w="549616">
                  <a:extLst>
                    <a:ext uri="{9D8B030D-6E8A-4147-A177-3AD203B41FA5}">
                      <a16:colId xmlns:a16="http://schemas.microsoft.com/office/drawing/2014/main" val="2672008839"/>
                    </a:ext>
                  </a:extLst>
                </a:gridCol>
                <a:gridCol w="500151">
                  <a:extLst>
                    <a:ext uri="{9D8B030D-6E8A-4147-A177-3AD203B41FA5}">
                      <a16:colId xmlns:a16="http://schemas.microsoft.com/office/drawing/2014/main" val="2797585192"/>
                    </a:ext>
                  </a:extLst>
                </a:gridCol>
                <a:gridCol w="659540">
                  <a:extLst>
                    <a:ext uri="{9D8B030D-6E8A-4147-A177-3AD203B41FA5}">
                      <a16:colId xmlns:a16="http://schemas.microsoft.com/office/drawing/2014/main" val="3769938376"/>
                    </a:ext>
                  </a:extLst>
                </a:gridCol>
                <a:gridCol w="258320">
                  <a:extLst>
                    <a:ext uri="{9D8B030D-6E8A-4147-A177-3AD203B41FA5}">
                      <a16:colId xmlns:a16="http://schemas.microsoft.com/office/drawing/2014/main" val="1398121790"/>
                    </a:ext>
                  </a:extLst>
                </a:gridCol>
                <a:gridCol w="2830526">
                  <a:extLst>
                    <a:ext uri="{9D8B030D-6E8A-4147-A177-3AD203B41FA5}">
                      <a16:colId xmlns:a16="http://schemas.microsoft.com/office/drawing/2014/main" val="4241483386"/>
                    </a:ext>
                  </a:extLst>
                </a:gridCol>
              </a:tblGrid>
              <a:tr h="24451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B07320153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CARBURANTES IBIZA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LLAURADORS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944881678"/>
                  </a:ext>
                </a:extLst>
              </a:tr>
              <a:tr h="24451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B07320153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CARBURANTES IBIZA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EIVISSA-SANT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1951565633"/>
                  </a:ext>
                </a:extLst>
              </a:tr>
              <a:tr h="24451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B07320153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CARBURANTES IBIZA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DOCTOR FLEMING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DE PORTMANY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4730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4" marR="4844" marT="4844" marB="0" anchor="b"/>
                </a:tc>
                <a:extLst>
                  <a:ext uri="{0D108BD9-81ED-4DB2-BD59-A6C34878D82A}">
                    <a16:rowId xmlns:a16="http://schemas.microsoft.com/office/drawing/2014/main" val="2134465225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72375738-6547-153D-0C47-6D5682036D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4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AD2D2E-D7E2-272A-1C82-94CA2533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8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DC7E345-CA38-3850-258E-9B672F047F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E9E2A8B-DDEB-5F5F-CD5B-A35A4C8FA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522237"/>
              </p:ext>
            </p:extLst>
          </p:nvPr>
        </p:nvGraphicFramePr>
        <p:xfrm>
          <a:off x="773363" y="432769"/>
          <a:ext cx="10950071" cy="5529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970">
                  <a:extLst>
                    <a:ext uri="{9D8B030D-6E8A-4147-A177-3AD203B41FA5}">
                      <a16:colId xmlns:a16="http://schemas.microsoft.com/office/drawing/2014/main" val="2848321000"/>
                    </a:ext>
                  </a:extLst>
                </a:gridCol>
                <a:gridCol w="1320417">
                  <a:extLst>
                    <a:ext uri="{9D8B030D-6E8A-4147-A177-3AD203B41FA5}">
                      <a16:colId xmlns:a16="http://schemas.microsoft.com/office/drawing/2014/main" val="2408717408"/>
                    </a:ext>
                  </a:extLst>
                </a:gridCol>
                <a:gridCol w="165086">
                  <a:extLst>
                    <a:ext uri="{9D8B030D-6E8A-4147-A177-3AD203B41FA5}">
                      <a16:colId xmlns:a16="http://schemas.microsoft.com/office/drawing/2014/main" val="3399402868"/>
                    </a:ext>
                  </a:extLst>
                </a:gridCol>
                <a:gridCol w="1074934">
                  <a:extLst>
                    <a:ext uri="{9D8B030D-6E8A-4147-A177-3AD203B41FA5}">
                      <a16:colId xmlns:a16="http://schemas.microsoft.com/office/drawing/2014/main" val="4233092318"/>
                    </a:ext>
                  </a:extLst>
                </a:gridCol>
                <a:gridCol w="390203">
                  <a:extLst>
                    <a:ext uri="{9D8B030D-6E8A-4147-A177-3AD203B41FA5}">
                      <a16:colId xmlns:a16="http://schemas.microsoft.com/office/drawing/2014/main" val="3103606668"/>
                    </a:ext>
                  </a:extLst>
                </a:gridCol>
                <a:gridCol w="382700">
                  <a:extLst>
                    <a:ext uri="{9D8B030D-6E8A-4147-A177-3AD203B41FA5}">
                      <a16:colId xmlns:a16="http://schemas.microsoft.com/office/drawing/2014/main" val="543490502"/>
                    </a:ext>
                  </a:extLst>
                </a:gridCol>
                <a:gridCol w="960499">
                  <a:extLst>
                    <a:ext uri="{9D8B030D-6E8A-4147-A177-3AD203B41FA5}">
                      <a16:colId xmlns:a16="http://schemas.microsoft.com/office/drawing/2014/main" val="2556547972"/>
                    </a:ext>
                  </a:extLst>
                </a:gridCol>
                <a:gridCol w="1118081">
                  <a:extLst>
                    <a:ext uri="{9D8B030D-6E8A-4147-A177-3AD203B41FA5}">
                      <a16:colId xmlns:a16="http://schemas.microsoft.com/office/drawing/2014/main" val="1191415947"/>
                    </a:ext>
                  </a:extLst>
                </a:gridCol>
                <a:gridCol w="562793">
                  <a:extLst>
                    <a:ext uri="{9D8B030D-6E8A-4147-A177-3AD203B41FA5}">
                      <a16:colId xmlns:a16="http://schemas.microsoft.com/office/drawing/2014/main" val="3018804760"/>
                    </a:ext>
                  </a:extLst>
                </a:gridCol>
                <a:gridCol w="512141">
                  <a:extLst>
                    <a:ext uri="{9D8B030D-6E8A-4147-A177-3AD203B41FA5}">
                      <a16:colId xmlns:a16="http://schemas.microsoft.com/office/drawing/2014/main" val="787947858"/>
                    </a:ext>
                  </a:extLst>
                </a:gridCol>
                <a:gridCol w="675351">
                  <a:extLst>
                    <a:ext uri="{9D8B030D-6E8A-4147-A177-3AD203B41FA5}">
                      <a16:colId xmlns:a16="http://schemas.microsoft.com/office/drawing/2014/main" val="316780043"/>
                    </a:ext>
                  </a:extLst>
                </a:gridCol>
                <a:gridCol w="264513">
                  <a:extLst>
                    <a:ext uri="{9D8B030D-6E8A-4147-A177-3AD203B41FA5}">
                      <a16:colId xmlns:a16="http://schemas.microsoft.com/office/drawing/2014/main" val="443054681"/>
                    </a:ext>
                  </a:extLst>
                </a:gridCol>
                <a:gridCol w="2898383">
                  <a:extLst>
                    <a:ext uri="{9D8B030D-6E8A-4147-A177-3AD203B41FA5}">
                      <a16:colId xmlns:a16="http://schemas.microsoft.com/office/drawing/2014/main" val="3664457535"/>
                    </a:ext>
                  </a:extLst>
                </a:gridCol>
              </a:tblGrid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47251619M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ALZOSA GONZALEZ MANUEL ALEJANDRO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481315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X1885568M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AMRANI ALEXANDRE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09516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48232116N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AMSTUTZ SAIZ LOIC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CANA NEGRETA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882168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Y5370360N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ANTONYUK DMYTRO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CALA LLENYA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913763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46951983J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ARIZA GALAN ESTEFANIA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ESPAÑA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18401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41449046X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ARREDONDO GARCIA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637621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Y5475591H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BAMFIELD ELIZABETH KATE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758151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46959735Z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BARBIERI CIRULLI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671942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Y2378134V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BASSI MARCO FRANCESCO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POETA MARIA VILLANGOMEZ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461934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Y6726004J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BENEDETTI ELISABETTA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07372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48418220T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BERMEJO GOMEZ CARMEN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238190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X4626093B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BESWICK DAVID FRANCIS JOHN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VALVERDE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322378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Y5857873V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BEYER IDA MIRA ELIN MARIA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MIQUEL ROIG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15917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38878991K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BOLILLO MORENO CRISTIAN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MESTRAL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867454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38878992E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BOLILLO MORENO GUILLEM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796070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41434643M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PLANELLS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OBISPO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58626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41441699T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SAEZ BEATRIZ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4560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41444589S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SAEZ JUAN PEDRO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069081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41451949S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BONED SAEZ PATRICIA ALICIA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574298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41439483S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JUAN JOSE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 SEGRE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209669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X3992488X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BOUSSETTA MOHAMMED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718693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Y9483752S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BRAEMER DIANA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863371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X7871599X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BRYONY HILLEN MOORE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TERESA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6717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X2417329Y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BUCK MARIA ELENA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ALGEMESI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28374"/>
                  </a:ext>
                </a:extLst>
              </a:tr>
              <a:tr h="22116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51103619B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BUJAN FERNANDEZ ROBERTO ELADIO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GINESTAS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01/10/2022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876273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A4D027B-0522-8549-789D-7424A0DDF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D84654-AA8E-9CB5-485A-8D53B8EF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128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3161694" y="5108783"/>
            <a:ext cx="5865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Sant Joan de </a:t>
            </a: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Labritja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64EA9D7-ABEA-E62C-B0E2-B72FDC561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095" y="354278"/>
            <a:ext cx="3328746" cy="449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D22F946-BDD6-D254-EF47-A9B7650D9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A51CE0F3-21CD-CCD4-6BE5-D87B914371F2}"/>
                  </a:ext>
                </a:extLst>
              </p14:cNvPr>
              <p14:cNvContentPartPr/>
              <p14:nvPr/>
            </p14:nvContentPartPr>
            <p14:xfrm>
              <a:off x="3219432" y="6409727"/>
              <a:ext cx="6418800" cy="2451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A51CE0F3-21CD-CCD4-6BE5-D87B914371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56432" y="6346727"/>
                <a:ext cx="6544440" cy="3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CC1AF37F-A9B0-3AA3-6C98-B88482400BE6}"/>
                  </a:ext>
                </a:extLst>
              </p14:cNvPr>
              <p14:cNvContentPartPr/>
              <p14:nvPr/>
            </p14:nvContentPartPr>
            <p14:xfrm>
              <a:off x="4779312" y="6508007"/>
              <a:ext cx="4494240" cy="21708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CC1AF37F-A9B0-3AA3-6C98-B88482400BE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16312" y="6445007"/>
                <a:ext cx="4619880" cy="34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15699273-25AD-4AE1-A68F-5A202C12F947}"/>
                  </a:ext>
                </a:extLst>
              </p14:cNvPr>
              <p14:cNvContentPartPr/>
              <p14:nvPr/>
            </p14:nvContentPartPr>
            <p14:xfrm>
              <a:off x="3442992" y="6247727"/>
              <a:ext cx="6606360" cy="369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15699273-25AD-4AE1-A68F-5A202C12F94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80352" y="6184727"/>
                <a:ext cx="6732000" cy="49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A1F201FD-111C-D284-553D-1FEA7EDACA43}"/>
                  </a:ext>
                </a:extLst>
              </p14:cNvPr>
              <p14:cNvContentPartPr/>
              <p14:nvPr/>
            </p14:nvContentPartPr>
            <p14:xfrm>
              <a:off x="5870112" y="6130367"/>
              <a:ext cx="545040" cy="13968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A1F201FD-111C-D284-553D-1FEA7EDACA4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07472" y="6067727"/>
                <a:ext cx="67068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A1222F2-B4E1-C2F9-32B0-E96D7E07AECE}"/>
                  </a:ext>
                </a:extLst>
              </p14:cNvPr>
              <p14:cNvContentPartPr/>
              <p14:nvPr/>
            </p14:nvContentPartPr>
            <p14:xfrm>
              <a:off x="7791432" y="6634367"/>
              <a:ext cx="1113120" cy="6624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A1222F2-B4E1-C2F9-32B0-E96D7E07AEC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28432" y="6571367"/>
                <a:ext cx="1238760" cy="19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1362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0813A6E-A8BF-6976-FA6D-A300A5776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18988"/>
              </p:ext>
            </p:extLst>
          </p:nvPr>
        </p:nvGraphicFramePr>
        <p:xfrm>
          <a:off x="723146" y="439750"/>
          <a:ext cx="10745708" cy="556890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7034">
                  <a:extLst>
                    <a:ext uri="{9D8B030D-6E8A-4147-A177-3AD203B41FA5}">
                      <a16:colId xmlns:a16="http://schemas.microsoft.com/office/drawing/2014/main" val="3160077767"/>
                    </a:ext>
                  </a:extLst>
                </a:gridCol>
                <a:gridCol w="1509648">
                  <a:extLst>
                    <a:ext uri="{9D8B030D-6E8A-4147-A177-3AD203B41FA5}">
                      <a16:colId xmlns:a16="http://schemas.microsoft.com/office/drawing/2014/main" val="2523123010"/>
                    </a:ext>
                  </a:extLst>
                </a:gridCol>
                <a:gridCol w="168590">
                  <a:extLst>
                    <a:ext uri="{9D8B030D-6E8A-4147-A177-3AD203B41FA5}">
                      <a16:colId xmlns:a16="http://schemas.microsoft.com/office/drawing/2014/main" val="3456495553"/>
                    </a:ext>
                  </a:extLst>
                </a:gridCol>
                <a:gridCol w="1097751">
                  <a:extLst>
                    <a:ext uri="{9D8B030D-6E8A-4147-A177-3AD203B41FA5}">
                      <a16:colId xmlns:a16="http://schemas.microsoft.com/office/drawing/2014/main" val="3185397602"/>
                    </a:ext>
                  </a:extLst>
                </a:gridCol>
                <a:gridCol w="398487">
                  <a:extLst>
                    <a:ext uri="{9D8B030D-6E8A-4147-A177-3AD203B41FA5}">
                      <a16:colId xmlns:a16="http://schemas.microsoft.com/office/drawing/2014/main" val="1636856077"/>
                    </a:ext>
                  </a:extLst>
                </a:gridCol>
                <a:gridCol w="390823">
                  <a:extLst>
                    <a:ext uri="{9D8B030D-6E8A-4147-A177-3AD203B41FA5}">
                      <a16:colId xmlns:a16="http://schemas.microsoft.com/office/drawing/2014/main" val="573583797"/>
                    </a:ext>
                  </a:extLst>
                </a:gridCol>
                <a:gridCol w="734214">
                  <a:extLst>
                    <a:ext uri="{9D8B030D-6E8A-4147-A177-3AD203B41FA5}">
                      <a16:colId xmlns:a16="http://schemas.microsoft.com/office/drawing/2014/main" val="3425083631"/>
                    </a:ext>
                  </a:extLst>
                </a:gridCol>
                <a:gridCol w="951687">
                  <a:extLst>
                    <a:ext uri="{9D8B030D-6E8A-4147-A177-3AD203B41FA5}">
                      <a16:colId xmlns:a16="http://schemas.microsoft.com/office/drawing/2014/main" val="2737075714"/>
                    </a:ext>
                  </a:extLst>
                </a:gridCol>
                <a:gridCol w="574739">
                  <a:extLst>
                    <a:ext uri="{9D8B030D-6E8A-4147-A177-3AD203B41FA5}">
                      <a16:colId xmlns:a16="http://schemas.microsoft.com/office/drawing/2014/main" val="3994681207"/>
                    </a:ext>
                  </a:extLst>
                </a:gridCol>
                <a:gridCol w="523013">
                  <a:extLst>
                    <a:ext uri="{9D8B030D-6E8A-4147-A177-3AD203B41FA5}">
                      <a16:colId xmlns:a16="http://schemas.microsoft.com/office/drawing/2014/main" val="3923712228"/>
                    </a:ext>
                  </a:extLst>
                </a:gridCol>
                <a:gridCol w="689687">
                  <a:extLst>
                    <a:ext uri="{9D8B030D-6E8A-4147-A177-3AD203B41FA5}">
                      <a16:colId xmlns:a16="http://schemas.microsoft.com/office/drawing/2014/main" val="2781697236"/>
                    </a:ext>
                  </a:extLst>
                </a:gridCol>
                <a:gridCol w="270128">
                  <a:extLst>
                    <a:ext uri="{9D8B030D-6E8A-4147-A177-3AD203B41FA5}">
                      <a16:colId xmlns:a16="http://schemas.microsoft.com/office/drawing/2014/main" val="2696393511"/>
                    </a:ext>
                  </a:extLst>
                </a:gridCol>
                <a:gridCol w="2959907">
                  <a:extLst>
                    <a:ext uri="{9D8B030D-6E8A-4147-A177-3AD203B41FA5}">
                      <a16:colId xmlns:a16="http://schemas.microsoft.com/office/drawing/2014/main" val="2878985868"/>
                    </a:ext>
                  </a:extLst>
                </a:gridCol>
              </a:tblGrid>
              <a:tr h="325316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extLst>
                  <a:ext uri="{0D108BD9-81ED-4DB2-BD59-A6C34878D82A}">
                    <a16:rowId xmlns:a16="http://schemas.microsoft.com/office/drawing/2014/main" val="3327562974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49414206V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ALVARES LOPES MONALISA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SAFRAGELL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19501282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33382561Q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AMAYA JAS MARIA YOLANDA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RUBIO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81830269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07491057A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AMOR CAZORLA BEGOÑA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ALLA DINS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63131778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52013926R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BARRIO VADURA GABRIEL EDGARDO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SANT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39185703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Y5263133B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BAUCELA CLAUDIO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D'ES 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25059111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X0809079P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BOME PALOMA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23497182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Y0178146W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COEREZZA STEFANIA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MARGE DE XARRACA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95568848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Y2122651H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DELIGNAT LUIS GASPARD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BALAFIA DE BAIX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08105262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X6013211E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DIVITA ROSARIA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D'ES 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95430956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41456779S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ESCANDELL MARI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BALAFIA DE DALT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3513411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41423973F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MARI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PORTINATX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16003906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Y5001011C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GARRIDO SERGIO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CA'S VIDALS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25590807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41438013V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ROSSELLO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PARROQUIA DE SAN MIG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4273041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41439022Z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TORRES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08704933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20422869L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JULVE MARTINEZ MARIA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REY-CALA PORTINATX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95561979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E16501355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OTROS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CALA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98118228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Y0285918L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MAGLIOCCA FRANCESCA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D'ES 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8222270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Y4902497S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MARCONCINI ELISA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32860289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41448144M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MARI JOSE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CALA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57375075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X1985267E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MARIJE KRIELAART MEREL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RUBIO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56602375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20479777W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 LIÑAN ALVARO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ALLA DINS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08032564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27516051R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MARTINEZ RODRIGUEZ MARIA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925780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X4865278L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MERLIN WAYANN MATTEO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BENIRRAS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49618874"/>
                  </a:ext>
                </a:extLst>
              </a:tr>
              <a:tr h="21848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46959396C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MORENO SANCHEZ NOELIA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3212807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59A617A-3E45-AEF0-43E9-29254281C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BE0802-12A2-FFE2-EF6A-D1A39CEB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7460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A3495AE-72FB-5150-8E73-9D33EC834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886171"/>
              </p:ext>
            </p:extLst>
          </p:nvPr>
        </p:nvGraphicFramePr>
        <p:xfrm>
          <a:off x="565365" y="701900"/>
          <a:ext cx="11366068" cy="54542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04573">
                  <a:extLst>
                    <a:ext uri="{9D8B030D-6E8A-4147-A177-3AD203B41FA5}">
                      <a16:colId xmlns:a16="http://schemas.microsoft.com/office/drawing/2014/main" val="3059305653"/>
                    </a:ext>
                  </a:extLst>
                </a:gridCol>
                <a:gridCol w="1596803">
                  <a:extLst>
                    <a:ext uri="{9D8B030D-6E8A-4147-A177-3AD203B41FA5}">
                      <a16:colId xmlns:a16="http://schemas.microsoft.com/office/drawing/2014/main" val="2427987075"/>
                    </a:ext>
                  </a:extLst>
                </a:gridCol>
                <a:gridCol w="178324">
                  <a:extLst>
                    <a:ext uri="{9D8B030D-6E8A-4147-A177-3AD203B41FA5}">
                      <a16:colId xmlns:a16="http://schemas.microsoft.com/office/drawing/2014/main" val="1557204726"/>
                    </a:ext>
                  </a:extLst>
                </a:gridCol>
                <a:gridCol w="1161126">
                  <a:extLst>
                    <a:ext uri="{9D8B030D-6E8A-4147-A177-3AD203B41FA5}">
                      <a16:colId xmlns:a16="http://schemas.microsoft.com/office/drawing/2014/main" val="3850660100"/>
                    </a:ext>
                  </a:extLst>
                </a:gridCol>
                <a:gridCol w="421492">
                  <a:extLst>
                    <a:ext uri="{9D8B030D-6E8A-4147-A177-3AD203B41FA5}">
                      <a16:colId xmlns:a16="http://schemas.microsoft.com/office/drawing/2014/main" val="3499516351"/>
                    </a:ext>
                  </a:extLst>
                </a:gridCol>
                <a:gridCol w="413384">
                  <a:extLst>
                    <a:ext uri="{9D8B030D-6E8A-4147-A177-3AD203B41FA5}">
                      <a16:colId xmlns:a16="http://schemas.microsoft.com/office/drawing/2014/main" val="808831238"/>
                    </a:ext>
                  </a:extLst>
                </a:gridCol>
                <a:gridCol w="575496">
                  <a:extLst>
                    <a:ext uri="{9D8B030D-6E8A-4147-A177-3AD203B41FA5}">
                      <a16:colId xmlns:a16="http://schemas.microsoft.com/office/drawing/2014/main" val="2921384250"/>
                    </a:ext>
                  </a:extLst>
                </a:gridCol>
                <a:gridCol w="1207733">
                  <a:extLst>
                    <a:ext uri="{9D8B030D-6E8A-4147-A177-3AD203B41FA5}">
                      <a16:colId xmlns:a16="http://schemas.microsoft.com/office/drawing/2014/main" val="2715412651"/>
                    </a:ext>
                  </a:extLst>
                </a:gridCol>
                <a:gridCol w="607919">
                  <a:extLst>
                    <a:ext uri="{9D8B030D-6E8A-4147-A177-3AD203B41FA5}">
                      <a16:colId xmlns:a16="http://schemas.microsoft.com/office/drawing/2014/main" val="684695821"/>
                    </a:ext>
                  </a:extLst>
                </a:gridCol>
                <a:gridCol w="553207">
                  <a:extLst>
                    <a:ext uri="{9D8B030D-6E8A-4147-A177-3AD203B41FA5}">
                      <a16:colId xmlns:a16="http://schemas.microsoft.com/office/drawing/2014/main" val="799697007"/>
                    </a:ext>
                  </a:extLst>
                </a:gridCol>
                <a:gridCol w="729504">
                  <a:extLst>
                    <a:ext uri="{9D8B030D-6E8A-4147-A177-3AD203B41FA5}">
                      <a16:colId xmlns:a16="http://schemas.microsoft.com/office/drawing/2014/main" val="3897336836"/>
                    </a:ext>
                  </a:extLst>
                </a:gridCol>
                <a:gridCol w="285722">
                  <a:extLst>
                    <a:ext uri="{9D8B030D-6E8A-4147-A177-3AD203B41FA5}">
                      <a16:colId xmlns:a16="http://schemas.microsoft.com/office/drawing/2014/main" val="3169937325"/>
                    </a:ext>
                  </a:extLst>
                </a:gridCol>
                <a:gridCol w="3130785">
                  <a:extLst>
                    <a:ext uri="{9D8B030D-6E8A-4147-A177-3AD203B41FA5}">
                      <a16:colId xmlns:a16="http://schemas.microsoft.com/office/drawing/2014/main" val="3595853393"/>
                    </a:ext>
                  </a:extLst>
                </a:gridCol>
              </a:tblGrid>
              <a:tr h="1487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41440617E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SALA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12210711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X1715034Q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RAINALDI 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BENIRRAS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20922173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41440329X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TORRES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3459436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08849652B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ROMERO FERNANDEZ MARIA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SAFRAGELL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35098947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X0438711D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TANGO DARIO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RUBIO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27764989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41460774P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COLOMAR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 LOCAL, 10 - 36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15910351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41428292W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ROIG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5493454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41435464K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TORRES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69701039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49417752K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WIDMER BUCHERT NAOMI IRIS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CA'S RIPOLLS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10324319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B44549897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BINARIA INFOSISTEMAS,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13/01/2023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41296892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B01623321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NOUS JEWELRY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12/06/2020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60259827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B05489075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OZONO3BALEARES,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LUGAR BUZON 84, ESTANCO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31421566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B16667362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TEMPLE JEWELS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XARRACA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9907974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B72994783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THE FLORAL STUDIO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RUBIO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11/01/2023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6843122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B56549157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VERMOUR DESIGN NETWORK,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RAMONS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19/10/2023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18425306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N0174207A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SOFTECH S.A.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D'ES FORN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Entidad extranjera no residente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81162665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B57774283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ANTIQUITES-VINTAGE-DESIGN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24/09/2012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01497946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B57979387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PODENCO EIVISSA DISTRIBUTION SPAIN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D'ES CODOLAR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3339951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E07231913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 RESTAURANTE ES PUET BLANCH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PORTINATX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15/02/1987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20937821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J07445083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CA N SALVADO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JOAN PLANELLS I TORRES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07293659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J57191603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DESEO PRODUCTIONS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BENIRRAS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92978948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E16622607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TORNE TORRES E.S.P.J.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31126870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E07202021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FERRER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BENIRRAS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08378914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E57588725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GAVIOTA DE PORTINATX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MARQUET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1203768"/>
                  </a:ext>
                </a:extLst>
              </a:tr>
              <a:tr h="18730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E57256141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LIBRERIA SAN MIGUEL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 (SANT MIQUEL DE BALANSAT)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4761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27733331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106C5FEF-AAA2-881C-AC32-302AE3FB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741471-75F5-CF82-30A6-2200F2A87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4231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DC0F728-1AB8-5AB6-F97A-DB0EF3EBC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646787"/>
              </p:ext>
            </p:extLst>
          </p:nvPr>
        </p:nvGraphicFramePr>
        <p:xfrm>
          <a:off x="895587" y="1095883"/>
          <a:ext cx="10719389" cy="282435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5865">
                  <a:extLst>
                    <a:ext uri="{9D8B030D-6E8A-4147-A177-3AD203B41FA5}">
                      <a16:colId xmlns:a16="http://schemas.microsoft.com/office/drawing/2014/main" val="1938189206"/>
                    </a:ext>
                  </a:extLst>
                </a:gridCol>
                <a:gridCol w="1505951">
                  <a:extLst>
                    <a:ext uri="{9D8B030D-6E8A-4147-A177-3AD203B41FA5}">
                      <a16:colId xmlns:a16="http://schemas.microsoft.com/office/drawing/2014/main" val="1125298751"/>
                    </a:ext>
                  </a:extLst>
                </a:gridCol>
                <a:gridCol w="168176">
                  <a:extLst>
                    <a:ext uri="{9D8B030D-6E8A-4147-A177-3AD203B41FA5}">
                      <a16:colId xmlns:a16="http://schemas.microsoft.com/office/drawing/2014/main" val="1032796195"/>
                    </a:ext>
                  </a:extLst>
                </a:gridCol>
                <a:gridCol w="1095063">
                  <a:extLst>
                    <a:ext uri="{9D8B030D-6E8A-4147-A177-3AD203B41FA5}">
                      <a16:colId xmlns:a16="http://schemas.microsoft.com/office/drawing/2014/main" val="3004415168"/>
                    </a:ext>
                  </a:extLst>
                </a:gridCol>
                <a:gridCol w="397510">
                  <a:extLst>
                    <a:ext uri="{9D8B030D-6E8A-4147-A177-3AD203B41FA5}">
                      <a16:colId xmlns:a16="http://schemas.microsoft.com/office/drawing/2014/main" val="1915822587"/>
                    </a:ext>
                  </a:extLst>
                </a:gridCol>
                <a:gridCol w="389866">
                  <a:extLst>
                    <a:ext uri="{9D8B030D-6E8A-4147-A177-3AD203B41FA5}">
                      <a16:colId xmlns:a16="http://schemas.microsoft.com/office/drawing/2014/main" val="1243459757"/>
                    </a:ext>
                  </a:extLst>
                </a:gridCol>
                <a:gridCol w="542754">
                  <a:extLst>
                    <a:ext uri="{9D8B030D-6E8A-4147-A177-3AD203B41FA5}">
                      <a16:colId xmlns:a16="http://schemas.microsoft.com/office/drawing/2014/main" val="343071518"/>
                    </a:ext>
                  </a:extLst>
                </a:gridCol>
                <a:gridCol w="1139019">
                  <a:extLst>
                    <a:ext uri="{9D8B030D-6E8A-4147-A177-3AD203B41FA5}">
                      <a16:colId xmlns:a16="http://schemas.microsoft.com/office/drawing/2014/main" val="1748378790"/>
                    </a:ext>
                  </a:extLst>
                </a:gridCol>
                <a:gridCol w="573332">
                  <a:extLst>
                    <a:ext uri="{9D8B030D-6E8A-4147-A177-3AD203B41FA5}">
                      <a16:colId xmlns:a16="http://schemas.microsoft.com/office/drawing/2014/main" val="1776649205"/>
                    </a:ext>
                  </a:extLst>
                </a:gridCol>
                <a:gridCol w="521732">
                  <a:extLst>
                    <a:ext uri="{9D8B030D-6E8A-4147-A177-3AD203B41FA5}">
                      <a16:colId xmlns:a16="http://schemas.microsoft.com/office/drawing/2014/main" val="148094883"/>
                    </a:ext>
                  </a:extLst>
                </a:gridCol>
                <a:gridCol w="687997">
                  <a:extLst>
                    <a:ext uri="{9D8B030D-6E8A-4147-A177-3AD203B41FA5}">
                      <a16:colId xmlns:a16="http://schemas.microsoft.com/office/drawing/2014/main" val="3297651940"/>
                    </a:ext>
                  </a:extLst>
                </a:gridCol>
                <a:gridCol w="269467">
                  <a:extLst>
                    <a:ext uri="{9D8B030D-6E8A-4147-A177-3AD203B41FA5}">
                      <a16:colId xmlns:a16="http://schemas.microsoft.com/office/drawing/2014/main" val="588924818"/>
                    </a:ext>
                  </a:extLst>
                </a:gridCol>
                <a:gridCol w="2952657">
                  <a:extLst>
                    <a:ext uri="{9D8B030D-6E8A-4147-A177-3AD203B41FA5}">
                      <a16:colId xmlns:a16="http://schemas.microsoft.com/office/drawing/2014/main" val="578123601"/>
                    </a:ext>
                  </a:extLst>
                </a:gridCol>
              </a:tblGrid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E07855950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JOAN PEP MARI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84838721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E57009615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MARVI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SANT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14575811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J57701765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MODAS CAN GALL S.C.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 (SANT MIQUEL DE BALANSAT)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14910003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B57723942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Y MATERIALES DE CONSTRUCCION SANT MIQUEL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23/08/2011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03390859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B57203044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OLAS DE IBIZA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PORTINATX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15/04/2003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8715199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B57692642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XPREGUNTALI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58330004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A07125677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PETROLEOS SAN JUAN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0649344"/>
                  </a:ext>
                </a:extLst>
              </a:tr>
              <a:tr h="353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A07125677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PETROLEOS SAN JUAN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JOAN DE LABRITJA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anónima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10/11/1983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4730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36581291"/>
                  </a:ext>
                </a:extLst>
              </a:tr>
            </a:tbl>
          </a:graphicData>
        </a:graphic>
      </p:graphicFrame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A4D012F4-7ADC-96E6-8185-2299784A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925C2F3-8E96-3347-FCA6-12643BA26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98973"/>
              </p:ext>
            </p:extLst>
          </p:nvPr>
        </p:nvGraphicFramePr>
        <p:xfrm>
          <a:off x="895587" y="3920237"/>
          <a:ext cx="10719389" cy="68666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5865">
                  <a:extLst>
                    <a:ext uri="{9D8B030D-6E8A-4147-A177-3AD203B41FA5}">
                      <a16:colId xmlns:a16="http://schemas.microsoft.com/office/drawing/2014/main" val="4027437703"/>
                    </a:ext>
                  </a:extLst>
                </a:gridCol>
                <a:gridCol w="1505951">
                  <a:extLst>
                    <a:ext uri="{9D8B030D-6E8A-4147-A177-3AD203B41FA5}">
                      <a16:colId xmlns:a16="http://schemas.microsoft.com/office/drawing/2014/main" val="3414769652"/>
                    </a:ext>
                  </a:extLst>
                </a:gridCol>
                <a:gridCol w="168177">
                  <a:extLst>
                    <a:ext uri="{9D8B030D-6E8A-4147-A177-3AD203B41FA5}">
                      <a16:colId xmlns:a16="http://schemas.microsoft.com/office/drawing/2014/main" val="4076133864"/>
                    </a:ext>
                  </a:extLst>
                </a:gridCol>
                <a:gridCol w="1095063">
                  <a:extLst>
                    <a:ext uri="{9D8B030D-6E8A-4147-A177-3AD203B41FA5}">
                      <a16:colId xmlns:a16="http://schemas.microsoft.com/office/drawing/2014/main" val="2918295387"/>
                    </a:ext>
                  </a:extLst>
                </a:gridCol>
                <a:gridCol w="397510">
                  <a:extLst>
                    <a:ext uri="{9D8B030D-6E8A-4147-A177-3AD203B41FA5}">
                      <a16:colId xmlns:a16="http://schemas.microsoft.com/office/drawing/2014/main" val="1528349705"/>
                    </a:ext>
                  </a:extLst>
                </a:gridCol>
                <a:gridCol w="389866">
                  <a:extLst>
                    <a:ext uri="{9D8B030D-6E8A-4147-A177-3AD203B41FA5}">
                      <a16:colId xmlns:a16="http://schemas.microsoft.com/office/drawing/2014/main" val="647396841"/>
                    </a:ext>
                  </a:extLst>
                </a:gridCol>
                <a:gridCol w="542753">
                  <a:extLst>
                    <a:ext uri="{9D8B030D-6E8A-4147-A177-3AD203B41FA5}">
                      <a16:colId xmlns:a16="http://schemas.microsoft.com/office/drawing/2014/main" val="4232096494"/>
                    </a:ext>
                  </a:extLst>
                </a:gridCol>
                <a:gridCol w="1139019">
                  <a:extLst>
                    <a:ext uri="{9D8B030D-6E8A-4147-A177-3AD203B41FA5}">
                      <a16:colId xmlns:a16="http://schemas.microsoft.com/office/drawing/2014/main" val="3644684949"/>
                    </a:ext>
                  </a:extLst>
                </a:gridCol>
                <a:gridCol w="573332">
                  <a:extLst>
                    <a:ext uri="{9D8B030D-6E8A-4147-A177-3AD203B41FA5}">
                      <a16:colId xmlns:a16="http://schemas.microsoft.com/office/drawing/2014/main" val="3390519766"/>
                    </a:ext>
                  </a:extLst>
                </a:gridCol>
                <a:gridCol w="521732">
                  <a:extLst>
                    <a:ext uri="{9D8B030D-6E8A-4147-A177-3AD203B41FA5}">
                      <a16:colId xmlns:a16="http://schemas.microsoft.com/office/drawing/2014/main" val="2061545919"/>
                    </a:ext>
                  </a:extLst>
                </a:gridCol>
                <a:gridCol w="687997">
                  <a:extLst>
                    <a:ext uri="{9D8B030D-6E8A-4147-A177-3AD203B41FA5}">
                      <a16:colId xmlns:a16="http://schemas.microsoft.com/office/drawing/2014/main" val="535656808"/>
                    </a:ext>
                  </a:extLst>
                </a:gridCol>
                <a:gridCol w="269467">
                  <a:extLst>
                    <a:ext uri="{9D8B030D-6E8A-4147-A177-3AD203B41FA5}">
                      <a16:colId xmlns:a16="http://schemas.microsoft.com/office/drawing/2014/main" val="3192411887"/>
                    </a:ext>
                  </a:extLst>
                </a:gridCol>
                <a:gridCol w="2952657">
                  <a:extLst>
                    <a:ext uri="{9D8B030D-6E8A-4147-A177-3AD203B41FA5}">
                      <a16:colId xmlns:a16="http://schemas.microsoft.com/office/drawing/2014/main" val="2017267191"/>
                    </a:ext>
                  </a:extLst>
                </a:gridCol>
              </a:tblGrid>
              <a:tr h="3433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B57730343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PANADERIAS CAN BUFI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VENDA D'ES PORT (SANT MIQUEL BALANSAT)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18998392"/>
                  </a:ext>
                </a:extLst>
              </a:tr>
              <a:tr h="3433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B07837735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SIMON ELEMENTOS Y MATERIALES CONSTRUCCION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BOLATAR DE BAIX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LABRITJA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6741200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5D38D46-9388-3535-926C-FBA1F6ECEF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17" y="2230724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624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2778738" y="5108783"/>
            <a:ext cx="6631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Sant Josep de Sa Talaia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BBB546A-6402-2AA2-676B-2C5ADD0B4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79" y="529457"/>
            <a:ext cx="4389178" cy="431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2627709-F6DB-153E-7E4F-4788AAB8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15590F73-A7DE-D181-6AF3-5056C6314A86}"/>
                  </a:ext>
                </a:extLst>
              </p14:cNvPr>
              <p14:cNvContentPartPr/>
              <p14:nvPr/>
            </p14:nvContentPartPr>
            <p14:xfrm>
              <a:off x="3211872" y="6430247"/>
              <a:ext cx="6103440" cy="27108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15590F73-A7DE-D181-6AF3-5056C6314A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872" y="6367607"/>
                <a:ext cx="622908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C0C72115-DA7D-1CA9-632C-D1A76DB04CCA}"/>
                  </a:ext>
                </a:extLst>
              </p14:cNvPr>
              <p14:cNvContentPartPr/>
              <p14:nvPr/>
            </p14:nvContentPartPr>
            <p14:xfrm>
              <a:off x="3357672" y="6146927"/>
              <a:ext cx="3515760" cy="3405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C0C72115-DA7D-1CA9-632C-D1A76DB04CC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95032" y="6083927"/>
                <a:ext cx="3641400" cy="46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62709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61686E24-1E49-67CB-14FE-5ABE635E7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674403"/>
              </p:ext>
            </p:extLst>
          </p:nvPr>
        </p:nvGraphicFramePr>
        <p:xfrm>
          <a:off x="374588" y="453711"/>
          <a:ext cx="11442821" cy="54836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07981">
                  <a:extLst>
                    <a:ext uri="{9D8B030D-6E8A-4147-A177-3AD203B41FA5}">
                      <a16:colId xmlns:a16="http://schemas.microsoft.com/office/drawing/2014/main" val="3946943685"/>
                    </a:ext>
                  </a:extLst>
                </a:gridCol>
                <a:gridCol w="1607585">
                  <a:extLst>
                    <a:ext uri="{9D8B030D-6E8A-4147-A177-3AD203B41FA5}">
                      <a16:colId xmlns:a16="http://schemas.microsoft.com/office/drawing/2014/main" val="3307419310"/>
                    </a:ext>
                  </a:extLst>
                </a:gridCol>
                <a:gridCol w="179527">
                  <a:extLst>
                    <a:ext uri="{9D8B030D-6E8A-4147-A177-3AD203B41FA5}">
                      <a16:colId xmlns:a16="http://schemas.microsoft.com/office/drawing/2014/main" val="3744031910"/>
                    </a:ext>
                  </a:extLst>
                </a:gridCol>
                <a:gridCol w="1168967">
                  <a:extLst>
                    <a:ext uri="{9D8B030D-6E8A-4147-A177-3AD203B41FA5}">
                      <a16:colId xmlns:a16="http://schemas.microsoft.com/office/drawing/2014/main" val="380355678"/>
                    </a:ext>
                  </a:extLst>
                </a:gridCol>
                <a:gridCol w="424337">
                  <a:extLst>
                    <a:ext uri="{9D8B030D-6E8A-4147-A177-3AD203B41FA5}">
                      <a16:colId xmlns:a16="http://schemas.microsoft.com/office/drawing/2014/main" val="2099246329"/>
                    </a:ext>
                  </a:extLst>
                </a:gridCol>
                <a:gridCol w="416178">
                  <a:extLst>
                    <a:ext uri="{9D8B030D-6E8A-4147-A177-3AD203B41FA5}">
                      <a16:colId xmlns:a16="http://schemas.microsoft.com/office/drawing/2014/main" val="900358040"/>
                    </a:ext>
                  </a:extLst>
                </a:gridCol>
                <a:gridCol w="579383">
                  <a:extLst>
                    <a:ext uri="{9D8B030D-6E8A-4147-A177-3AD203B41FA5}">
                      <a16:colId xmlns:a16="http://schemas.microsoft.com/office/drawing/2014/main" val="2304299692"/>
                    </a:ext>
                  </a:extLst>
                </a:gridCol>
                <a:gridCol w="1215889">
                  <a:extLst>
                    <a:ext uri="{9D8B030D-6E8A-4147-A177-3AD203B41FA5}">
                      <a16:colId xmlns:a16="http://schemas.microsoft.com/office/drawing/2014/main" val="2960212258"/>
                    </a:ext>
                  </a:extLst>
                </a:gridCol>
                <a:gridCol w="612024">
                  <a:extLst>
                    <a:ext uri="{9D8B030D-6E8A-4147-A177-3AD203B41FA5}">
                      <a16:colId xmlns:a16="http://schemas.microsoft.com/office/drawing/2014/main" val="3251572750"/>
                    </a:ext>
                  </a:extLst>
                </a:gridCol>
                <a:gridCol w="556943">
                  <a:extLst>
                    <a:ext uri="{9D8B030D-6E8A-4147-A177-3AD203B41FA5}">
                      <a16:colId xmlns:a16="http://schemas.microsoft.com/office/drawing/2014/main" val="3403288130"/>
                    </a:ext>
                  </a:extLst>
                </a:gridCol>
                <a:gridCol w="734430">
                  <a:extLst>
                    <a:ext uri="{9D8B030D-6E8A-4147-A177-3AD203B41FA5}">
                      <a16:colId xmlns:a16="http://schemas.microsoft.com/office/drawing/2014/main" val="1606715640"/>
                    </a:ext>
                  </a:extLst>
                </a:gridCol>
                <a:gridCol w="287652">
                  <a:extLst>
                    <a:ext uri="{9D8B030D-6E8A-4147-A177-3AD203B41FA5}">
                      <a16:colId xmlns:a16="http://schemas.microsoft.com/office/drawing/2014/main" val="3513667518"/>
                    </a:ext>
                  </a:extLst>
                </a:gridCol>
                <a:gridCol w="3151925">
                  <a:extLst>
                    <a:ext uri="{9D8B030D-6E8A-4147-A177-3AD203B41FA5}">
                      <a16:colId xmlns:a16="http://schemas.microsoft.com/office/drawing/2014/main" val="443509598"/>
                    </a:ext>
                  </a:extLst>
                </a:gridCol>
              </a:tblGrid>
              <a:tr h="219345">
                <a:tc>
                  <a:txBody>
                    <a:bodyPr/>
                    <a:lstStyle/>
                    <a:p>
                      <a:pPr algn="l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extLst>
                  <a:ext uri="{0D108BD9-81ED-4DB2-BD59-A6C34878D82A}">
                    <a16:rowId xmlns:a16="http://schemas.microsoft.com/office/drawing/2014/main" val="900826668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B57847162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IBIZA GOURMANDISE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18/02/2014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09820623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B57687428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IBIZA HOME MEDIA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VITRAC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19/11/2010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88068781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B16583585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LA VIE BOHEME IBIZA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CARBO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12/06/2018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00787329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B16670689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PAPADUK LUXURY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MABRE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25/03/2020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52856702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32446289M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ABAD VIDAL MARIA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CAMPANETES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06/10/1992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28947910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47405467Y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ADAMES VALENCIA CATHERINE ELISA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SES CASETES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01/10/2022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27337671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47431211J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ALGORTA ARTAGAVEYTIA AGUSTINA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PUJOL D'EN CARDONA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62334892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41457528M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ALTES MOLINA AURORA FRANCISCA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51242754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X0410665T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ANDRES MALMGREN BENGT ROBIN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PLAYA DEN BOSSA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02774173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41460958P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BAENA ARREDONDO PEDRO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PICA-SOQUES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77843714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X4890123R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BARAVALLE GIAN PAOLO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CLUB ROBINSON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29425890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07452857Y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BATUECAS SANCHEZ MILAGROS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VALENCIA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02602814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52519337X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BELMONTE CANO GABRIEL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MADRID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84025361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07986039W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BLAZQUEZ LOZANO MARIA FATIMA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SANT JOSEP A SANT ANTONI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16051748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41445387P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BONED COSTA JOSEFA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 CENTRO COMERCIAL ES PUE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29263291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Y1781386G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CAMPOS BUSTOS PAULA SOLEDAD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MONTSEC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50977047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75132329T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CARDENAS GARRIDO MARIA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 D'EIVISSA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79822202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46951410S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CARDONA RIBAS MARIA LINA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VILA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8011240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52867686R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CHAN CHUNG CHING HANG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SANT JOSEP A SANT ANTONI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27194108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41431279E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CLAPES TORRES MARIA MARGARITA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MURTRA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09031379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41445120V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CORDOBA MORENO RAFAEL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CEGA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54867826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47254076R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DANTES SALONGA LEONISA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VALENCIA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1192980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Y2116761Q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DENIER JULIEN BERNARD MICHEL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VICENT SERRA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21387696"/>
                  </a:ext>
                </a:extLst>
              </a:tr>
              <a:tr h="21934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21648458F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ESTEVE SEMPERE JUAN FRANCISCO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HUELVA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Personas físicas o autónomos con DNI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4776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7634802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3ACDFFBC-1449-9733-66BD-7FDE94160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52F4593-2E5B-DD03-AA03-1A344406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0454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F49FBE7-7693-E425-8419-32C7E47C9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498974"/>
              </p:ext>
            </p:extLst>
          </p:nvPr>
        </p:nvGraphicFramePr>
        <p:xfrm>
          <a:off x="480757" y="307127"/>
          <a:ext cx="11230484" cy="572797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98554">
                  <a:extLst>
                    <a:ext uri="{9D8B030D-6E8A-4147-A177-3AD203B41FA5}">
                      <a16:colId xmlns:a16="http://schemas.microsoft.com/office/drawing/2014/main" val="3741038772"/>
                    </a:ext>
                  </a:extLst>
                </a:gridCol>
                <a:gridCol w="1577754">
                  <a:extLst>
                    <a:ext uri="{9D8B030D-6E8A-4147-A177-3AD203B41FA5}">
                      <a16:colId xmlns:a16="http://schemas.microsoft.com/office/drawing/2014/main" val="1007889076"/>
                    </a:ext>
                  </a:extLst>
                </a:gridCol>
                <a:gridCol w="176196">
                  <a:extLst>
                    <a:ext uri="{9D8B030D-6E8A-4147-A177-3AD203B41FA5}">
                      <a16:colId xmlns:a16="http://schemas.microsoft.com/office/drawing/2014/main" val="3239499869"/>
                    </a:ext>
                  </a:extLst>
                </a:gridCol>
                <a:gridCol w="1147274">
                  <a:extLst>
                    <a:ext uri="{9D8B030D-6E8A-4147-A177-3AD203B41FA5}">
                      <a16:colId xmlns:a16="http://schemas.microsoft.com/office/drawing/2014/main" val="2099103088"/>
                    </a:ext>
                  </a:extLst>
                </a:gridCol>
                <a:gridCol w="416464">
                  <a:extLst>
                    <a:ext uri="{9D8B030D-6E8A-4147-A177-3AD203B41FA5}">
                      <a16:colId xmlns:a16="http://schemas.microsoft.com/office/drawing/2014/main" val="2426137979"/>
                    </a:ext>
                  </a:extLst>
                </a:gridCol>
                <a:gridCol w="408454">
                  <a:extLst>
                    <a:ext uri="{9D8B030D-6E8A-4147-A177-3AD203B41FA5}">
                      <a16:colId xmlns:a16="http://schemas.microsoft.com/office/drawing/2014/main" val="663305168"/>
                    </a:ext>
                  </a:extLst>
                </a:gridCol>
                <a:gridCol w="568632">
                  <a:extLst>
                    <a:ext uri="{9D8B030D-6E8A-4147-A177-3AD203B41FA5}">
                      <a16:colId xmlns:a16="http://schemas.microsoft.com/office/drawing/2014/main" val="1936480708"/>
                    </a:ext>
                  </a:extLst>
                </a:gridCol>
                <a:gridCol w="1193326">
                  <a:extLst>
                    <a:ext uri="{9D8B030D-6E8A-4147-A177-3AD203B41FA5}">
                      <a16:colId xmlns:a16="http://schemas.microsoft.com/office/drawing/2014/main" val="3592722875"/>
                    </a:ext>
                  </a:extLst>
                </a:gridCol>
                <a:gridCol w="600668">
                  <a:extLst>
                    <a:ext uri="{9D8B030D-6E8A-4147-A177-3AD203B41FA5}">
                      <a16:colId xmlns:a16="http://schemas.microsoft.com/office/drawing/2014/main" val="1401141174"/>
                    </a:ext>
                  </a:extLst>
                </a:gridCol>
                <a:gridCol w="546608">
                  <a:extLst>
                    <a:ext uri="{9D8B030D-6E8A-4147-A177-3AD203B41FA5}">
                      <a16:colId xmlns:a16="http://schemas.microsoft.com/office/drawing/2014/main" val="644141348"/>
                    </a:ext>
                  </a:extLst>
                </a:gridCol>
                <a:gridCol w="720802">
                  <a:extLst>
                    <a:ext uri="{9D8B030D-6E8A-4147-A177-3AD203B41FA5}">
                      <a16:colId xmlns:a16="http://schemas.microsoft.com/office/drawing/2014/main" val="2532629314"/>
                    </a:ext>
                  </a:extLst>
                </a:gridCol>
                <a:gridCol w="282314">
                  <a:extLst>
                    <a:ext uri="{9D8B030D-6E8A-4147-A177-3AD203B41FA5}">
                      <a16:colId xmlns:a16="http://schemas.microsoft.com/office/drawing/2014/main" val="3333815614"/>
                    </a:ext>
                  </a:extLst>
                </a:gridCol>
                <a:gridCol w="3093438">
                  <a:extLst>
                    <a:ext uri="{9D8B030D-6E8A-4147-A177-3AD203B41FA5}">
                      <a16:colId xmlns:a16="http://schemas.microsoft.com/office/drawing/2014/main" val="114884596"/>
                    </a:ext>
                  </a:extLst>
                </a:gridCol>
              </a:tblGrid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X3809281K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FAKS LAURA VIVIANA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71986110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X1695834K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FELICIE HARDOUIN ALEXANDRINE FRANCOISE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SANT JOSEP A SANT ANTONI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1380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39392506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Y6967574Z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FENTON KATRIONA ELIZABETH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L'HOSPITALET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1142479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X2751846B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FERNANDES RODRIGUES QUEILA PAULA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1323655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76366358X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FERNANDEZ FERNANDEZ NURIA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LUGO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75963046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52785737R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FERRER LLORET ALEJANDRO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75546518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Y5228492P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FIERET LIEVEN PIETER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CARBO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02917597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Y3089317V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FILIPPETTO CHIARA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90651082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46957686N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FRANCO DE LA CRUZ MARIA DEL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1860848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Y4836645N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FRENCH VIDELA NICOLAS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BISCAIA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65737526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X1646798K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GANDJA CUBA MORENA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JONDAL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0996070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30565835P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GARCIA LOZANO MARIA CAMINO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CORALMAR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38760525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41442862J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GARCIA SIMO FRANCISCA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DE PORTMANY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58557533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46951818D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GOMEZ GOMEZ FRANCISCA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BUGUENVIL·LEA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60661672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46052074W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GOMEZ HERNANDEZ SIMON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LLEVIO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18591324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E57541716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HAPPINEZ IBIZA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5921657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28970488X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HERRERA MILLANES JORGE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BISCAIA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15097381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41454370K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ICASATI JOHANSON MAEVA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74506433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46951607M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JIMENEZ PEREZ MIGUEL ANGEL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CALDETES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29899853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X2228848X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JONETTE BRIGITTE MARIE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RAFAL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33462558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X1859547C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KOCHERHANS ROLAND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FRANCESC ESTANY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30714983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47256877L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LONDOÑO PATRICIA MARI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CUBELLS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58292751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41456919V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LOPEZ SUAREZ MARIA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DE BOU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01/11/1996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678366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49419772V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MACHENSE ALMADA MARIELA ALEJANDRA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JONDAL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26578441"/>
                  </a:ext>
                </a:extLst>
              </a:tr>
              <a:tr h="22911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41457725H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 MARI JOSE ANTONIO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TONI ROTA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01/11/1996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4726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8081710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B9D543A1-9826-30D3-6BAE-CF0CEC019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6EFE90-625A-D33A-E7D3-9CF436CF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52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FE10F99-6925-B99F-9257-542F22404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202969"/>
              </p:ext>
            </p:extLst>
          </p:nvPr>
        </p:nvGraphicFramePr>
        <p:xfrm>
          <a:off x="526392" y="614253"/>
          <a:ext cx="11444013" cy="51775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08033">
                  <a:extLst>
                    <a:ext uri="{9D8B030D-6E8A-4147-A177-3AD203B41FA5}">
                      <a16:colId xmlns:a16="http://schemas.microsoft.com/office/drawing/2014/main" val="1655750388"/>
                    </a:ext>
                  </a:extLst>
                </a:gridCol>
                <a:gridCol w="1607753">
                  <a:extLst>
                    <a:ext uri="{9D8B030D-6E8A-4147-A177-3AD203B41FA5}">
                      <a16:colId xmlns:a16="http://schemas.microsoft.com/office/drawing/2014/main" val="1098999175"/>
                    </a:ext>
                  </a:extLst>
                </a:gridCol>
                <a:gridCol w="179546">
                  <a:extLst>
                    <a:ext uri="{9D8B030D-6E8A-4147-A177-3AD203B41FA5}">
                      <a16:colId xmlns:a16="http://schemas.microsoft.com/office/drawing/2014/main" val="3108644473"/>
                    </a:ext>
                  </a:extLst>
                </a:gridCol>
                <a:gridCol w="1169088">
                  <a:extLst>
                    <a:ext uri="{9D8B030D-6E8A-4147-A177-3AD203B41FA5}">
                      <a16:colId xmlns:a16="http://schemas.microsoft.com/office/drawing/2014/main" val="562666445"/>
                    </a:ext>
                  </a:extLst>
                </a:gridCol>
                <a:gridCol w="424382">
                  <a:extLst>
                    <a:ext uri="{9D8B030D-6E8A-4147-A177-3AD203B41FA5}">
                      <a16:colId xmlns:a16="http://schemas.microsoft.com/office/drawing/2014/main" val="3853842311"/>
                    </a:ext>
                  </a:extLst>
                </a:gridCol>
                <a:gridCol w="416220">
                  <a:extLst>
                    <a:ext uri="{9D8B030D-6E8A-4147-A177-3AD203B41FA5}">
                      <a16:colId xmlns:a16="http://schemas.microsoft.com/office/drawing/2014/main" val="3953740973"/>
                    </a:ext>
                  </a:extLst>
                </a:gridCol>
                <a:gridCol w="579443">
                  <a:extLst>
                    <a:ext uri="{9D8B030D-6E8A-4147-A177-3AD203B41FA5}">
                      <a16:colId xmlns:a16="http://schemas.microsoft.com/office/drawing/2014/main" val="1579543431"/>
                    </a:ext>
                  </a:extLst>
                </a:gridCol>
                <a:gridCol w="1216015">
                  <a:extLst>
                    <a:ext uri="{9D8B030D-6E8A-4147-A177-3AD203B41FA5}">
                      <a16:colId xmlns:a16="http://schemas.microsoft.com/office/drawing/2014/main" val="1629443469"/>
                    </a:ext>
                  </a:extLst>
                </a:gridCol>
                <a:gridCol w="612089">
                  <a:extLst>
                    <a:ext uri="{9D8B030D-6E8A-4147-A177-3AD203B41FA5}">
                      <a16:colId xmlns:a16="http://schemas.microsoft.com/office/drawing/2014/main" val="3035481096"/>
                    </a:ext>
                  </a:extLst>
                </a:gridCol>
                <a:gridCol w="557001">
                  <a:extLst>
                    <a:ext uri="{9D8B030D-6E8A-4147-A177-3AD203B41FA5}">
                      <a16:colId xmlns:a16="http://schemas.microsoft.com/office/drawing/2014/main" val="1047468608"/>
                    </a:ext>
                  </a:extLst>
                </a:gridCol>
                <a:gridCol w="734506">
                  <a:extLst>
                    <a:ext uri="{9D8B030D-6E8A-4147-A177-3AD203B41FA5}">
                      <a16:colId xmlns:a16="http://schemas.microsoft.com/office/drawing/2014/main" val="1750740276"/>
                    </a:ext>
                  </a:extLst>
                </a:gridCol>
                <a:gridCol w="287682">
                  <a:extLst>
                    <a:ext uri="{9D8B030D-6E8A-4147-A177-3AD203B41FA5}">
                      <a16:colId xmlns:a16="http://schemas.microsoft.com/office/drawing/2014/main" val="1582007247"/>
                    </a:ext>
                  </a:extLst>
                </a:gridCol>
                <a:gridCol w="3152255">
                  <a:extLst>
                    <a:ext uri="{9D8B030D-6E8A-4147-A177-3AD203B41FA5}">
                      <a16:colId xmlns:a16="http://schemas.microsoft.com/office/drawing/2014/main" val="898576556"/>
                    </a:ext>
                  </a:extLst>
                </a:gridCol>
              </a:tblGrid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46953282R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 MARI MARIA ANTONIA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NOVA PORT TORRENT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01/05/2015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60608585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41448248V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MARI PLANELLS MARIA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99183458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41448233W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 TORRES VICENT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SANT JOSEP A SANT ANTONI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49106147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41428031V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 TUR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30/06/1993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73337341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X2099127D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MEIER CARSTEN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LLEVIO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18076150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46953650R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MELANIA VACAS VIDAL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13113195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09281149M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MENDEZ FERNANDEZ MARIA ROCIO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PERDIU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5078502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28819392R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MORENO FERNANDEZ JOSE CARLOS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TARRAGONA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8744481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Y2989225K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MUIRHEAD MARIA CHRISTINA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CORUNYA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85568375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Y3730975K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NEVEU JOHNNY RENE GILLES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19694452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09288535P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NUEVO FERRERO MARIA ESTHER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 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1957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02/10/1992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7319079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46957493A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OJEDA OJEDA VIVIANA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DELS POLLS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46732637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49415505M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OLEA CARRASCO XIMENA LORENA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LLAMBRITJA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59657741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20807987W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ORTEGA PERUJO YOVANA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PUIG DE MAR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01/10/2022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47174795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41458771Y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PALERM SERRA EVELIO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RESIDENCIAL PINET MAR-CARRER 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73372924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41456106D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PEREZ LOPEZ LORENA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67334423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40871301W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PETIT ALFOS MARIA MARTA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DE BOU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07/10/1992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9970790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48233607P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PLATA THIAM ANTEA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PROMETEO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68619286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Y4370456X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PRAPASRI SRIKHONG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JONDAL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69427433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41445811H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PUERTO GONZALEZ JOSE MANUEL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03971043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52460805J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RAMIREZ MANZANAS SUSANA MILAGROS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CALDETES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08263746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41432022Y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RAMON PRATS JOSEFA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80803507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46957947C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REYES MARQUEZ DAVID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TARIDA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0557425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41442263N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FERRER BARTOLOME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69815012"/>
                  </a:ext>
                </a:extLst>
              </a:tr>
              <a:tr h="2071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41460060F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FERRER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01/01/2006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17088763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C7219C6D-F66D-D668-E347-EDE547169B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317311-878E-B248-6EF4-5706F5CE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4100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28B3213-2D1C-8BFE-7834-703954892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490"/>
              </p:ext>
            </p:extLst>
          </p:nvPr>
        </p:nvGraphicFramePr>
        <p:xfrm>
          <a:off x="333828" y="571991"/>
          <a:ext cx="11524341" cy="53811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11598">
                  <a:extLst>
                    <a:ext uri="{9D8B030D-6E8A-4147-A177-3AD203B41FA5}">
                      <a16:colId xmlns:a16="http://schemas.microsoft.com/office/drawing/2014/main" val="199116311"/>
                    </a:ext>
                  </a:extLst>
                </a:gridCol>
                <a:gridCol w="1619037">
                  <a:extLst>
                    <a:ext uri="{9D8B030D-6E8A-4147-A177-3AD203B41FA5}">
                      <a16:colId xmlns:a16="http://schemas.microsoft.com/office/drawing/2014/main" val="642134668"/>
                    </a:ext>
                  </a:extLst>
                </a:gridCol>
                <a:gridCol w="180808">
                  <a:extLst>
                    <a:ext uri="{9D8B030D-6E8A-4147-A177-3AD203B41FA5}">
                      <a16:colId xmlns:a16="http://schemas.microsoft.com/office/drawing/2014/main" val="2883593382"/>
                    </a:ext>
                  </a:extLst>
                </a:gridCol>
                <a:gridCol w="1177294">
                  <a:extLst>
                    <a:ext uri="{9D8B030D-6E8A-4147-A177-3AD203B41FA5}">
                      <a16:colId xmlns:a16="http://schemas.microsoft.com/office/drawing/2014/main" val="4199523503"/>
                    </a:ext>
                  </a:extLst>
                </a:gridCol>
                <a:gridCol w="427360">
                  <a:extLst>
                    <a:ext uri="{9D8B030D-6E8A-4147-A177-3AD203B41FA5}">
                      <a16:colId xmlns:a16="http://schemas.microsoft.com/office/drawing/2014/main" val="263988363"/>
                    </a:ext>
                  </a:extLst>
                </a:gridCol>
                <a:gridCol w="419141">
                  <a:extLst>
                    <a:ext uri="{9D8B030D-6E8A-4147-A177-3AD203B41FA5}">
                      <a16:colId xmlns:a16="http://schemas.microsoft.com/office/drawing/2014/main" val="1623389502"/>
                    </a:ext>
                  </a:extLst>
                </a:gridCol>
                <a:gridCol w="583511">
                  <a:extLst>
                    <a:ext uri="{9D8B030D-6E8A-4147-A177-3AD203B41FA5}">
                      <a16:colId xmlns:a16="http://schemas.microsoft.com/office/drawing/2014/main" val="684065007"/>
                    </a:ext>
                  </a:extLst>
                </a:gridCol>
                <a:gridCol w="1224551">
                  <a:extLst>
                    <a:ext uri="{9D8B030D-6E8A-4147-A177-3AD203B41FA5}">
                      <a16:colId xmlns:a16="http://schemas.microsoft.com/office/drawing/2014/main" val="566681305"/>
                    </a:ext>
                  </a:extLst>
                </a:gridCol>
                <a:gridCol w="616385">
                  <a:extLst>
                    <a:ext uri="{9D8B030D-6E8A-4147-A177-3AD203B41FA5}">
                      <a16:colId xmlns:a16="http://schemas.microsoft.com/office/drawing/2014/main" val="1609761606"/>
                    </a:ext>
                  </a:extLst>
                </a:gridCol>
                <a:gridCol w="560912">
                  <a:extLst>
                    <a:ext uri="{9D8B030D-6E8A-4147-A177-3AD203B41FA5}">
                      <a16:colId xmlns:a16="http://schemas.microsoft.com/office/drawing/2014/main" val="1966412145"/>
                    </a:ext>
                  </a:extLst>
                </a:gridCol>
                <a:gridCol w="739661">
                  <a:extLst>
                    <a:ext uri="{9D8B030D-6E8A-4147-A177-3AD203B41FA5}">
                      <a16:colId xmlns:a16="http://schemas.microsoft.com/office/drawing/2014/main" val="2552605075"/>
                    </a:ext>
                  </a:extLst>
                </a:gridCol>
                <a:gridCol w="289702">
                  <a:extLst>
                    <a:ext uri="{9D8B030D-6E8A-4147-A177-3AD203B41FA5}">
                      <a16:colId xmlns:a16="http://schemas.microsoft.com/office/drawing/2014/main" val="3191890554"/>
                    </a:ext>
                  </a:extLst>
                </a:gridCol>
                <a:gridCol w="3174381">
                  <a:extLst>
                    <a:ext uri="{9D8B030D-6E8A-4147-A177-3AD203B41FA5}">
                      <a16:colId xmlns:a16="http://schemas.microsoft.com/office/drawing/2014/main" val="2718926326"/>
                    </a:ext>
                  </a:extLst>
                </a:gridCol>
              </a:tblGrid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41445501F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RIBAS ANTONIO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CANTO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84149360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78290798V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RIBAS JOSEFA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BELLOTERA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8945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27743227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41428467Q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ROSELLO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PUBIL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23470615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41452885P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SUÑER MARIA ISABEL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 DAMIANS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00484269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41442911Q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TORRES MARIA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MADRID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01/11/1996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75372041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41439870B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TUR JUAN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XINXO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39348401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X8016257K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RIEHL CATHERINE ANNE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CARBO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53803400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41446030F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RIERA TUR JUAN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09/12/1993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1744860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41456377G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RODRIGUEZ MORCILLO CRISTOBAL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95493017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08987950X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RODRIGUEZ RIBAS MARIA ANTONIA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LES MONGES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13154045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X5021676V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ROELAND VONK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VEDELLA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63395338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X0725438H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ROFIDAL PASCALE EVELYNE JOELLE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ESCANDELL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8473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09/12/1993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67203334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41450430Z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ROIG TORRES MARGARITA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MONTBLANC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50243382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X7371457A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RUSSO LUIGI DAVIDE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CORBA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35080264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Y4440367R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SANCHEZ CAMPOS ELIAS VALENTIN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MONTSEC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37623486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45716637C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SANCHEZ MONTOYA JAVIER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CALA CODOLAR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94541825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X2844162M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SASSI PASCALE NOELLE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16497553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41453750E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SEGARRA COSTA JORDI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AJUNTAMENT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7716614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Y4987854L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SHEA DANIEL JAMES O.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LUGO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95472182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46955583W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STARZENSKI MITRASZEWSKI SUSANA EVA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DIPUTAT JOSEP RIBAS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58845176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X3115833T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STOLZ GEB ERFURTH KATI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48714656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Y6223834W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SUTEU MARIA CASANDRA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 HOTEL ART PARADIS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82641432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44081355S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TILVE SANSILVESTRE JACOBO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BASSA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01277960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48231996F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TORRES CAMELO JORGE RICARDO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CAN BERNAT TONIET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54470103"/>
                  </a:ext>
                </a:extLst>
              </a:tr>
              <a:tr h="215244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41448830R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TORRES PRATS ANTONIA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PLATJA DEN BOSSA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01/01/2002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1640133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2873F3E2-70B2-CF09-AD89-00849CE148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FFCB5B-004E-BCF3-A66F-36105275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206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880A39C-5CB6-17D4-4014-8A3EA9961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951620"/>
              </p:ext>
            </p:extLst>
          </p:nvPr>
        </p:nvGraphicFramePr>
        <p:xfrm>
          <a:off x="541516" y="614254"/>
          <a:ext cx="11413766" cy="54086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06690">
                  <a:extLst>
                    <a:ext uri="{9D8B030D-6E8A-4147-A177-3AD203B41FA5}">
                      <a16:colId xmlns:a16="http://schemas.microsoft.com/office/drawing/2014/main" val="842243350"/>
                    </a:ext>
                  </a:extLst>
                </a:gridCol>
                <a:gridCol w="1603503">
                  <a:extLst>
                    <a:ext uri="{9D8B030D-6E8A-4147-A177-3AD203B41FA5}">
                      <a16:colId xmlns:a16="http://schemas.microsoft.com/office/drawing/2014/main" val="1155363639"/>
                    </a:ext>
                  </a:extLst>
                </a:gridCol>
                <a:gridCol w="179071">
                  <a:extLst>
                    <a:ext uri="{9D8B030D-6E8A-4147-A177-3AD203B41FA5}">
                      <a16:colId xmlns:a16="http://schemas.microsoft.com/office/drawing/2014/main" val="2277977114"/>
                    </a:ext>
                  </a:extLst>
                </a:gridCol>
                <a:gridCol w="1165998">
                  <a:extLst>
                    <a:ext uri="{9D8B030D-6E8A-4147-A177-3AD203B41FA5}">
                      <a16:colId xmlns:a16="http://schemas.microsoft.com/office/drawing/2014/main" val="1553022125"/>
                    </a:ext>
                  </a:extLst>
                </a:gridCol>
                <a:gridCol w="423261">
                  <a:extLst>
                    <a:ext uri="{9D8B030D-6E8A-4147-A177-3AD203B41FA5}">
                      <a16:colId xmlns:a16="http://schemas.microsoft.com/office/drawing/2014/main" val="319587783"/>
                    </a:ext>
                  </a:extLst>
                </a:gridCol>
                <a:gridCol w="415120">
                  <a:extLst>
                    <a:ext uri="{9D8B030D-6E8A-4147-A177-3AD203B41FA5}">
                      <a16:colId xmlns:a16="http://schemas.microsoft.com/office/drawing/2014/main" val="2456251597"/>
                    </a:ext>
                  </a:extLst>
                </a:gridCol>
                <a:gridCol w="577912">
                  <a:extLst>
                    <a:ext uri="{9D8B030D-6E8A-4147-A177-3AD203B41FA5}">
                      <a16:colId xmlns:a16="http://schemas.microsoft.com/office/drawing/2014/main" val="3701879595"/>
                    </a:ext>
                  </a:extLst>
                </a:gridCol>
                <a:gridCol w="1212801">
                  <a:extLst>
                    <a:ext uri="{9D8B030D-6E8A-4147-A177-3AD203B41FA5}">
                      <a16:colId xmlns:a16="http://schemas.microsoft.com/office/drawing/2014/main" val="3157520606"/>
                    </a:ext>
                  </a:extLst>
                </a:gridCol>
                <a:gridCol w="610470">
                  <a:extLst>
                    <a:ext uri="{9D8B030D-6E8A-4147-A177-3AD203B41FA5}">
                      <a16:colId xmlns:a16="http://schemas.microsoft.com/office/drawing/2014/main" val="805041627"/>
                    </a:ext>
                  </a:extLst>
                </a:gridCol>
                <a:gridCol w="555529">
                  <a:extLst>
                    <a:ext uri="{9D8B030D-6E8A-4147-A177-3AD203B41FA5}">
                      <a16:colId xmlns:a16="http://schemas.microsoft.com/office/drawing/2014/main" val="1250944912"/>
                    </a:ext>
                  </a:extLst>
                </a:gridCol>
                <a:gridCol w="732565">
                  <a:extLst>
                    <a:ext uri="{9D8B030D-6E8A-4147-A177-3AD203B41FA5}">
                      <a16:colId xmlns:a16="http://schemas.microsoft.com/office/drawing/2014/main" val="1202378382"/>
                    </a:ext>
                  </a:extLst>
                </a:gridCol>
                <a:gridCol w="286922">
                  <a:extLst>
                    <a:ext uri="{9D8B030D-6E8A-4147-A177-3AD203B41FA5}">
                      <a16:colId xmlns:a16="http://schemas.microsoft.com/office/drawing/2014/main" val="2687072532"/>
                    </a:ext>
                  </a:extLst>
                </a:gridCol>
                <a:gridCol w="3143924">
                  <a:extLst>
                    <a:ext uri="{9D8B030D-6E8A-4147-A177-3AD203B41FA5}">
                      <a16:colId xmlns:a16="http://schemas.microsoft.com/office/drawing/2014/main" val="1994025282"/>
                    </a:ext>
                  </a:extLst>
                </a:gridCol>
              </a:tblGrid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41436783Y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TUR MARI ESPERANZA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POU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37450818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41442420P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TUR TUR FRANCISCA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PEP XICA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18845589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41448209R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TUR TUR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CAN CANTO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31897821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Y2019459G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50" u="none" strike="noStrike">
                          <a:effectLst/>
                        </a:rPr>
                        <a:t>VAN DER LINDEN MONIQUE JOHANNA MARIA</a:t>
                      </a:r>
                      <a:endParaRPr lang="sv-SE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D'ES CUBELLS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3978805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28693307W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VILLALBA BARBECHO LUISA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BURGOS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09/12/1993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81989867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X9202950Y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ZEFF ZEFF BOIVIN LAETITIA EVA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VERDEROL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21882469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B57846495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CALZADOS ALSEN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CLUB VISTA MAR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13/02/2014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5716059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B44556371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CASA BEDOUIN IBIZA,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CARBO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16/01/2023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04034936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B06971410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DIVINE LOVE THE ARTISAM CREATOR,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D'ES CONSULTORI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30/06/2021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64756423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B57993834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EQUAL PITIUSAS,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PICA-SOQUES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03/11/2016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78568942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B44936896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FLAMENCOS IBIZA, S.L.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LES SALINES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28/03/2023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27767091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B16672446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IPANEMA CHARTER NAUTICO IBIZA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MADRID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22/05/2020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82165211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B05275151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LEYLA FAY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PUJOL D'EN CARDONA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24/03/2021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2750488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B57829525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LUNGA RIVER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DELS POLLS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21/10/2013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4192431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B57865628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MICHELINO AMARAL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CAN BERNAT TONIET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30/05/2014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9035685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B09974726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MORNA COSMETICS,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METGE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28/03/2022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59019497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B01920719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MOVE ON TRADE SOCIEDAD LIMITADA.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PASSERELL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11/09/2020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42976400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B16935652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MUNDO GECKOS,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CAN MARIANO PALERM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27/09/2021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75413819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B02832996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PINEAPPLE WAVE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COSCOLL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23/11/2020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31295709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B10560191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50" u="none" strike="noStrike">
                          <a:effectLst/>
                        </a:rPr>
                        <a:t>RHINO DESIGN SPAIN, S.L.</a:t>
                      </a:r>
                      <a:endParaRPr lang="it-IT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12/04/2022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24711473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B01947746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ROAD CREEK GARAGE S.L.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CASTELLO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18/09/2020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3942048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B57466682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 PRATS SAN AGUSTIN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13/12/2006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24126863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B04931275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VADELLA JETSKI AND BOAT CHARTER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CARRASCA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10/03/2021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54267287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B57613481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VITAL UND FIT MIT 100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11/03/2009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28415482"/>
                  </a:ext>
                </a:extLst>
              </a:tr>
              <a:tr h="216346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B44627024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 dirty="0">
                          <a:effectLst/>
                        </a:rPr>
                        <a:t>YACHTING AND SHIPPING, SOCIEDAD LIMITADA.</a:t>
                      </a:r>
                      <a:endParaRPr lang="en-U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ATLES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31/01/2023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4764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artículos deportivos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54562459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A6C6A35-E551-4456-BA09-E913797E82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060056-B5D6-3AE2-A228-C3D27F4E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4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0ED6E54-E5D8-C074-BCA4-5193E465C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C05AC35-2177-532D-150B-72C386D34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51209"/>
              </p:ext>
            </p:extLst>
          </p:nvPr>
        </p:nvGraphicFramePr>
        <p:xfrm>
          <a:off x="614833" y="355988"/>
          <a:ext cx="11118803" cy="5818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347">
                  <a:extLst>
                    <a:ext uri="{9D8B030D-6E8A-4147-A177-3AD203B41FA5}">
                      <a16:colId xmlns:a16="http://schemas.microsoft.com/office/drawing/2014/main" val="294334831"/>
                    </a:ext>
                  </a:extLst>
                </a:gridCol>
                <a:gridCol w="1415016">
                  <a:extLst>
                    <a:ext uri="{9D8B030D-6E8A-4147-A177-3AD203B41FA5}">
                      <a16:colId xmlns:a16="http://schemas.microsoft.com/office/drawing/2014/main" val="1375155138"/>
                    </a:ext>
                  </a:extLst>
                </a:gridCol>
                <a:gridCol w="167630">
                  <a:extLst>
                    <a:ext uri="{9D8B030D-6E8A-4147-A177-3AD203B41FA5}">
                      <a16:colId xmlns:a16="http://schemas.microsoft.com/office/drawing/2014/main" val="2275860579"/>
                    </a:ext>
                  </a:extLst>
                </a:gridCol>
                <a:gridCol w="1091498">
                  <a:extLst>
                    <a:ext uri="{9D8B030D-6E8A-4147-A177-3AD203B41FA5}">
                      <a16:colId xmlns:a16="http://schemas.microsoft.com/office/drawing/2014/main" val="3253803047"/>
                    </a:ext>
                  </a:extLst>
                </a:gridCol>
                <a:gridCol w="396216">
                  <a:extLst>
                    <a:ext uri="{9D8B030D-6E8A-4147-A177-3AD203B41FA5}">
                      <a16:colId xmlns:a16="http://schemas.microsoft.com/office/drawing/2014/main" val="1928559611"/>
                    </a:ext>
                  </a:extLst>
                </a:gridCol>
                <a:gridCol w="388597">
                  <a:extLst>
                    <a:ext uri="{9D8B030D-6E8A-4147-A177-3AD203B41FA5}">
                      <a16:colId xmlns:a16="http://schemas.microsoft.com/office/drawing/2014/main" val="2009069470"/>
                    </a:ext>
                  </a:extLst>
                </a:gridCol>
                <a:gridCol w="975300">
                  <a:extLst>
                    <a:ext uri="{9D8B030D-6E8A-4147-A177-3AD203B41FA5}">
                      <a16:colId xmlns:a16="http://schemas.microsoft.com/office/drawing/2014/main" val="3783418740"/>
                    </a:ext>
                  </a:extLst>
                </a:gridCol>
                <a:gridCol w="1135310">
                  <a:extLst>
                    <a:ext uri="{9D8B030D-6E8A-4147-A177-3AD203B41FA5}">
                      <a16:colId xmlns:a16="http://schemas.microsoft.com/office/drawing/2014/main" val="2506498350"/>
                    </a:ext>
                  </a:extLst>
                </a:gridCol>
                <a:gridCol w="571465">
                  <a:extLst>
                    <a:ext uri="{9D8B030D-6E8A-4147-A177-3AD203B41FA5}">
                      <a16:colId xmlns:a16="http://schemas.microsoft.com/office/drawing/2014/main" val="2211438987"/>
                    </a:ext>
                  </a:extLst>
                </a:gridCol>
                <a:gridCol w="520033">
                  <a:extLst>
                    <a:ext uri="{9D8B030D-6E8A-4147-A177-3AD203B41FA5}">
                      <a16:colId xmlns:a16="http://schemas.microsoft.com/office/drawing/2014/main" val="1656727356"/>
                    </a:ext>
                  </a:extLst>
                </a:gridCol>
                <a:gridCol w="685758">
                  <a:extLst>
                    <a:ext uri="{9D8B030D-6E8A-4147-A177-3AD203B41FA5}">
                      <a16:colId xmlns:a16="http://schemas.microsoft.com/office/drawing/2014/main" val="2273119106"/>
                    </a:ext>
                  </a:extLst>
                </a:gridCol>
                <a:gridCol w="268589">
                  <a:extLst>
                    <a:ext uri="{9D8B030D-6E8A-4147-A177-3AD203B41FA5}">
                      <a16:colId xmlns:a16="http://schemas.microsoft.com/office/drawing/2014/main" val="3804060374"/>
                    </a:ext>
                  </a:extLst>
                </a:gridCol>
                <a:gridCol w="2943044">
                  <a:extLst>
                    <a:ext uri="{9D8B030D-6E8A-4147-A177-3AD203B41FA5}">
                      <a16:colId xmlns:a16="http://schemas.microsoft.com/office/drawing/2014/main" val="1279846225"/>
                    </a:ext>
                  </a:extLst>
                </a:gridCol>
              </a:tblGrid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50613379Q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BURON ARANDA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052240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41458220F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CABAL BRETONES SARA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293558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48230735B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CABRERA GOMEZ MONICA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MARGARITA ANKERMANN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365706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Y7455981Q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CALANDRA ANDREA NICOLE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DE VALCARCEL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79173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41460282E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CANO MUÑOZ OSCAR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AMARANTUS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92617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X9405974D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CAPRUTA IONELA STANCA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RICARDO CURTOYS GOTARREDONA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684815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41431530C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BONED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677209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41454118E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COSTA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409021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Y0556426R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CASTAGNA CLAUDIO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CANARI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869625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46954785D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CAYETANO GOMEZ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665642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X3660265E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CESTER SANDRA FRANCESCA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11 (SANTA EULALIA)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470639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X2347440Z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CILIBERTO PASQUALINA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S'ALAMERA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84867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41444949F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JUAN MARIA DE LAS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34631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41437547B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CLAPES RAMON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388202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Y2428774B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CLAPS BARBARA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HAYA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564975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Y3540034A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CLARKE ELEANOR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983248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47257835B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COLOMAR ADRIAN MARI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035302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E07577984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CONFECCIONES MARILINA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161074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Y2394511H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COPPOLA CHIARA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BLANCA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484741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Y7546541W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CORVALAN CLAUDIA SOLEDAD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CIUDAD JARDIN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685242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41423998D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BONET LUCAS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MERLERA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216195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41436041T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BONET MARIA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TERROLA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318258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41438981L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FERRER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627517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41441419L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GUASCH 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01/09/1979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402952"/>
                  </a:ext>
                </a:extLst>
              </a:tr>
              <a:tr h="232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43394327C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CUERDA CUSINE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FAISAN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09/12/1993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7789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7094E0-8D4E-E89A-6E1D-57F45BDBD2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998A14-A071-51E3-FEAA-1C50D8D9C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640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0AB356A-662F-9EEF-C4DF-7E801F178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687017"/>
              </p:ext>
            </p:extLst>
          </p:nvPr>
        </p:nvGraphicFramePr>
        <p:xfrm>
          <a:off x="786430" y="383908"/>
          <a:ext cx="10923937" cy="57109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84945">
                  <a:extLst>
                    <a:ext uri="{9D8B030D-6E8A-4147-A177-3AD203B41FA5}">
                      <a16:colId xmlns:a16="http://schemas.microsoft.com/office/drawing/2014/main" val="2015244643"/>
                    </a:ext>
                  </a:extLst>
                </a:gridCol>
                <a:gridCol w="1534688">
                  <a:extLst>
                    <a:ext uri="{9D8B030D-6E8A-4147-A177-3AD203B41FA5}">
                      <a16:colId xmlns:a16="http://schemas.microsoft.com/office/drawing/2014/main" val="2426585330"/>
                    </a:ext>
                  </a:extLst>
                </a:gridCol>
                <a:gridCol w="171387">
                  <a:extLst>
                    <a:ext uri="{9D8B030D-6E8A-4147-A177-3AD203B41FA5}">
                      <a16:colId xmlns:a16="http://schemas.microsoft.com/office/drawing/2014/main" val="182926926"/>
                    </a:ext>
                  </a:extLst>
                </a:gridCol>
                <a:gridCol w="1115958">
                  <a:extLst>
                    <a:ext uri="{9D8B030D-6E8A-4147-A177-3AD203B41FA5}">
                      <a16:colId xmlns:a16="http://schemas.microsoft.com/office/drawing/2014/main" val="1624029085"/>
                    </a:ext>
                  </a:extLst>
                </a:gridCol>
                <a:gridCol w="405096">
                  <a:extLst>
                    <a:ext uri="{9D8B030D-6E8A-4147-A177-3AD203B41FA5}">
                      <a16:colId xmlns:a16="http://schemas.microsoft.com/office/drawing/2014/main" val="1459350883"/>
                    </a:ext>
                  </a:extLst>
                </a:gridCol>
                <a:gridCol w="397305">
                  <a:extLst>
                    <a:ext uri="{9D8B030D-6E8A-4147-A177-3AD203B41FA5}">
                      <a16:colId xmlns:a16="http://schemas.microsoft.com/office/drawing/2014/main" val="3954641959"/>
                    </a:ext>
                  </a:extLst>
                </a:gridCol>
                <a:gridCol w="553110">
                  <a:extLst>
                    <a:ext uri="{9D8B030D-6E8A-4147-A177-3AD203B41FA5}">
                      <a16:colId xmlns:a16="http://schemas.microsoft.com/office/drawing/2014/main" val="327584260"/>
                    </a:ext>
                  </a:extLst>
                </a:gridCol>
                <a:gridCol w="1160753">
                  <a:extLst>
                    <a:ext uri="{9D8B030D-6E8A-4147-A177-3AD203B41FA5}">
                      <a16:colId xmlns:a16="http://schemas.microsoft.com/office/drawing/2014/main" val="1169299518"/>
                    </a:ext>
                  </a:extLst>
                </a:gridCol>
                <a:gridCol w="584272">
                  <a:extLst>
                    <a:ext uri="{9D8B030D-6E8A-4147-A177-3AD203B41FA5}">
                      <a16:colId xmlns:a16="http://schemas.microsoft.com/office/drawing/2014/main" val="1130565522"/>
                    </a:ext>
                  </a:extLst>
                </a:gridCol>
                <a:gridCol w="531688">
                  <a:extLst>
                    <a:ext uri="{9D8B030D-6E8A-4147-A177-3AD203B41FA5}">
                      <a16:colId xmlns:a16="http://schemas.microsoft.com/office/drawing/2014/main" val="1029655985"/>
                    </a:ext>
                  </a:extLst>
                </a:gridCol>
                <a:gridCol w="701126">
                  <a:extLst>
                    <a:ext uri="{9D8B030D-6E8A-4147-A177-3AD203B41FA5}">
                      <a16:colId xmlns:a16="http://schemas.microsoft.com/office/drawing/2014/main" val="1678427179"/>
                    </a:ext>
                  </a:extLst>
                </a:gridCol>
                <a:gridCol w="274609">
                  <a:extLst>
                    <a:ext uri="{9D8B030D-6E8A-4147-A177-3AD203B41FA5}">
                      <a16:colId xmlns:a16="http://schemas.microsoft.com/office/drawing/2014/main" val="3209868387"/>
                    </a:ext>
                  </a:extLst>
                </a:gridCol>
                <a:gridCol w="3009000">
                  <a:extLst>
                    <a:ext uri="{9D8B030D-6E8A-4147-A177-3AD203B41FA5}">
                      <a16:colId xmlns:a16="http://schemas.microsoft.com/office/drawing/2014/main" val="72894384"/>
                    </a:ext>
                  </a:extLst>
                </a:gridCol>
              </a:tblGrid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B16550733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FRANQUICIAS SAN JORDI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VERDEROL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15/11/2017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01101293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B67647750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GRUPO JCH IBIZA,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PLANA DE PORROIG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18/10/2021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68678132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B57989691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HAPPINEZ IBIZA,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03/10/2016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2836454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B57453136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HARDWARE INFORMATICA IBICENCA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SEGOVIA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18/10/2006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16934948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B07879117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IKKEVIKKE IBIZA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27/03/1998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71313711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B16537623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OB EXCLUSIVE COLLECTION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DE SA PUNTA DES PINET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31/07/2017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25411786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A33579210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AIR DIGITAL S.A.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86796778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E57709867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ALONSO PONS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CA SHORT HOTEL PALM BEACH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65037925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E16661993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ARBOL DE TE ESPJ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14413811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E57398919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BAR BRUIXES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VALENCIA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9803532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E16514887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BIOPUNT IBIZA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EI-700 (EIVISSA-SANT ANTONI)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30401614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E07439003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BOUTIQUE VEDRA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D'HORT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01/07/1989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25015933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E67696252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 TIU ESPJ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SA GUAITA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36288570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J57079253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50" u="none" strike="noStrike">
                          <a:effectLst/>
                        </a:rPr>
                        <a:t>CAS MILA S.C.P.</a:t>
                      </a:r>
                      <a:endParaRPr lang="fr-F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UR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TARIDA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83162460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J07577067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COMERCIAL ES VEDRA SC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CORUNYA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8036419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J07874902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COMERCIAL TURISTICA COSTA S.C.P.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REO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01/06/1998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40520731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J57229056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CONSTRUCCIO I REHABILITACIO DE VIVENDES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76249091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E57986028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CYC SANT JORDI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01/08/2016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7350315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E57812240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DISTRIBUCIONES MARTINEZ CLAPES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DOFI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7466465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J57848764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650" u="none" strike="noStrike">
                          <a:effectLst/>
                        </a:rPr>
                        <a:t>DUNES D. EIVISSA S.C.P.</a:t>
                      </a:r>
                      <a:endParaRPr lang="fi-FI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PLATJA DEN BOSSA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47898325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E57811762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ECO GREEN LED DEVELOPMENT INTL C.B.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FALZIA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76438605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J57976102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650" u="none" strike="noStrike">
                          <a:effectLst/>
                        </a:rPr>
                        <a:t>ECOLIFE SANT JORDI S.C. PARTICULAR</a:t>
                      </a:r>
                      <a:endParaRPr lang="pt-B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01/10/2016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57979981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E10997559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EIWISS E.S.P.J.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DE BOU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45194714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E57603920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EL RINCON DES CODOLA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 CALETA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3483893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J57131112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ENOTECUM S.C.P.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AJUNTAMENT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01/01/2002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0963519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0617ECFA-6DBA-5D21-6239-68D83F37F0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466E2E-5A67-A5A9-8AD8-B78F9715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0521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AB09AF0-71B0-7898-AE4A-D27A0F55E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679154"/>
              </p:ext>
            </p:extLst>
          </p:nvPr>
        </p:nvGraphicFramePr>
        <p:xfrm>
          <a:off x="481603" y="395682"/>
          <a:ext cx="11228793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8479">
                  <a:extLst>
                    <a:ext uri="{9D8B030D-6E8A-4147-A177-3AD203B41FA5}">
                      <a16:colId xmlns:a16="http://schemas.microsoft.com/office/drawing/2014/main" val="3749493189"/>
                    </a:ext>
                  </a:extLst>
                </a:gridCol>
                <a:gridCol w="1577517">
                  <a:extLst>
                    <a:ext uri="{9D8B030D-6E8A-4147-A177-3AD203B41FA5}">
                      <a16:colId xmlns:a16="http://schemas.microsoft.com/office/drawing/2014/main" val="2829525973"/>
                    </a:ext>
                  </a:extLst>
                </a:gridCol>
                <a:gridCol w="176170">
                  <a:extLst>
                    <a:ext uri="{9D8B030D-6E8A-4147-A177-3AD203B41FA5}">
                      <a16:colId xmlns:a16="http://schemas.microsoft.com/office/drawing/2014/main" val="675477336"/>
                    </a:ext>
                  </a:extLst>
                </a:gridCol>
                <a:gridCol w="1147102">
                  <a:extLst>
                    <a:ext uri="{9D8B030D-6E8A-4147-A177-3AD203B41FA5}">
                      <a16:colId xmlns:a16="http://schemas.microsoft.com/office/drawing/2014/main" val="2585532946"/>
                    </a:ext>
                  </a:extLst>
                </a:gridCol>
                <a:gridCol w="416400">
                  <a:extLst>
                    <a:ext uri="{9D8B030D-6E8A-4147-A177-3AD203B41FA5}">
                      <a16:colId xmlns:a16="http://schemas.microsoft.com/office/drawing/2014/main" val="2846384280"/>
                    </a:ext>
                  </a:extLst>
                </a:gridCol>
                <a:gridCol w="408393">
                  <a:extLst>
                    <a:ext uri="{9D8B030D-6E8A-4147-A177-3AD203B41FA5}">
                      <a16:colId xmlns:a16="http://schemas.microsoft.com/office/drawing/2014/main" val="3757738762"/>
                    </a:ext>
                  </a:extLst>
                </a:gridCol>
                <a:gridCol w="568546">
                  <a:extLst>
                    <a:ext uri="{9D8B030D-6E8A-4147-A177-3AD203B41FA5}">
                      <a16:colId xmlns:a16="http://schemas.microsoft.com/office/drawing/2014/main" val="1607764990"/>
                    </a:ext>
                  </a:extLst>
                </a:gridCol>
                <a:gridCol w="1193147">
                  <a:extLst>
                    <a:ext uri="{9D8B030D-6E8A-4147-A177-3AD203B41FA5}">
                      <a16:colId xmlns:a16="http://schemas.microsoft.com/office/drawing/2014/main" val="182952236"/>
                    </a:ext>
                  </a:extLst>
                </a:gridCol>
                <a:gridCol w="600578">
                  <a:extLst>
                    <a:ext uri="{9D8B030D-6E8A-4147-A177-3AD203B41FA5}">
                      <a16:colId xmlns:a16="http://schemas.microsoft.com/office/drawing/2014/main" val="730593046"/>
                    </a:ext>
                  </a:extLst>
                </a:gridCol>
                <a:gridCol w="546526">
                  <a:extLst>
                    <a:ext uri="{9D8B030D-6E8A-4147-A177-3AD203B41FA5}">
                      <a16:colId xmlns:a16="http://schemas.microsoft.com/office/drawing/2014/main" val="2812911486"/>
                    </a:ext>
                  </a:extLst>
                </a:gridCol>
                <a:gridCol w="720692">
                  <a:extLst>
                    <a:ext uri="{9D8B030D-6E8A-4147-A177-3AD203B41FA5}">
                      <a16:colId xmlns:a16="http://schemas.microsoft.com/office/drawing/2014/main" val="2085434950"/>
                    </a:ext>
                  </a:extLst>
                </a:gridCol>
                <a:gridCol w="282271">
                  <a:extLst>
                    <a:ext uri="{9D8B030D-6E8A-4147-A177-3AD203B41FA5}">
                      <a16:colId xmlns:a16="http://schemas.microsoft.com/office/drawing/2014/main" val="2627972247"/>
                    </a:ext>
                  </a:extLst>
                </a:gridCol>
                <a:gridCol w="3092972">
                  <a:extLst>
                    <a:ext uri="{9D8B030D-6E8A-4147-A177-3AD203B41FA5}">
                      <a16:colId xmlns:a16="http://schemas.microsoft.com/office/drawing/2014/main" val="1641822165"/>
                    </a:ext>
                  </a:extLst>
                </a:gridCol>
              </a:tblGrid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E57968158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ES PINS IBIZA C.B.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44722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E57951733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ES QUATRE CANTONS C.B.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53155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E57255788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EUREKA C.B.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CONTA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140492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J57320533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FAMILI S. C. P. S.A.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AGUSTI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834281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41460529Q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TUR SANDRA REBECA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AEROPORT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324662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E57045791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u="none" strike="noStrike">
                          <a:effectLst/>
                        </a:rPr>
                        <a:t>FORN ES BLAT C.B.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VICENT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JOSEP DE SA TALAIA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695287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J57344764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FREITAS MUSIC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TORRENT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civil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603308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B57744468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THE FLAMINGO SHOPS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ORVAL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09/02/2012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912767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E57498297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GUO JI SHANG CHANG S.C.P.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POLLS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22560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J07187370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SERRAL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DE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25/02/1986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395656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E57648693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HUELLITAS ZAPATERIA INFANTIL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AGUSTI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890426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J57571747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IBIZA CLUB STYLE S.C.</a:t>
                      </a:r>
                      <a:endParaRPr lang="pl-P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09987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E57661530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 HABITAT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695931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E57311607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JUANJE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RUDA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63758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47250492M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KONINCKX ALVAREZ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MURTRA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01/12/2014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47750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E07607898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DOS PEREZ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BEGONIES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01/11/1995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993043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J16579302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LIMONEROS IBIZA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PLATJA DEN BOSSA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09059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E01652163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MADE OF MAGIC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ALZINES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590355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E07766678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PLATJA DE S'ESTANYOL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068721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E57620031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MARMON IBIZA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76497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J57111817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MORENO Y MARMOL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CONTA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223755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E57952467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NACARANJO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60006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J07580301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PACHI MODA SC.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MURTRA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892475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J57703621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PESCA SANT JORDI S.C.P.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788445"/>
                  </a:ext>
                </a:extLst>
              </a:tr>
              <a:tr h="2082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J57724254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PHYDES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 DE SA TALAIA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01/10/2011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20440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8AF2105-5248-04A0-A57E-2C366CB75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D1944C-39B4-55AD-E23D-1F311A5E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0093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BF6614F-DEA1-7C1F-677B-FA9ACECBE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153044"/>
              </p:ext>
            </p:extLst>
          </p:nvPr>
        </p:nvGraphicFramePr>
        <p:xfrm>
          <a:off x="646774" y="467671"/>
          <a:ext cx="11203250" cy="5590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45">
                  <a:extLst>
                    <a:ext uri="{9D8B030D-6E8A-4147-A177-3AD203B41FA5}">
                      <a16:colId xmlns:a16="http://schemas.microsoft.com/office/drawing/2014/main" val="2879026290"/>
                    </a:ext>
                  </a:extLst>
                </a:gridCol>
                <a:gridCol w="1573928">
                  <a:extLst>
                    <a:ext uri="{9D8B030D-6E8A-4147-A177-3AD203B41FA5}">
                      <a16:colId xmlns:a16="http://schemas.microsoft.com/office/drawing/2014/main" val="3881747544"/>
                    </a:ext>
                  </a:extLst>
                </a:gridCol>
                <a:gridCol w="175768">
                  <a:extLst>
                    <a:ext uri="{9D8B030D-6E8A-4147-A177-3AD203B41FA5}">
                      <a16:colId xmlns:a16="http://schemas.microsoft.com/office/drawing/2014/main" val="2227819831"/>
                    </a:ext>
                  </a:extLst>
                </a:gridCol>
                <a:gridCol w="1144492">
                  <a:extLst>
                    <a:ext uri="{9D8B030D-6E8A-4147-A177-3AD203B41FA5}">
                      <a16:colId xmlns:a16="http://schemas.microsoft.com/office/drawing/2014/main" val="3680825678"/>
                    </a:ext>
                  </a:extLst>
                </a:gridCol>
                <a:gridCol w="415454">
                  <a:extLst>
                    <a:ext uri="{9D8B030D-6E8A-4147-A177-3AD203B41FA5}">
                      <a16:colId xmlns:a16="http://schemas.microsoft.com/office/drawing/2014/main" val="3179523724"/>
                    </a:ext>
                  </a:extLst>
                </a:gridCol>
                <a:gridCol w="407464">
                  <a:extLst>
                    <a:ext uri="{9D8B030D-6E8A-4147-A177-3AD203B41FA5}">
                      <a16:colId xmlns:a16="http://schemas.microsoft.com/office/drawing/2014/main" val="3991415506"/>
                    </a:ext>
                  </a:extLst>
                </a:gridCol>
                <a:gridCol w="567253">
                  <a:extLst>
                    <a:ext uri="{9D8B030D-6E8A-4147-A177-3AD203B41FA5}">
                      <a16:colId xmlns:a16="http://schemas.microsoft.com/office/drawing/2014/main" val="3642548633"/>
                    </a:ext>
                  </a:extLst>
                </a:gridCol>
                <a:gridCol w="1190432">
                  <a:extLst>
                    <a:ext uri="{9D8B030D-6E8A-4147-A177-3AD203B41FA5}">
                      <a16:colId xmlns:a16="http://schemas.microsoft.com/office/drawing/2014/main" val="2095321714"/>
                    </a:ext>
                  </a:extLst>
                </a:gridCol>
                <a:gridCol w="599211">
                  <a:extLst>
                    <a:ext uri="{9D8B030D-6E8A-4147-A177-3AD203B41FA5}">
                      <a16:colId xmlns:a16="http://schemas.microsoft.com/office/drawing/2014/main" val="4031018"/>
                    </a:ext>
                  </a:extLst>
                </a:gridCol>
                <a:gridCol w="545283">
                  <a:extLst>
                    <a:ext uri="{9D8B030D-6E8A-4147-A177-3AD203B41FA5}">
                      <a16:colId xmlns:a16="http://schemas.microsoft.com/office/drawing/2014/main" val="2076904914"/>
                    </a:ext>
                  </a:extLst>
                </a:gridCol>
                <a:gridCol w="719053">
                  <a:extLst>
                    <a:ext uri="{9D8B030D-6E8A-4147-A177-3AD203B41FA5}">
                      <a16:colId xmlns:a16="http://schemas.microsoft.com/office/drawing/2014/main" val="2000609130"/>
                    </a:ext>
                  </a:extLst>
                </a:gridCol>
                <a:gridCol w="281630">
                  <a:extLst>
                    <a:ext uri="{9D8B030D-6E8A-4147-A177-3AD203B41FA5}">
                      <a16:colId xmlns:a16="http://schemas.microsoft.com/office/drawing/2014/main" val="3799861717"/>
                    </a:ext>
                  </a:extLst>
                </a:gridCol>
                <a:gridCol w="3085937">
                  <a:extLst>
                    <a:ext uri="{9D8B030D-6E8A-4147-A177-3AD203B41FA5}">
                      <a16:colId xmlns:a16="http://schemas.microsoft.com/office/drawing/2014/main" val="1581760015"/>
                    </a:ext>
                  </a:extLst>
                </a:gridCol>
              </a:tblGrid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E57053720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POU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556285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E07927361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PUERTAS SALVADOR C.B.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548347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E07807704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RIBAS C.B.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MONTBLANC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17483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J57815722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RIBAS SAS S.C.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AEROPORT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736092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E57443186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ROBERTO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DELS POLLS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07830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172181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43415946L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SANCHEZ PIÑERO FRANCISCO JAVIER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DELS POLLS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 JOSEP DE SA TALAIA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01/10/2015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13777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E05269626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SUBMARINE IBIZA E.S.P.J.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DE BOU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Comunidad de bienes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107136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E57660748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TUR ROSELLO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GRANADA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818365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J57797268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650" u="none" strike="noStrike">
                          <a:effectLst/>
                        </a:rPr>
                        <a:t>VISTAMAR CALA DE BOU S.C.P.</a:t>
                      </a:r>
                      <a:endParaRPr lang="pt-B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BOU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989871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B07591944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AGROTIENDA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098527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B07920317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 CANARI DE SANTA EULARI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VICENT SERRA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03/12/1998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589369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B07609936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650" u="none" strike="noStrike">
                          <a:effectLst/>
                        </a:rPr>
                        <a:t>DROGUERIA CALA DE BOU SL</a:t>
                      </a:r>
                      <a:endParaRPr lang="pt-BR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11/03/1993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751939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B57908303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MATERIALS DE CONSTRUCCIO SA TALAIA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30/03/2015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480457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J57720062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RENOVA IBIZA S.C.P.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MONTBLANC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civil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textiles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227219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B57848525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BE FREE NETWORKS SOCIEDAD LIMITADA.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L'ALGARB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25/02/2014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ordenadores, equipos periféricos y programas informáticos en </a:t>
                      </a:r>
                      <a:r>
                        <a:rPr lang="es-ES" sz="650" u="none" strike="noStrike" dirty="0" err="1">
                          <a:effectLst/>
                        </a:rPr>
                        <a:t>establecimient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09014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B57955502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BERNAL LEIRO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PLATJA DEN BOSSA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24/02/2016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755320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B07623796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FCO RUBIO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25/06/1993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606975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30405980A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MENGUAL QUERO FRANCISCA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01/10/2021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68162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E57806697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MERCA HOME C.B.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Comunidad de bienes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06/05/2013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243476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73939076X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PRIMO COMPANY BIENVENIDO RAFAEL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668171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73939076X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PRIMO COMPANY BIENVENIDO RAFAEL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EI-700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186551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B57155699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FIGUERETAS SERVICIOS Y TELECOMUNICACIONES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CAPSIGRANY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515302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A07144751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PERFUMERIAS FITA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23/10/1984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716004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B57599813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JUGUETERIAS ANGUITUR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LES ESCOLES NOVES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120459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B57225039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ANDRADE BONED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820630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CC07909-2EB5-2916-749B-EA87C87A5F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5D919D08-F3CE-387D-6F94-BF12FC650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0087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5FD2712-C80A-8E36-48E2-7B6CC440A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277878"/>
              </p:ext>
            </p:extLst>
          </p:nvPr>
        </p:nvGraphicFramePr>
        <p:xfrm>
          <a:off x="787882" y="356289"/>
          <a:ext cx="11029515" cy="3128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32">
                  <a:extLst>
                    <a:ext uri="{9D8B030D-6E8A-4147-A177-3AD203B41FA5}">
                      <a16:colId xmlns:a16="http://schemas.microsoft.com/office/drawing/2014/main" val="2521548353"/>
                    </a:ext>
                  </a:extLst>
                </a:gridCol>
                <a:gridCol w="1549520">
                  <a:extLst>
                    <a:ext uri="{9D8B030D-6E8A-4147-A177-3AD203B41FA5}">
                      <a16:colId xmlns:a16="http://schemas.microsoft.com/office/drawing/2014/main" val="532679055"/>
                    </a:ext>
                  </a:extLst>
                </a:gridCol>
                <a:gridCol w="173042">
                  <a:extLst>
                    <a:ext uri="{9D8B030D-6E8A-4147-A177-3AD203B41FA5}">
                      <a16:colId xmlns:a16="http://schemas.microsoft.com/office/drawing/2014/main" val="2947235832"/>
                    </a:ext>
                  </a:extLst>
                </a:gridCol>
                <a:gridCol w="1126745">
                  <a:extLst>
                    <a:ext uri="{9D8B030D-6E8A-4147-A177-3AD203B41FA5}">
                      <a16:colId xmlns:a16="http://schemas.microsoft.com/office/drawing/2014/main" val="1028830997"/>
                    </a:ext>
                  </a:extLst>
                </a:gridCol>
                <a:gridCol w="409010">
                  <a:extLst>
                    <a:ext uri="{9D8B030D-6E8A-4147-A177-3AD203B41FA5}">
                      <a16:colId xmlns:a16="http://schemas.microsoft.com/office/drawing/2014/main" val="1133153685"/>
                    </a:ext>
                  </a:extLst>
                </a:gridCol>
                <a:gridCol w="401145">
                  <a:extLst>
                    <a:ext uri="{9D8B030D-6E8A-4147-A177-3AD203B41FA5}">
                      <a16:colId xmlns:a16="http://schemas.microsoft.com/office/drawing/2014/main" val="2266951186"/>
                    </a:ext>
                  </a:extLst>
                </a:gridCol>
                <a:gridCol w="558456">
                  <a:extLst>
                    <a:ext uri="{9D8B030D-6E8A-4147-A177-3AD203B41FA5}">
                      <a16:colId xmlns:a16="http://schemas.microsoft.com/office/drawing/2014/main" val="2801423681"/>
                    </a:ext>
                  </a:extLst>
                </a:gridCol>
                <a:gridCol w="1171972">
                  <a:extLst>
                    <a:ext uri="{9D8B030D-6E8A-4147-A177-3AD203B41FA5}">
                      <a16:colId xmlns:a16="http://schemas.microsoft.com/office/drawing/2014/main" val="1024657995"/>
                    </a:ext>
                  </a:extLst>
                </a:gridCol>
                <a:gridCol w="589920">
                  <a:extLst>
                    <a:ext uri="{9D8B030D-6E8A-4147-A177-3AD203B41FA5}">
                      <a16:colId xmlns:a16="http://schemas.microsoft.com/office/drawing/2014/main" val="2996703298"/>
                    </a:ext>
                  </a:extLst>
                </a:gridCol>
                <a:gridCol w="536826">
                  <a:extLst>
                    <a:ext uri="{9D8B030D-6E8A-4147-A177-3AD203B41FA5}">
                      <a16:colId xmlns:a16="http://schemas.microsoft.com/office/drawing/2014/main" val="1160740714"/>
                    </a:ext>
                  </a:extLst>
                </a:gridCol>
                <a:gridCol w="707902">
                  <a:extLst>
                    <a:ext uri="{9D8B030D-6E8A-4147-A177-3AD203B41FA5}">
                      <a16:colId xmlns:a16="http://schemas.microsoft.com/office/drawing/2014/main" val="3841038273"/>
                    </a:ext>
                  </a:extLst>
                </a:gridCol>
                <a:gridCol w="277263">
                  <a:extLst>
                    <a:ext uri="{9D8B030D-6E8A-4147-A177-3AD203B41FA5}">
                      <a16:colId xmlns:a16="http://schemas.microsoft.com/office/drawing/2014/main" val="3717165685"/>
                    </a:ext>
                  </a:extLst>
                </a:gridCol>
                <a:gridCol w="3038082">
                  <a:extLst>
                    <a:ext uri="{9D8B030D-6E8A-4147-A177-3AD203B41FA5}">
                      <a16:colId xmlns:a16="http://schemas.microsoft.com/office/drawing/2014/main" val="2859788313"/>
                    </a:ext>
                  </a:extLst>
                </a:gridCol>
              </a:tblGrid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B57960874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MESTRE EIVISSA S.L.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CUBELLS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 JOSEP DE SA TALAIA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21/03/2016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051254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B07728223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LOPEZ OROZCO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23/05/1995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241808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B07654080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MAIDAKI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EI-701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29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305951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B07654080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MAIDAKI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PORT TORRENT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 JOSEP DE SA TALAIA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996951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B07654080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MAIDAKI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NOVA PORT TORRENT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337610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B57135634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IBI SIRENA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CALO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48252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B57675019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MACHADO &amp; MARSOC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336454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B07465453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CUCO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VALENCIA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186182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B07465453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CUCO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CUCUT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16/02/1990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306364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B07465453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CUCO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CONTA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397575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B07465453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CUCO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PORT TORRENT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8556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B57011215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PROBERTO 2000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760146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B07941206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VISTA MESTRAL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PARDAL CIRER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530355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B07748940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BOSATODO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LA MURTRA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146710"/>
                  </a:ext>
                </a:extLst>
              </a:tr>
              <a:tr h="208559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B42821397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DISPROX EIVISSA 2021 SOCIEDAD LIMITADA.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AGUSTI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01/02/2021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30344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AEC8A17A-7578-3BD1-03B4-6486BD92A9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88" y="3195282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79277C48-9F12-24FA-BE51-42B07572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3474A91-140F-E026-D41E-9CEA4868C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275170"/>
              </p:ext>
            </p:extLst>
          </p:nvPr>
        </p:nvGraphicFramePr>
        <p:xfrm>
          <a:off x="787881" y="3484674"/>
          <a:ext cx="11029516" cy="5896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32">
                  <a:extLst>
                    <a:ext uri="{9D8B030D-6E8A-4147-A177-3AD203B41FA5}">
                      <a16:colId xmlns:a16="http://schemas.microsoft.com/office/drawing/2014/main" val="1316308981"/>
                    </a:ext>
                  </a:extLst>
                </a:gridCol>
                <a:gridCol w="1549520">
                  <a:extLst>
                    <a:ext uri="{9D8B030D-6E8A-4147-A177-3AD203B41FA5}">
                      <a16:colId xmlns:a16="http://schemas.microsoft.com/office/drawing/2014/main" val="336019337"/>
                    </a:ext>
                  </a:extLst>
                </a:gridCol>
                <a:gridCol w="173042">
                  <a:extLst>
                    <a:ext uri="{9D8B030D-6E8A-4147-A177-3AD203B41FA5}">
                      <a16:colId xmlns:a16="http://schemas.microsoft.com/office/drawing/2014/main" val="4088405932"/>
                    </a:ext>
                  </a:extLst>
                </a:gridCol>
                <a:gridCol w="1126744">
                  <a:extLst>
                    <a:ext uri="{9D8B030D-6E8A-4147-A177-3AD203B41FA5}">
                      <a16:colId xmlns:a16="http://schemas.microsoft.com/office/drawing/2014/main" val="2904242857"/>
                    </a:ext>
                  </a:extLst>
                </a:gridCol>
                <a:gridCol w="409010">
                  <a:extLst>
                    <a:ext uri="{9D8B030D-6E8A-4147-A177-3AD203B41FA5}">
                      <a16:colId xmlns:a16="http://schemas.microsoft.com/office/drawing/2014/main" val="543788080"/>
                    </a:ext>
                  </a:extLst>
                </a:gridCol>
                <a:gridCol w="401145">
                  <a:extLst>
                    <a:ext uri="{9D8B030D-6E8A-4147-A177-3AD203B41FA5}">
                      <a16:colId xmlns:a16="http://schemas.microsoft.com/office/drawing/2014/main" val="2404202318"/>
                    </a:ext>
                  </a:extLst>
                </a:gridCol>
                <a:gridCol w="558456">
                  <a:extLst>
                    <a:ext uri="{9D8B030D-6E8A-4147-A177-3AD203B41FA5}">
                      <a16:colId xmlns:a16="http://schemas.microsoft.com/office/drawing/2014/main" val="644321705"/>
                    </a:ext>
                  </a:extLst>
                </a:gridCol>
                <a:gridCol w="1171972">
                  <a:extLst>
                    <a:ext uri="{9D8B030D-6E8A-4147-A177-3AD203B41FA5}">
                      <a16:colId xmlns:a16="http://schemas.microsoft.com/office/drawing/2014/main" val="871329783"/>
                    </a:ext>
                  </a:extLst>
                </a:gridCol>
                <a:gridCol w="589920">
                  <a:extLst>
                    <a:ext uri="{9D8B030D-6E8A-4147-A177-3AD203B41FA5}">
                      <a16:colId xmlns:a16="http://schemas.microsoft.com/office/drawing/2014/main" val="3289702995"/>
                    </a:ext>
                  </a:extLst>
                </a:gridCol>
                <a:gridCol w="536827">
                  <a:extLst>
                    <a:ext uri="{9D8B030D-6E8A-4147-A177-3AD203B41FA5}">
                      <a16:colId xmlns:a16="http://schemas.microsoft.com/office/drawing/2014/main" val="2277582195"/>
                    </a:ext>
                  </a:extLst>
                </a:gridCol>
                <a:gridCol w="707902">
                  <a:extLst>
                    <a:ext uri="{9D8B030D-6E8A-4147-A177-3AD203B41FA5}">
                      <a16:colId xmlns:a16="http://schemas.microsoft.com/office/drawing/2014/main" val="3215836148"/>
                    </a:ext>
                  </a:extLst>
                </a:gridCol>
                <a:gridCol w="277262">
                  <a:extLst>
                    <a:ext uri="{9D8B030D-6E8A-4147-A177-3AD203B41FA5}">
                      <a16:colId xmlns:a16="http://schemas.microsoft.com/office/drawing/2014/main" val="1878359591"/>
                    </a:ext>
                  </a:extLst>
                </a:gridCol>
                <a:gridCol w="3038084">
                  <a:extLst>
                    <a:ext uri="{9D8B030D-6E8A-4147-A177-3AD203B41FA5}">
                      <a16:colId xmlns:a16="http://schemas.microsoft.com/office/drawing/2014/main" val="2181567795"/>
                    </a:ext>
                  </a:extLst>
                </a:gridCol>
              </a:tblGrid>
              <a:tr h="29483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B07039514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DISTRIBUIDORA ROTGER SLU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AEROPORT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SANT JOSEP DE SA TALAIA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700190"/>
                  </a:ext>
                </a:extLst>
              </a:tr>
              <a:tr h="29483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B07039514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DISTRIBUIDORA ROTGER SLU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EIVISSA A SANT JOSEP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139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4762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343741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36CA177-9EAF-9B67-00FC-3FD7C0E99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55891"/>
              </p:ext>
            </p:extLst>
          </p:nvPr>
        </p:nvGraphicFramePr>
        <p:xfrm>
          <a:off x="787882" y="4074348"/>
          <a:ext cx="11029518" cy="20321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32">
                  <a:extLst>
                    <a:ext uri="{9D8B030D-6E8A-4147-A177-3AD203B41FA5}">
                      <a16:colId xmlns:a16="http://schemas.microsoft.com/office/drawing/2014/main" val="712185559"/>
                    </a:ext>
                  </a:extLst>
                </a:gridCol>
                <a:gridCol w="1549520">
                  <a:extLst>
                    <a:ext uri="{9D8B030D-6E8A-4147-A177-3AD203B41FA5}">
                      <a16:colId xmlns:a16="http://schemas.microsoft.com/office/drawing/2014/main" val="736982687"/>
                    </a:ext>
                  </a:extLst>
                </a:gridCol>
                <a:gridCol w="173042">
                  <a:extLst>
                    <a:ext uri="{9D8B030D-6E8A-4147-A177-3AD203B41FA5}">
                      <a16:colId xmlns:a16="http://schemas.microsoft.com/office/drawing/2014/main" val="3024289054"/>
                    </a:ext>
                  </a:extLst>
                </a:gridCol>
                <a:gridCol w="1126744">
                  <a:extLst>
                    <a:ext uri="{9D8B030D-6E8A-4147-A177-3AD203B41FA5}">
                      <a16:colId xmlns:a16="http://schemas.microsoft.com/office/drawing/2014/main" val="3856871827"/>
                    </a:ext>
                  </a:extLst>
                </a:gridCol>
                <a:gridCol w="409010">
                  <a:extLst>
                    <a:ext uri="{9D8B030D-6E8A-4147-A177-3AD203B41FA5}">
                      <a16:colId xmlns:a16="http://schemas.microsoft.com/office/drawing/2014/main" val="1053329254"/>
                    </a:ext>
                  </a:extLst>
                </a:gridCol>
                <a:gridCol w="401147">
                  <a:extLst>
                    <a:ext uri="{9D8B030D-6E8A-4147-A177-3AD203B41FA5}">
                      <a16:colId xmlns:a16="http://schemas.microsoft.com/office/drawing/2014/main" val="1128352818"/>
                    </a:ext>
                  </a:extLst>
                </a:gridCol>
                <a:gridCol w="558457">
                  <a:extLst>
                    <a:ext uri="{9D8B030D-6E8A-4147-A177-3AD203B41FA5}">
                      <a16:colId xmlns:a16="http://schemas.microsoft.com/office/drawing/2014/main" val="4270094169"/>
                    </a:ext>
                  </a:extLst>
                </a:gridCol>
                <a:gridCol w="1171972">
                  <a:extLst>
                    <a:ext uri="{9D8B030D-6E8A-4147-A177-3AD203B41FA5}">
                      <a16:colId xmlns:a16="http://schemas.microsoft.com/office/drawing/2014/main" val="625159151"/>
                    </a:ext>
                  </a:extLst>
                </a:gridCol>
                <a:gridCol w="589920">
                  <a:extLst>
                    <a:ext uri="{9D8B030D-6E8A-4147-A177-3AD203B41FA5}">
                      <a16:colId xmlns:a16="http://schemas.microsoft.com/office/drawing/2014/main" val="1273124019"/>
                    </a:ext>
                  </a:extLst>
                </a:gridCol>
                <a:gridCol w="536826">
                  <a:extLst>
                    <a:ext uri="{9D8B030D-6E8A-4147-A177-3AD203B41FA5}">
                      <a16:colId xmlns:a16="http://schemas.microsoft.com/office/drawing/2014/main" val="464037839"/>
                    </a:ext>
                  </a:extLst>
                </a:gridCol>
                <a:gridCol w="707902">
                  <a:extLst>
                    <a:ext uri="{9D8B030D-6E8A-4147-A177-3AD203B41FA5}">
                      <a16:colId xmlns:a16="http://schemas.microsoft.com/office/drawing/2014/main" val="316725636"/>
                    </a:ext>
                  </a:extLst>
                </a:gridCol>
                <a:gridCol w="277263">
                  <a:extLst>
                    <a:ext uri="{9D8B030D-6E8A-4147-A177-3AD203B41FA5}">
                      <a16:colId xmlns:a16="http://schemas.microsoft.com/office/drawing/2014/main" val="789201126"/>
                    </a:ext>
                  </a:extLst>
                </a:gridCol>
                <a:gridCol w="3038083">
                  <a:extLst>
                    <a:ext uri="{9D8B030D-6E8A-4147-A177-3AD203B41FA5}">
                      <a16:colId xmlns:a16="http://schemas.microsoft.com/office/drawing/2014/main" val="1794876726"/>
                    </a:ext>
                  </a:extLst>
                </a:gridCol>
              </a:tblGrid>
              <a:tr h="235630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A84205863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u="none" strike="noStrike">
                          <a:effectLst/>
                        </a:rPr>
                        <a:t>WORLD DUTY FREE GROUP SOCIEDAD ANONIMA UNIPERSONAL.</a:t>
                      </a:r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anónima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733316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A07169287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HIPER MANACOR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TIMBAL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1118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202637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A07169287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HIPER MANACOR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DEL PARDAL CIRER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54369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A07169287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HIPER MANACOR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PERE ESCANELLAS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68314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A07169287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HIPER MANACOR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PZ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IGLESIA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899624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B95390761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CECOSA SUPERMERCADOS SOCIEDAD LIMITADA UNIPERSONAL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AEROPORT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2563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351596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A28354520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EI-700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3367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5453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A28354520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POLIGON 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3367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565091"/>
                  </a:ext>
                </a:extLst>
              </a:tr>
              <a:tr h="224567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A46103834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MERCADONA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EIVISSA A SANT JOSEP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07830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JOSEP DE SA TALAIA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104542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126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081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419555" y="5102040"/>
            <a:ext cx="33498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Formentera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53976FA-786B-2830-CD25-14FD801F6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662" y="285626"/>
            <a:ext cx="3369622" cy="454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74F697-2A45-1AF9-F727-C40B4E0B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15834BC4-E73F-AA2E-1971-BFD2C20A9376}"/>
                  </a:ext>
                </a:extLst>
              </p14:cNvPr>
              <p14:cNvContentPartPr/>
              <p14:nvPr/>
            </p14:nvContentPartPr>
            <p14:xfrm>
              <a:off x="3039072" y="6229727"/>
              <a:ext cx="6141240" cy="45072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15834BC4-E73F-AA2E-1971-BFD2C20A93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6072" y="6166727"/>
                <a:ext cx="6266880" cy="57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84EA9874-AEDC-38AC-3A3A-B606593CB5E6}"/>
                  </a:ext>
                </a:extLst>
              </p14:cNvPr>
              <p14:cNvContentPartPr/>
              <p14:nvPr/>
            </p14:nvContentPartPr>
            <p14:xfrm>
              <a:off x="3255432" y="6300647"/>
              <a:ext cx="694440" cy="1404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84EA9874-AEDC-38AC-3A3A-B606593CB5E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92432" y="6238007"/>
                <a:ext cx="8200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156D68DE-A2C7-58D5-9EF1-7574D6F90377}"/>
                  </a:ext>
                </a:extLst>
              </p14:cNvPr>
              <p14:cNvContentPartPr/>
              <p14:nvPr/>
            </p14:nvContentPartPr>
            <p14:xfrm>
              <a:off x="3280992" y="6608087"/>
              <a:ext cx="800640" cy="828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156D68DE-A2C7-58D5-9EF1-7574D6F9037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17992" y="6545087"/>
                <a:ext cx="92628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3C7BA07-8C3A-B5C6-E2E2-12B444A505BE}"/>
                  </a:ext>
                </a:extLst>
              </p14:cNvPr>
              <p14:cNvContentPartPr/>
              <p14:nvPr/>
            </p14:nvContentPartPr>
            <p14:xfrm>
              <a:off x="3411672" y="6323687"/>
              <a:ext cx="4297320" cy="10044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3C7BA07-8C3A-B5C6-E2E2-12B444A505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48672" y="6260687"/>
                <a:ext cx="44229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CFFE85CE-696D-97D7-A832-7432BF610DB5}"/>
                  </a:ext>
                </a:extLst>
              </p14:cNvPr>
              <p14:cNvContentPartPr/>
              <p14:nvPr/>
            </p14:nvContentPartPr>
            <p14:xfrm>
              <a:off x="5492112" y="6157727"/>
              <a:ext cx="3183480" cy="2970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CFFE85CE-696D-97D7-A832-7432BF610DB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29112" y="6095087"/>
                <a:ext cx="3309120" cy="42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27082DD0-DF5C-9090-459E-671D47570ACA}"/>
                  </a:ext>
                </a:extLst>
              </p14:cNvPr>
              <p14:cNvContentPartPr/>
              <p14:nvPr/>
            </p14:nvContentPartPr>
            <p14:xfrm>
              <a:off x="7573992" y="5755247"/>
              <a:ext cx="171360" cy="4608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27082DD0-DF5C-9090-459E-671D47570AC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11352" y="5692607"/>
                <a:ext cx="2970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90EC878A-1A8F-2A42-9D66-D9944492D7E5}"/>
                  </a:ext>
                </a:extLst>
              </p14:cNvPr>
              <p14:cNvContentPartPr/>
              <p14:nvPr/>
            </p14:nvContentPartPr>
            <p14:xfrm>
              <a:off x="6400752" y="6185447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90EC878A-1A8F-2A42-9D66-D9944492D7E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337752" y="6122447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35026C6D-B4A5-BC47-4773-5864E9CE01A2}"/>
                  </a:ext>
                </a:extLst>
              </p14:cNvPr>
              <p14:cNvContentPartPr/>
              <p14:nvPr/>
            </p14:nvContentPartPr>
            <p14:xfrm>
              <a:off x="6319392" y="5930927"/>
              <a:ext cx="3330720" cy="48852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35026C6D-B4A5-BC47-4773-5864E9CE01A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56752" y="5867927"/>
                <a:ext cx="3456360" cy="61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D3FA2EF4-F8B1-E554-3A00-AA0A3C0377CE}"/>
                  </a:ext>
                </a:extLst>
              </p14:cNvPr>
              <p14:cNvContentPartPr/>
              <p14:nvPr/>
            </p14:nvContentPartPr>
            <p14:xfrm>
              <a:off x="5925552" y="6169967"/>
              <a:ext cx="508680" cy="15444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D3FA2EF4-F8B1-E554-3A00-AA0A3C0377C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862552" y="6106967"/>
                <a:ext cx="634320" cy="28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20823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637EB8C-8C81-40EC-3C2B-27DE7FAE0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893701"/>
              </p:ext>
            </p:extLst>
          </p:nvPr>
        </p:nvGraphicFramePr>
        <p:xfrm>
          <a:off x="839072" y="349007"/>
          <a:ext cx="10818654" cy="581130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80271">
                  <a:extLst>
                    <a:ext uri="{9D8B030D-6E8A-4147-A177-3AD203B41FA5}">
                      <a16:colId xmlns:a16="http://schemas.microsoft.com/office/drawing/2014/main" val="1616028730"/>
                    </a:ext>
                  </a:extLst>
                </a:gridCol>
                <a:gridCol w="1519896">
                  <a:extLst>
                    <a:ext uri="{9D8B030D-6E8A-4147-A177-3AD203B41FA5}">
                      <a16:colId xmlns:a16="http://schemas.microsoft.com/office/drawing/2014/main" val="4240680692"/>
                    </a:ext>
                  </a:extLst>
                </a:gridCol>
                <a:gridCol w="169734">
                  <a:extLst>
                    <a:ext uri="{9D8B030D-6E8A-4147-A177-3AD203B41FA5}">
                      <a16:colId xmlns:a16="http://schemas.microsoft.com/office/drawing/2014/main" val="4154524791"/>
                    </a:ext>
                  </a:extLst>
                </a:gridCol>
                <a:gridCol w="1105203">
                  <a:extLst>
                    <a:ext uri="{9D8B030D-6E8A-4147-A177-3AD203B41FA5}">
                      <a16:colId xmlns:a16="http://schemas.microsoft.com/office/drawing/2014/main" val="2876820122"/>
                    </a:ext>
                  </a:extLst>
                </a:gridCol>
                <a:gridCol w="401191">
                  <a:extLst>
                    <a:ext uri="{9D8B030D-6E8A-4147-A177-3AD203B41FA5}">
                      <a16:colId xmlns:a16="http://schemas.microsoft.com/office/drawing/2014/main" val="1539100042"/>
                    </a:ext>
                  </a:extLst>
                </a:gridCol>
                <a:gridCol w="393476">
                  <a:extLst>
                    <a:ext uri="{9D8B030D-6E8A-4147-A177-3AD203B41FA5}">
                      <a16:colId xmlns:a16="http://schemas.microsoft.com/office/drawing/2014/main" val="1697290432"/>
                    </a:ext>
                  </a:extLst>
                </a:gridCol>
                <a:gridCol w="597556">
                  <a:extLst>
                    <a:ext uri="{9D8B030D-6E8A-4147-A177-3AD203B41FA5}">
                      <a16:colId xmlns:a16="http://schemas.microsoft.com/office/drawing/2014/main" val="3487931086"/>
                    </a:ext>
                  </a:extLst>
                </a:gridCol>
                <a:gridCol w="1099790">
                  <a:extLst>
                    <a:ext uri="{9D8B030D-6E8A-4147-A177-3AD203B41FA5}">
                      <a16:colId xmlns:a16="http://schemas.microsoft.com/office/drawing/2014/main" val="1053426363"/>
                    </a:ext>
                  </a:extLst>
                </a:gridCol>
                <a:gridCol w="578642">
                  <a:extLst>
                    <a:ext uri="{9D8B030D-6E8A-4147-A177-3AD203B41FA5}">
                      <a16:colId xmlns:a16="http://schemas.microsoft.com/office/drawing/2014/main" val="4260656902"/>
                    </a:ext>
                  </a:extLst>
                </a:gridCol>
                <a:gridCol w="526564">
                  <a:extLst>
                    <a:ext uri="{9D8B030D-6E8A-4147-A177-3AD203B41FA5}">
                      <a16:colId xmlns:a16="http://schemas.microsoft.com/office/drawing/2014/main" val="2361183144"/>
                    </a:ext>
                  </a:extLst>
                </a:gridCol>
                <a:gridCol w="694368">
                  <a:extLst>
                    <a:ext uri="{9D8B030D-6E8A-4147-A177-3AD203B41FA5}">
                      <a16:colId xmlns:a16="http://schemas.microsoft.com/office/drawing/2014/main" val="630378533"/>
                    </a:ext>
                  </a:extLst>
                </a:gridCol>
                <a:gridCol w="271962">
                  <a:extLst>
                    <a:ext uri="{9D8B030D-6E8A-4147-A177-3AD203B41FA5}">
                      <a16:colId xmlns:a16="http://schemas.microsoft.com/office/drawing/2014/main" val="1934824588"/>
                    </a:ext>
                  </a:extLst>
                </a:gridCol>
                <a:gridCol w="2980001">
                  <a:extLst>
                    <a:ext uri="{9D8B030D-6E8A-4147-A177-3AD203B41FA5}">
                      <a16:colId xmlns:a16="http://schemas.microsoft.com/office/drawing/2014/main" val="4290226446"/>
                    </a:ext>
                  </a:extLst>
                </a:gridCol>
              </a:tblGrid>
              <a:tr h="339379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extLst>
                  <a:ext uri="{0D108BD9-81ED-4DB2-BD59-A6C34878D82A}">
                    <a16:rowId xmlns:a16="http://schemas.microsoft.com/office/drawing/2014/main" val="3196907167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B57957375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FIN RETAIL SPAGNA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24/02/2016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79361854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B57953440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MARTIN PAREJO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12/02/2016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7186986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B07727290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NOVETATS TUR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02/05/1995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1115221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41458904R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ALVAREZ GARCIA GENARA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PORTOSSALER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7741750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X9769928B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AUGSBURGER GEORGES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75582634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X2679536J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BARNES NATALIA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XALOC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66136553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78067577B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BOSCH FRANCI CONCEPCION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6552356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15963928L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BRASERO ARIN MARIA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0819930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55466009Z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BUGANEM CARCANO MARIA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3162226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54279557V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CANHONG CHEN WU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63881308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41436756W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VERDERA MARIA LLUISA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2990937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46952978L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CARRION RIBAS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ILLES PITIUSES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0350984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36525673V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CENTAÑO BERENGUER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MIGJORN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62185045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X3400685C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CHARDIN OLIVIER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SA TALAIASSA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165007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52148273M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CANALS ALEJANDRO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69700599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41452409S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COLOMAR MARI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23680370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78290255A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COLOMAR TORRES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PEP SALA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43507158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X3639620P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COLOMBO MATTEO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2777016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74737070L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CONSTAN CAMBRIL LAURA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MONESTIR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25240249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78290955J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FERRER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46973186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72651921G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CRUZ ZAPATERIA GUILLORME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98624434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47260345Z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CUENCA RUIZ NURIA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79791842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Y1047670B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CURTI FRANCESCO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ESPARDELL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04590547"/>
                  </a:ext>
                </a:extLst>
              </a:tr>
              <a:tr h="2279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40988458C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AQUINO LORENTE PATRICIA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01/11/1996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15784757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0478E5A2-6A24-09B8-207A-1EA49F476B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B449FC-5C3C-34CA-27ED-CCC80F20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9863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CBFB592-A222-B5E8-81B9-3AA6A48B2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162943"/>
              </p:ext>
            </p:extLst>
          </p:nvPr>
        </p:nvGraphicFramePr>
        <p:xfrm>
          <a:off x="863501" y="355987"/>
          <a:ext cx="10769795" cy="589872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76066">
                  <a:extLst>
                    <a:ext uri="{9D8B030D-6E8A-4147-A177-3AD203B41FA5}">
                      <a16:colId xmlns:a16="http://schemas.microsoft.com/office/drawing/2014/main" val="4103713381"/>
                    </a:ext>
                  </a:extLst>
                </a:gridCol>
                <a:gridCol w="1506586">
                  <a:extLst>
                    <a:ext uri="{9D8B030D-6E8A-4147-A177-3AD203B41FA5}">
                      <a16:colId xmlns:a16="http://schemas.microsoft.com/office/drawing/2014/main" val="3584877630"/>
                    </a:ext>
                  </a:extLst>
                </a:gridCol>
                <a:gridCol w="168249">
                  <a:extLst>
                    <a:ext uri="{9D8B030D-6E8A-4147-A177-3AD203B41FA5}">
                      <a16:colId xmlns:a16="http://schemas.microsoft.com/office/drawing/2014/main" val="1974630401"/>
                    </a:ext>
                  </a:extLst>
                </a:gridCol>
                <a:gridCol w="1095525">
                  <a:extLst>
                    <a:ext uri="{9D8B030D-6E8A-4147-A177-3AD203B41FA5}">
                      <a16:colId xmlns:a16="http://schemas.microsoft.com/office/drawing/2014/main" val="2462577253"/>
                    </a:ext>
                  </a:extLst>
                </a:gridCol>
                <a:gridCol w="397677">
                  <a:extLst>
                    <a:ext uri="{9D8B030D-6E8A-4147-A177-3AD203B41FA5}">
                      <a16:colId xmlns:a16="http://schemas.microsoft.com/office/drawing/2014/main" val="139448201"/>
                    </a:ext>
                  </a:extLst>
                </a:gridCol>
                <a:gridCol w="390030">
                  <a:extLst>
                    <a:ext uri="{9D8B030D-6E8A-4147-A177-3AD203B41FA5}">
                      <a16:colId xmlns:a16="http://schemas.microsoft.com/office/drawing/2014/main" val="1342706272"/>
                    </a:ext>
                  </a:extLst>
                </a:gridCol>
                <a:gridCol w="588869">
                  <a:extLst>
                    <a:ext uri="{9D8B030D-6E8A-4147-A177-3AD203B41FA5}">
                      <a16:colId xmlns:a16="http://schemas.microsoft.com/office/drawing/2014/main" val="497986436"/>
                    </a:ext>
                  </a:extLst>
                </a:gridCol>
                <a:gridCol w="1139499">
                  <a:extLst>
                    <a:ext uri="{9D8B030D-6E8A-4147-A177-3AD203B41FA5}">
                      <a16:colId xmlns:a16="http://schemas.microsoft.com/office/drawing/2014/main" val="1104493150"/>
                    </a:ext>
                  </a:extLst>
                </a:gridCol>
                <a:gridCol w="573573">
                  <a:extLst>
                    <a:ext uri="{9D8B030D-6E8A-4147-A177-3AD203B41FA5}">
                      <a16:colId xmlns:a16="http://schemas.microsoft.com/office/drawing/2014/main" val="1768759888"/>
                    </a:ext>
                  </a:extLst>
                </a:gridCol>
                <a:gridCol w="521952">
                  <a:extLst>
                    <a:ext uri="{9D8B030D-6E8A-4147-A177-3AD203B41FA5}">
                      <a16:colId xmlns:a16="http://schemas.microsoft.com/office/drawing/2014/main" val="3321436149"/>
                    </a:ext>
                  </a:extLst>
                </a:gridCol>
                <a:gridCol w="688288">
                  <a:extLst>
                    <a:ext uri="{9D8B030D-6E8A-4147-A177-3AD203B41FA5}">
                      <a16:colId xmlns:a16="http://schemas.microsoft.com/office/drawing/2014/main" val="2867727389"/>
                    </a:ext>
                  </a:extLst>
                </a:gridCol>
                <a:gridCol w="269579">
                  <a:extLst>
                    <a:ext uri="{9D8B030D-6E8A-4147-A177-3AD203B41FA5}">
                      <a16:colId xmlns:a16="http://schemas.microsoft.com/office/drawing/2014/main" val="442212615"/>
                    </a:ext>
                  </a:extLst>
                </a:gridCol>
                <a:gridCol w="2953902">
                  <a:extLst>
                    <a:ext uri="{9D8B030D-6E8A-4147-A177-3AD203B41FA5}">
                      <a16:colId xmlns:a16="http://schemas.microsoft.com/office/drawing/2014/main" val="203866788"/>
                    </a:ext>
                  </a:extLst>
                </a:gridCol>
              </a:tblGrid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40988458C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AQUINO LORENTE PATRICIA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PORTOSSALE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431536708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24406389P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EGUILEOR LASQUIBAR MIREN MAITEDER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190099910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39347560B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PAZ ARCHILLA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715907990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Y0519084B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SANTIS ALESSANDRO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270673318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43160448M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DIAZ DEL OLMO MARIA ISABEL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SAVINA A EL 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1928283379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47260926C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ESCANDELL BORTOLAZZI SOFIA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SES ROQUES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247619612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46959049H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ESCANDELL JUAN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405644530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41443439S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CERDA MARIA LUISA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517015436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41447305V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FERRER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683470776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41441585R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FERRER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967529119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41429661Z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FERRER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1655291745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78290924M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TUR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126431854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46959514T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YERN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3949010659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Y4060508X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FLAMINI SARA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447984236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01874304B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ROSELL REYES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656771421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Y0343773Y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GATTI ELISA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SENIETA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053289241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Y1047721Q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GERSI GIUSEPPE ANDREA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1433933874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Y6167437R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GIORGIANNI CESARE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58425725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X8268506Y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GOMEZ PEREZ JHON JAIRO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094253192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X3072278F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GREMBOWICZ JANINA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1008650959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18223814V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GUITART LORENTE DE NO ANUNCIATA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D'ARAGO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2332137370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X7643070D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GUZMAN SERGIO JULIAN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BALANDRETA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3822301430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X2077176T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HAMDAI MAHDI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3028807371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X0654743W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HEEGAARD ALLEN JASMIN OLIVE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453948555"/>
                  </a:ext>
                </a:extLst>
              </a:tr>
              <a:tr h="2359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X2427504S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HERNANDEZ THOMAS KIRSTY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MIGJORN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FORMENTERA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/>
                </a:tc>
                <a:extLst>
                  <a:ext uri="{0D108BD9-81ED-4DB2-BD59-A6C34878D82A}">
                    <a16:rowId xmlns:a16="http://schemas.microsoft.com/office/drawing/2014/main" val="93101880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300FAE-ABA7-3AD7-13E3-52F53C313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E14011-BBED-3784-4EE1-A95A366D3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5729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388EBE7-BB38-E5AB-7754-F4BEABD20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95635"/>
              </p:ext>
            </p:extLst>
          </p:nvPr>
        </p:nvGraphicFramePr>
        <p:xfrm>
          <a:off x="676637" y="487245"/>
          <a:ext cx="10838725" cy="5458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9113">
                  <a:extLst>
                    <a:ext uri="{9D8B030D-6E8A-4147-A177-3AD203B41FA5}">
                      <a16:colId xmlns:a16="http://schemas.microsoft.com/office/drawing/2014/main" val="215130509"/>
                    </a:ext>
                  </a:extLst>
                </a:gridCol>
                <a:gridCol w="1516229">
                  <a:extLst>
                    <a:ext uri="{9D8B030D-6E8A-4147-A177-3AD203B41FA5}">
                      <a16:colId xmlns:a16="http://schemas.microsoft.com/office/drawing/2014/main" val="1420799312"/>
                    </a:ext>
                  </a:extLst>
                </a:gridCol>
                <a:gridCol w="169326">
                  <a:extLst>
                    <a:ext uri="{9D8B030D-6E8A-4147-A177-3AD203B41FA5}">
                      <a16:colId xmlns:a16="http://schemas.microsoft.com/office/drawing/2014/main" val="1970756595"/>
                    </a:ext>
                  </a:extLst>
                </a:gridCol>
                <a:gridCol w="1102537">
                  <a:extLst>
                    <a:ext uri="{9D8B030D-6E8A-4147-A177-3AD203B41FA5}">
                      <a16:colId xmlns:a16="http://schemas.microsoft.com/office/drawing/2014/main" val="1069768708"/>
                    </a:ext>
                  </a:extLst>
                </a:gridCol>
                <a:gridCol w="400223">
                  <a:extLst>
                    <a:ext uri="{9D8B030D-6E8A-4147-A177-3AD203B41FA5}">
                      <a16:colId xmlns:a16="http://schemas.microsoft.com/office/drawing/2014/main" val="527191135"/>
                    </a:ext>
                  </a:extLst>
                </a:gridCol>
                <a:gridCol w="392526">
                  <a:extLst>
                    <a:ext uri="{9D8B030D-6E8A-4147-A177-3AD203B41FA5}">
                      <a16:colId xmlns:a16="http://schemas.microsoft.com/office/drawing/2014/main" val="1835584689"/>
                    </a:ext>
                  </a:extLst>
                </a:gridCol>
                <a:gridCol w="592637">
                  <a:extLst>
                    <a:ext uri="{9D8B030D-6E8A-4147-A177-3AD203B41FA5}">
                      <a16:colId xmlns:a16="http://schemas.microsoft.com/office/drawing/2014/main" val="263942783"/>
                    </a:ext>
                  </a:extLst>
                </a:gridCol>
                <a:gridCol w="1146792">
                  <a:extLst>
                    <a:ext uri="{9D8B030D-6E8A-4147-A177-3AD203B41FA5}">
                      <a16:colId xmlns:a16="http://schemas.microsoft.com/office/drawing/2014/main" val="2042682289"/>
                    </a:ext>
                  </a:extLst>
                </a:gridCol>
                <a:gridCol w="577244">
                  <a:extLst>
                    <a:ext uri="{9D8B030D-6E8A-4147-A177-3AD203B41FA5}">
                      <a16:colId xmlns:a16="http://schemas.microsoft.com/office/drawing/2014/main" val="192565597"/>
                    </a:ext>
                  </a:extLst>
                </a:gridCol>
                <a:gridCol w="525292">
                  <a:extLst>
                    <a:ext uri="{9D8B030D-6E8A-4147-A177-3AD203B41FA5}">
                      <a16:colId xmlns:a16="http://schemas.microsoft.com/office/drawing/2014/main" val="2937338861"/>
                    </a:ext>
                  </a:extLst>
                </a:gridCol>
                <a:gridCol w="692693">
                  <a:extLst>
                    <a:ext uri="{9D8B030D-6E8A-4147-A177-3AD203B41FA5}">
                      <a16:colId xmlns:a16="http://schemas.microsoft.com/office/drawing/2014/main" val="3571494123"/>
                    </a:ext>
                  </a:extLst>
                </a:gridCol>
                <a:gridCol w="271304">
                  <a:extLst>
                    <a:ext uri="{9D8B030D-6E8A-4147-A177-3AD203B41FA5}">
                      <a16:colId xmlns:a16="http://schemas.microsoft.com/office/drawing/2014/main" val="3692783330"/>
                    </a:ext>
                  </a:extLst>
                </a:gridCol>
                <a:gridCol w="2972809">
                  <a:extLst>
                    <a:ext uri="{9D8B030D-6E8A-4147-A177-3AD203B41FA5}">
                      <a16:colId xmlns:a16="http://schemas.microsoft.com/office/drawing/2014/main" val="2626619310"/>
                    </a:ext>
                  </a:extLst>
                </a:gridCol>
              </a:tblGrid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46127669L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IBAÑEZ RUZ LAURA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632267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41448856G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JIMENEZ RODRIGUEZ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925478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75168732V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JIMENEZ ROMERA BEGOÑA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06689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46953036P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MAYANS MARTIN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424797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X3192598Z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KINDERMANN NICOLAS EDUARDO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CAN SIMONET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783462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41450634B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VERDERA MARIA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258598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55465957P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MARINEIS NASCIMENTO DOS SANTOS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582706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X1579334Q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MARTINS GUERREIRO JOEL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MIGJORN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17460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41446705S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CASTELLO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438014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41429114L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COLOMAR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 ES CAP CALA SONA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155561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46951488R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GUASCH SAMUEL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556953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46951488R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GUASCH SAMUEL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SA PUNTA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9474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41440814N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MAYANS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MARIANO MARTI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951163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41459309S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TUR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DES CA MARI (MIGJORN)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98335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18219510Z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MESQUIDA PONT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935028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41454454J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MIGUEL TUR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 FERRER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110758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Y0798862V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MIRANDA LUCIA NATALIA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127182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46516592N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MORENO ARCO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030531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52533384G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MOYA PALOMINO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CAP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221110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X1274363W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NEGRI ALESSANDRO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271232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46734202L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PALLARES GALERA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758885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X5036961F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PELUSO MARCELLO ALEJANDRO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571464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75006750R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JIMENEZ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SAVINA A EL 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47544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43740225K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REIG FLORENSA ANNA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DES CA MARI (MIGJORN)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680546"/>
                  </a:ext>
                </a:extLst>
              </a:tr>
              <a:tr h="2118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41433946K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RIBAS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MOLI S'ESTANY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3951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36A462E3-610E-BDA8-1920-1F10F941B2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07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CEA671-9863-49CB-FD47-B76774347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3196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1DB7C47-5CC2-39C9-CD29-362A4EED5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494947"/>
              </p:ext>
            </p:extLst>
          </p:nvPr>
        </p:nvGraphicFramePr>
        <p:xfrm>
          <a:off x="807661" y="448277"/>
          <a:ext cx="10881475" cy="5458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003">
                  <a:extLst>
                    <a:ext uri="{9D8B030D-6E8A-4147-A177-3AD203B41FA5}">
                      <a16:colId xmlns:a16="http://schemas.microsoft.com/office/drawing/2014/main" val="1627395062"/>
                    </a:ext>
                  </a:extLst>
                </a:gridCol>
                <a:gridCol w="1522209">
                  <a:extLst>
                    <a:ext uri="{9D8B030D-6E8A-4147-A177-3AD203B41FA5}">
                      <a16:colId xmlns:a16="http://schemas.microsoft.com/office/drawing/2014/main" val="3542782294"/>
                    </a:ext>
                  </a:extLst>
                </a:gridCol>
                <a:gridCol w="169993">
                  <a:extLst>
                    <a:ext uri="{9D8B030D-6E8A-4147-A177-3AD203B41FA5}">
                      <a16:colId xmlns:a16="http://schemas.microsoft.com/office/drawing/2014/main" val="2271720913"/>
                    </a:ext>
                  </a:extLst>
                </a:gridCol>
                <a:gridCol w="1106885">
                  <a:extLst>
                    <a:ext uri="{9D8B030D-6E8A-4147-A177-3AD203B41FA5}">
                      <a16:colId xmlns:a16="http://schemas.microsoft.com/office/drawing/2014/main" val="2757277892"/>
                    </a:ext>
                  </a:extLst>
                </a:gridCol>
                <a:gridCol w="401801">
                  <a:extLst>
                    <a:ext uri="{9D8B030D-6E8A-4147-A177-3AD203B41FA5}">
                      <a16:colId xmlns:a16="http://schemas.microsoft.com/office/drawing/2014/main" val="3763467454"/>
                    </a:ext>
                  </a:extLst>
                </a:gridCol>
                <a:gridCol w="394075">
                  <a:extLst>
                    <a:ext uri="{9D8B030D-6E8A-4147-A177-3AD203B41FA5}">
                      <a16:colId xmlns:a16="http://schemas.microsoft.com/office/drawing/2014/main" val="1323044463"/>
                    </a:ext>
                  </a:extLst>
                </a:gridCol>
                <a:gridCol w="594975">
                  <a:extLst>
                    <a:ext uri="{9D8B030D-6E8A-4147-A177-3AD203B41FA5}">
                      <a16:colId xmlns:a16="http://schemas.microsoft.com/office/drawing/2014/main" val="4279485109"/>
                    </a:ext>
                  </a:extLst>
                </a:gridCol>
                <a:gridCol w="1151315">
                  <a:extLst>
                    <a:ext uri="{9D8B030D-6E8A-4147-A177-3AD203B41FA5}">
                      <a16:colId xmlns:a16="http://schemas.microsoft.com/office/drawing/2014/main" val="1930577750"/>
                    </a:ext>
                  </a:extLst>
                </a:gridCol>
                <a:gridCol w="579521">
                  <a:extLst>
                    <a:ext uri="{9D8B030D-6E8A-4147-A177-3AD203B41FA5}">
                      <a16:colId xmlns:a16="http://schemas.microsoft.com/office/drawing/2014/main" val="3568612437"/>
                    </a:ext>
                  </a:extLst>
                </a:gridCol>
                <a:gridCol w="527364">
                  <a:extLst>
                    <a:ext uri="{9D8B030D-6E8A-4147-A177-3AD203B41FA5}">
                      <a16:colId xmlns:a16="http://schemas.microsoft.com/office/drawing/2014/main" val="1763144959"/>
                    </a:ext>
                  </a:extLst>
                </a:gridCol>
                <a:gridCol w="695425">
                  <a:extLst>
                    <a:ext uri="{9D8B030D-6E8A-4147-A177-3AD203B41FA5}">
                      <a16:colId xmlns:a16="http://schemas.microsoft.com/office/drawing/2014/main" val="3436363490"/>
                    </a:ext>
                  </a:extLst>
                </a:gridCol>
                <a:gridCol w="272375">
                  <a:extLst>
                    <a:ext uri="{9D8B030D-6E8A-4147-A177-3AD203B41FA5}">
                      <a16:colId xmlns:a16="http://schemas.microsoft.com/office/drawing/2014/main" val="3406907236"/>
                    </a:ext>
                  </a:extLst>
                </a:gridCol>
                <a:gridCol w="2984534">
                  <a:extLst>
                    <a:ext uri="{9D8B030D-6E8A-4147-A177-3AD203B41FA5}">
                      <a16:colId xmlns:a16="http://schemas.microsoft.com/office/drawing/2014/main" val="2443486858"/>
                    </a:ext>
                  </a:extLst>
                </a:gridCol>
              </a:tblGrid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X1972606B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ROGALSKI DENNIS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MOLI S'ESTANY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826759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41460180N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SERRA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135771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41438347Y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TORRES ALBERTO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8715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X0649828D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ROSSI LIACHO CLAUDIA MIRIAM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PORTOSSALE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2882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Y0510514C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ROTTI GIANET PAOLA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769346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X1900922H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ROVERATO MASSIMO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FERRERIA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32680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46953211E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COLOMAR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VICENT ROIG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48489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49413940G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MIRANDA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BERENGUER RENART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348521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46956124Z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JUAN PILAR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806597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41456807C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TORRES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PILAR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376284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54880602A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SOLARI TABOADA JUAN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SA MIRANDA CALA SAONA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191526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48230078K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SOTES ROCCO FLORENCIA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SA TALAIASSA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494676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X2567958P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SPETZIUS ANJA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611332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46237872Y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TARRAGO GUERRA SANDRA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SA MIRANDA CALA SAONA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501877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X7807065Z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TERZI MARZIO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026011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41450874K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MAYANS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SENIETA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32990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41460447A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MAYANS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664895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41451010L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MAYANS MERCEDES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724133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78290913V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ROIG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344089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36581895G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TORTRINO AYALA NATALIA ANDREA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476597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41452006A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BONED JOSE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06133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41452005W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BONED JUAN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BERENGUER RENART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311424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41454392C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COSTA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PRIMA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954651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41435969C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 FERRER JULIAN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929045"/>
                  </a:ext>
                </a:extLst>
              </a:tr>
              <a:tr h="2143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48198505G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VALDIVIA RIGADA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357260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DB9AE40A-3AAD-2932-6A7C-153F4C610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1F5AA1-0730-F5A1-9E04-366D68F0A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9384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7BA369F-C5A8-D3EA-8719-8B9B11079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821412"/>
              </p:ext>
            </p:extLst>
          </p:nvPr>
        </p:nvGraphicFramePr>
        <p:xfrm>
          <a:off x="804171" y="467671"/>
          <a:ext cx="10888455" cy="5541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311">
                  <a:extLst>
                    <a:ext uri="{9D8B030D-6E8A-4147-A177-3AD203B41FA5}">
                      <a16:colId xmlns:a16="http://schemas.microsoft.com/office/drawing/2014/main" val="3943358456"/>
                    </a:ext>
                  </a:extLst>
                </a:gridCol>
                <a:gridCol w="1523186">
                  <a:extLst>
                    <a:ext uri="{9D8B030D-6E8A-4147-A177-3AD203B41FA5}">
                      <a16:colId xmlns:a16="http://schemas.microsoft.com/office/drawing/2014/main" val="1989818907"/>
                    </a:ext>
                  </a:extLst>
                </a:gridCol>
                <a:gridCol w="170102">
                  <a:extLst>
                    <a:ext uri="{9D8B030D-6E8A-4147-A177-3AD203B41FA5}">
                      <a16:colId xmlns:a16="http://schemas.microsoft.com/office/drawing/2014/main" val="3600304664"/>
                    </a:ext>
                  </a:extLst>
                </a:gridCol>
                <a:gridCol w="1107595">
                  <a:extLst>
                    <a:ext uri="{9D8B030D-6E8A-4147-A177-3AD203B41FA5}">
                      <a16:colId xmlns:a16="http://schemas.microsoft.com/office/drawing/2014/main" val="1931458658"/>
                    </a:ext>
                  </a:extLst>
                </a:gridCol>
                <a:gridCol w="402059">
                  <a:extLst>
                    <a:ext uri="{9D8B030D-6E8A-4147-A177-3AD203B41FA5}">
                      <a16:colId xmlns:a16="http://schemas.microsoft.com/office/drawing/2014/main" val="1385754309"/>
                    </a:ext>
                  </a:extLst>
                </a:gridCol>
                <a:gridCol w="394327">
                  <a:extLst>
                    <a:ext uri="{9D8B030D-6E8A-4147-A177-3AD203B41FA5}">
                      <a16:colId xmlns:a16="http://schemas.microsoft.com/office/drawing/2014/main" val="752207446"/>
                    </a:ext>
                  </a:extLst>
                </a:gridCol>
                <a:gridCol w="595357">
                  <a:extLst>
                    <a:ext uri="{9D8B030D-6E8A-4147-A177-3AD203B41FA5}">
                      <a16:colId xmlns:a16="http://schemas.microsoft.com/office/drawing/2014/main" val="2967697053"/>
                    </a:ext>
                  </a:extLst>
                </a:gridCol>
                <a:gridCol w="1152054">
                  <a:extLst>
                    <a:ext uri="{9D8B030D-6E8A-4147-A177-3AD203B41FA5}">
                      <a16:colId xmlns:a16="http://schemas.microsoft.com/office/drawing/2014/main" val="2401957978"/>
                    </a:ext>
                  </a:extLst>
                </a:gridCol>
                <a:gridCol w="579893">
                  <a:extLst>
                    <a:ext uri="{9D8B030D-6E8A-4147-A177-3AD203B41FA5}">
                      <a16:colId xmlns:a16="http://schemas.microsoft.com/office/drawing/2014/main" val="3722876037"/>
                    </a:ext>
                  </a:extLst>
                </a:gridCol>
                <a:gridCol w="527702">
                  <a:extLst>
                    <a:ext uri="{9D8B030D-6E8A-4147-A177-3AD203B41FA5}">
                      <a16:colId xmlns:a16="http://schemas.microsoft.com/office/drawing/2014/main" val="2889860142"/>
                    </a:ext>
                  </a:extLst>
                </a:gridCol>
                <a:gridCol w="695871">
                  <a:extLst>
                    <a:ext uri="{9D8B030D-6E8A-4147-A177-3AD203B41FA5}">
                      <a16:colId xmlns:a16="http://schemas.microsoft.com/office/drawing/2014/main" val="1641308309"/>
                    </a:ext>
                  </a:extLst>
                </a:gridCol>
                <a:gridCol w="272549">
                  <a:extLst>
                    <a:ext uri="{9D8B030D-6E8A-4147-A177-3AD203B41FA5}">
                      <a16:colId xmlns:a16="http://schemas.microsoft.com/office/drawing/2014/main" val="3633068292"/>
                    </a:ext>
                  </a:extLst>
                </a:gridCol>
                <a:gridCol w="2986449">
                  <a:extLst>
                    <a:ext uri="{9D8B030D-6E8A-4147-A177-3AD203B41FA5}">
                      <a16:colId xmlns:a16="http://schemas.microsoft.com/office/drawing/2014/main" val="230629767"/>
                    </a:ext>
                  </a:extLst>
                </a:gridCol>
              </a:tblGrid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41446333B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VERDERA CASTELLO CATALINA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509679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41440317K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VERDERA CASTELLO SALVADOR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PORTOSSALER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466554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41446061S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YERN JUAN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181350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B10523231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BEAUTIFUL FORMENTERA,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ESPALMADOR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04/04/2022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686582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B44667152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BLU BUTTERFLY FORMENTERA,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DIPUTAT MARIANO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07/02/2023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6553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B72850696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 SHOP,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05/12/2022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798915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B05296827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 MARKET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SES CLOTADES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26/03/2021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206118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B72943475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 PA CAN MANOLO,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BROLLS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666631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B44910669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FUERTEMENTERA,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23/03/2023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859667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B42985697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MERRY PRANKSTERS BITCOIN COMPANY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VENDA DES MONESTIR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05/03/2021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381203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B16670697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JUAN SUPERMERCATS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ILLA DE CABRERA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26/03/2020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981366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B44578706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RYA ES PUJOLS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19/01/2023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638651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B10610624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FARRA,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28/04/2022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30719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B72676547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 COURREGES BONE SHOPS,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SA MIRANDA CALA SAONA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996940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B42984864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TEVA CANO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S'ALMADRAVA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05/03/2021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571420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B67887760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VIDA MILANO,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335153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B57811630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BENDITO PIE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PORTOSSALE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44704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B16665077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CABAÑA FORMENTERA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SES ROQUES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429775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B16637852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DETALLS NOU ESTIL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11/07/2019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903544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B07649650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ELECTRONICA SIMONET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PEP SIMONET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98442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B57835274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ETOSOTO FOOD FOREST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EN BASTER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607078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B57892614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HIPPIE SHOP FORMENTERA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753708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B57892614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HIPPIE SHOP FORMENTERA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BARBARIA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898495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B07639636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JOSEFA COSTA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192194"/>
                  </a:ext>
                </a:extLst>
              </a:tr>
              <a:tr h="22165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B57838369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PASSEPARTOI 2013 S.L.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19/12/2013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279929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F45D383-8679-3B05-F39E-E97D1D0E7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06719F-528B-05AA-732F-AC499A0F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5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81412E-9B4C-D40A-2708-82EF55D41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CB9995D-C29F-0AD3-372C-2FFDB6F44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953384"/>
              </p:ext>
            </p:extLst>
          </p:nvPr>
        </p:nvGraphicFramePr>
        <p:xfrm>
          <a:off x="863501" y="474651"/>
          <a:ext cx="10769795" cy="5713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0664">
                  <a:extLst>
                    <a:ext uri="{9D8B030D-6E8A-4147-A177-3AD203B41FA5}">
                      <a16:colId xmlns:a16="http://schemas.microsoft.com/office/drawing/2014/main" val="2067684625"/>
                    </a:ext>
                  </a:extLst>
                </a:gridCol>
                <a:gridCol w="1282695">
                  <a:extLst>
                    <a:ext uri="{9D8B030D-6E8A-4147-A177-3AD203B41FA5}">
                      <a16:colId xmlns:a16="http://schemas.microsoft.com/office/drawing/2014/main" val="446916954"/>
                    </a:ext>
                  </a:extLst>
                </a:gridCol>
                <a:gridCol w="162368">
                  <a:extLst>
                    <a:ext uri="{9D8B030D-6E8A-4147-A177-3AD203B41FA5}">
                      <a16:colId xmlns:a16="http://schemas.microsoft.com/office/drawing/2014/main" val="3121579397"/>
                    </a:ext>
                  </a:extLst>
                </a:gridCol>
                <a:gridCol w="1057237">
                  <a:extLst>
                    <a:ext uri="{9D8B030D-6E8A-4147-A177-3AD203B41FA5}">
                      <a16:colId xmlns:a16="http://schemas.microsoft.com/office/drawing/2014/main" val="3594283926"/>
                    </a:ext>
                  </a:extLst>
                </a:gridCol>
                <a:gridCol w="383779">
                  <a:extLst>
                    <a:ext uri="{9D8B030D-6E8A-4147-A177-3AD203B41FA5}">
                      <a16:colId xmlns:a16="http://schemas.microsoft.com/office/drawing/2014/main" val="91978040"/>
                    </a:ext>
                  </a:extLst>
                </a:gridCol>
                <a:gridCol w="376399">
                  <a:extLst>
                    <a:ext uri="{9D8B030D-6E8A-4147-A177-3AD203B41FA5}">
                      <a16:colId xmlns:a16="http://schemas.microsoft.com/office/drawing/2014/main" val="2580858588"/>
                    </a:ext>
                  </a:extLst>
                </a:gridCol>
                <a:gridCol w="944686">
                  <a:extLst>
                    <a:ext uri="{9D8B030D-6E8A-4147-A177-3AD203B41FA5}">
                      <a16:colId xmlns:a16="http://schemas.microsoft.com/office/drawing/2014/main" val="4151047966"/>
                    </a:ext>
                  </a:extLst>
                </a:gridCol>
                <a:gridCol w="1099674">
                  <a:extLst>
                    <a:ext uri="{9D8B030D-6E8A-4147-A177-3AD203B41FA5}">
                      <a16:colId xmlns:a16="http://schemas.microsoft.com/office/drawing/2014/main" val="3674568199"/>
                    </a:ext>
                  </a:extLst>
                </a:gridCol>
                <a:gridCol w="553527">
                  <a:extLst>
                    <a:ext uri="{9D8B030D-6E8A-4147-A177-3AD203B41FA5}">
                      <a16:colId xmlns:a16="http://schemas.microsoft.com/office/drawing/2014/main" val="2374228918"/>
                    </a:ext>
                  </a:extLst>
                </a:gridCol>
                <a:gridCol w="503710">
                  <a:extLst>
                    <a:ext uri="{9D8B030D-6E8A-4147-A177-3AD203B41FA5}">
                      <a16:colId xmlns:a16="http://schemas.microsoft.com/office/drawing/2014/main" val="3863527696"/>
                    </a:ext>
                  </a:extLst>
                </a:gridCol>
                <a:gridCol w="664233">
                  <a:extLst>
                    <a:ext uri="{9D8B030D-6E8A-4147-A177-3AD203B41FA5}">
                      <a16:colId xmlns:a16="http://schemas.microsoft.com/office/drawing/2014/main" val="3980020698"/>
                    </a:ext>
                  </a:extLst>
                </a:gridCol>
                <a:gridCol w="260158">
                  <a:extLst>
                    <a:ext uri="{9D8B030D-6E8A-4147-A177-3AD203B41FA5}">
                      <a16:colId xmlns:a16="http://schemas.microsoft.com/office/drawing/2014/main" val="3685000747"/>
                    </a:ext>
                  </a:extLst>
                </a:gridCol>
                <a:gridCol w="2850665">
                  <a:extLst>
                    <a:ext uri="{9D8B030D-6E8A-4147-A177-3AD203B41FA5}">
                      <a16:colId xmlns:a16="http://schemas.microsoft.com/office/drawing/2014/main" val="2733442992"/>
                    </a:ext>
                  </a:extLst>
                </a:gridCol>
              </a:tblGrid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X4841926N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CURVALE LEANDRO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467031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X1673205R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DAGATA NINO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S'ESGLESIA (SANTA GERTRUDIS)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513947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49411941Y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DANURA NAVARRO CLAUDIA ALEJANDRA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UR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OLIVERES DE PERALTA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91215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02286225W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AUSTRIA AGUERO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POLIGONO 11 (SANTA EULALIA)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527813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55469018X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GABRIEL FRECCERO JAVIER IGNACIO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392176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X2099087S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THELIN ROSELINE MARIE FRANCOISE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PARE VICENT COSTA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208154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41445542W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DIAZ BERROCAL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PIO BAROJA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695966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47431884L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DIAZ MARTINEZ GUSTAVO OMAR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OLIVERES DE PERALTA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22142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X4269389Z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DUMAS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CAS SERRES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460344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X1202856W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EDDINE LEBZAR MOHAMED LISSANE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374088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E07587959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ELECTRONICA CRUZ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MARGARITA ANKERMANN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471491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41455733G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ESCANDELL TUR VICENTA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735652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20100944W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EXPOSITO GARCIA ALVARO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02963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05363490M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EYMAR HERMOSO MARIA GLORIA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02/10/1992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556777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09403632J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ALVAREZ MARIA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668748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46958828G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ANNOVELLI BARBARA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VAPOR DE 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807020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41453837V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ORIOL GUILLERMO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260992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46950524A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PEREZ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378220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41454010Y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RUIZ VIRGINIA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PARADA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171927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41456704D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FERRER MARCOS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00333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41426154A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JUAN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178472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46950071X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MARI MARIA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MOLINS DE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61180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41411591E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RIERA SALVADORA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958047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78539141Y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FIGUEROA DE LEON CORINA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35670"/>
                  </a:ext>
                </a:extLst>
              </a:tr>
              <a:tr h="22855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X1022172Y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FIORONI MARIA ANGELA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CLUB CALA AZUL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75610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555AB7C-2835-43C0-E430-E7D9CB1B0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1E3FD9-B8CE-2B1D-2F78-B60905489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5231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4BB4A4A-609F-E04E-1A3A-BC25A290D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44668"/>
              </p:ext>
            </p:extLst>
          </p:nvPr>
        </p:nvGraphicFramePr>
        <p:xfrm>
          <a:off x="776250" y="336494"/>
          <a:ext cx="10944298" cy="5555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780">
                  <a:extLst>
                    <a:ext uri="{9D8B030D-6E8A-4147-A177-3AD203B41FA5}">
                      <a16:colId xmlns:a16="http://schemas.microsoft.com/office/drawing/2014/main" val="2644445274"/>
                    </a:ext>
                  </a:extLst>
                </a:gridCol>
                <a:gridCol w="1530997">
                  <a:extLst>
                    <a:ext uri="{9D8B030D-6E8A-4147-A177-3AD203B41FA5}">
                      <a16:colId xmlns:a16="http://schemas.microsoft.com/office/drawing/2014/main" val="359847806"/>
                    </a:ext>
                  </a:extLst>
                </a:gridCol>
                <a:gridCol w="170974">
                  <a:extLst>
                    <a:ext uri="{9D8B030D-6E8A-4147-A177-3AD203B41FA5}">
                      <a16:colId xmlns:a16="http://schemas.microsoft.com/office/drawing/2014/main" val="547737970"/>
                    </a:ext>
                  </a:extLst>
                </a:gridCol>
                <a:gridCol w="1113276">
                  <a:extLst>
                    <a:ext uri="{9D8B030D-6E8A-4147-A177-3AD203B41FA5}">
                      <a16:colId xmlns:a16="http://schemas.microsoft.com/office/drawing/2014/main" val="3837452221"/>
                    </a:ext>
                  </a:extLst>
                </a:gridCol>
                <a:gridCol w="404121">
                  <a:extLst>
                    <a:ext uri="{9D8B030D-6E8A-4147-A177-3AD203B41FA5}">
                      <a16:colId xmlns:a16="http://schemas.microsoft.com/office/drawing/2014/main" val="2498474229"/>
                    </a:ext>
                  </a:extLst>
                </a:gridCol>
                <a:gridCol w="396350">
                  <a:extLst>
                    <a:ext uri="{9D8B030D-6E8A-4147-A177-3AD203B41FA5}">
                      <a16:colId xmlns:a16="http://schemas.microsoft.com/office/drawing/2014/main" val="2397921913"/>
                    </a:ext>
                  </a:extLst>
                </a:gridCol>
                <a:gridCol w="598410">
                  <a:extLst>
                    <a:ext uri="{9D8B030D-6E8A-4147-A177-3AD203B41FA5}">
                      <a16:colId xmlns:a16="http://schemas.microsoft.com/office/drawing/2014/main" val="52547415"/>
                    </a:ext>
                  </a:extLst>
                </a:gridCol>
                <a:gridCol w="1157962">
                  <a:extLst>
                    <a:ext uri="{9D8B030D-6E8A-4147-A177-3AD203B41FA5}">
                      <a16:colId xmlns:a16="http://schemas.microsoft.com/office/drawing/2014/main" val="2701778085"/>
                    </a:ext>
                  </a:extLst>
                </a:gridCol>
                <a:gridCol w="582867">
                  <a:extLst>
                    <a:ext uri="{9D8B030D-6E8A-4147-A177-3AD203B41FA5}">
                      <a16:colId xmlns:a16="http://schemas.microsoft.com/office/drawing/2014/main" val="2642173760"/>
                    </a:ext>
                  </a:extLst>
                </a:gridCol>
                <a:gridCol w="530409">
                  <a:extLst>
                    <a:ext uri="{9D8B030D-6E8A-4147-A177-3AD203B41FA5}">
                      <a16:colId xmlns:a16="http://schemas.microsoft.com/office/drawing/2014/main" val="2720035386"/>
                    </a:ext>
                  </a:extLst>
                </a:gridCol>
                <a:gridCol w="699440">
                  <a:extLst>
                    <a:ext uri="{9D8B030D-6E8A-4147-A177-3AD203B41FA5}">
                      <a16:colId xmlns:a16="http://schemas.microsoft.com/office/drawing/2014/main" val="800319049"/>
                    </a:ext>
                  </a:extLst>
                </a:gridCol>
                <a:gridCol w="273947">
                  <a:extLst>
                    <a:ext uri="{9D8B030D-6E8A-4147-A177-3AD203B41FA5}">
                      <a16:colId xmlns:a16="http://schemas.microsoft.com/office/drawing/2014/main" val="1218412469"/>
                    </a:ext>
                  </a:extLst>
                </a:gridCol>
                <a:gridCol w="3001765">
                  <a:extLst>
                    <a:ext uri="{9D8B030D-6E8A-4147-A177-3AD203B41FA5}">
                      <a16:colId xmlns:a16="http://schemas.microsoft.com/office/drawing/2014/main" val="2251340421"/>
                    </a:ext>
                  </a:extLst>
                </a:gridCol>
              </a:tblGrid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B16661589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PAZ SUPER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196713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B67657668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SAFADICO,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20/10/2021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41148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B57528051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SALAZONES FERSA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18/10/2007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976278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J57747446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13 12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26114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E57415051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AMAPOLA FORMENTERA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514787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E57953705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ARCOIRIS Y PISCIS 1990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16166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J57310351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BBTO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85324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E57485021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BIG STORE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43321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E09812371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BUENAONDA FORMENTERA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941166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J57433757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CARNES VERDERA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417229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E57753709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CARYMAR FORMENTERA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02945"/>
                  </a:ext>
                </a:extLst>
              </a:tr>
              <a:tr h="30951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E07195704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CB SUZZANNE CARPENTER JONHSTONE Y RENATE ALICE SEYMOUR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20/02/1986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091835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E16610974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CHEROKEE 19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09333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J57735177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CRIAAL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PRIMA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642856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E07948045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ELECTRODOMESTICOS PITIUSA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25/03/1999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208230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E16617714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TORRES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460421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J07238884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 Y WINZEN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SAHONA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12/03/1987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733843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E57498693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 REPUBLIC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PUJOLS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47625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E04933008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FORMENTEROPOLI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75958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E16543274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 PA CAN MANOLO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570958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41441591F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VICENTE NELIDA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68134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E57216707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 ALPE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45475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E09852229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 HERAVERITIERA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DIPUTAT MARIANO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102180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E05445408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LAFORASTERA TAKE AWAY E.S.P.J.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59211"/>
                  </a:ext>
                </a:extLst>
              </a:tr>
              <a:tr h="20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E57368425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MINIPREUS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PORTOSSALE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3540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3C787F7-ACBB-71D6-A78E-E74B7960DE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A73152-557D-6897-BB18-46B7AF5D6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996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DDE3653-6803-77E9-A61D-FBDBF1955E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29408"/>
              </p:ext>
            </p:extLst>
          </p:nvPr>
        </p:nvGraphicFramePr>
        <p:xfrm>
          <a:off x="898403" y="565392"/>
          <a:ext cx="10923357" cy="5568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854">
                  <a:extLst>
                    <a:ext uri="{9D8B030D-6E8A-4147-A177-3AD203B41FA5}">
                      <a16:colId xmlns:a16="http://schemas.microsoft.com/office/drawing/2014/main" val="1908714311"/>
                    </a:ext>
                  </a:extLst>
                </a:gridCol>
                <a:gridCol w="1528068">
                  <a:extLst>
                    <a:ext uri="{9D8B030D-6E8A-4147-A177-3AD203B41FA5}">
                      <a16:colId xmlns:a16="http://schemas.microsoft.com/office/drawing/2014/main" val="3900499184"/>
                    </a:ext>
                  </a:extLst>
                </a:gridCol>
                <a:gridCol w="170648">
                  <a:extLst>
                    <a:ext uri="{9D8B030D-6E8A-4147-A177-3AD203B41FA5}">
                      <a16:colId xmlns:a16="http://schemas.microsoft.com/office/drawing/2014/main" val="3103375579"/>
                    </a:ext>
                  </a:extLst>
                </a:gridCol>
                <a:gridCol w="1111145">
                  <a:extLst>
                    <a:ext uri="{9D8B030D-6E8A-4147-A177-3AD203B41FA5}">
                      <a16:colId xmlns:a16="http://schemas.microsoft.com/office/drawing/2014/main" val="4125183827"/>
                    </a:ext>
                  </a:extLst>
                </a:gridCol>
                <a:gridCol w="403348">
                  <a:extLst>
                    <a:ext uri="{9D8B030D-6E8A-4147-A177-3AD203B41FA5}">
                      <a16:colId xmlns:a16="http://schemas.microsoft.com/office/drawing/2014/main" val="2957906467"/>
                    </a:ext>
                  </a:extLst>
                </a:gridCol>
                <a:gridCol w="395591">
                  <a:extLst>
                    <a:ext uri="{9D8B030D-6E8A-4147-A177-3AD203B41FA5}">
                      <a16:colId xmlns:a16="http://schemas.microsoft.com/office/drawing/2014/main" val="278989530"/>
                    </a:ext>
                  </a:extLst>
                </a:gridCol>
                <a:gridCol w="597265">
                  <a:extLst>
                    <a:ext uri="{9D8B030D-6E8A-4147-A177-3AD203B41FA5}">
                      <a16:colId xmlns:a16="http://schemas.microsoft.com/office/drawing/2014/main" val="1939666716"/>
                    </a:ext>
                  </a:extLst>
                </a:gridCol>
                <a:gridCol w="1155747">
                  <a:extLst>
                    <a:ext uri="{9D8B030D-6E8A-4147-A177-3AD203B41FA5}">
                      <a16:colId xmlns:a16="http://schemas.microsoft.com/office/drawing/2014/main" val="991351485"/>
                    </a:ext>
                  </a:extLst>
                </a:gridCol>
                <a:gridCol w="581751">
                  <a:extLst>
                    <a:ext uri="{9D8B030D-6E8A-4147-A177-3AD203B41FA5}">
                      <a16:colId xmlns:a16="http://schemas.microsoft.com/office/drawing/2014/main" val="1327446839"/>
                    </a:ext>
                  </a:extLst>
                </a:gridCol>
                <a:gridCol w="529394">
                  <a:extLst>
                    <a:ext uri="{9D8B030D-6E8A-4147-A177-3AD203B41FA5}">
                      <a16:colId xmlns:a16="http://schemas.microsoft.com/office/drawing/2014/main" val="342929769"/>
                    </a:ext>
                  </a:extLst>
                </a:gridCol>
                <a:gridCol w="698102">
                  <a:extLst>
                    <a:ext uri="{9D8B030D-6E8A-4147-A177-3AD203B41FA5}">
                      <a16:colId xmlns:a16="http://schemas.microsoft.com/office/drawing/2014/main" val="1183637834"/>
                    </a:ext>
                  </a:extLst>
                </a:gridCol>
                <a:gridCol w="273423">
                  <a:extLst>
                    <a:ext uri="{9D8B030D-6E8A-4147-A177-3AD203B41FA5}">
                      <a16:colId xmlns:a16="http://schemas.microsoft.com/office/drawing/2014/main" val="1407491541"/>
                    </a:ext>
                  </a:extLst>
                </a:gridCol>
                <a:gridCol w="2996021">
                  <a:extLst>
                    <a:ext uri="{9D8B030D-6E8A-4147-A177-3AD203B41FA5}">
                      <a16:colId xmlns:a16="http://schemas.microsoft.com/office/drawing/2014/main" val="93185246"/>
                    </a:ext>
                  </a:extLst>
                </a:gridCol>
              </a:tblGrid>
              <a:tr h="7624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E57569709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NATURAL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GUILLEM DE MONTGRI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678284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E44948628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PAPELERIA CAN TONI XICA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VEDRA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220889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E16572497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PARAISO E.S.P.J.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909673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J57221897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PEQUEMODA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050209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J57255838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RESTAURANTE MINIGACELA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FONOLL MARI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655118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E57490906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 JUAN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477927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E44908135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LLIBRERIA TUR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303224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J57790834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SOUVENIRS PILAR SERRA S.C.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RAMON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537978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E57961948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 ES CAP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BARBARIA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10525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J57666232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TUYYO FORMENTERA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768870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E57590184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WET 4. FUN SHOP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ROCA PLANA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77391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B57774341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EUGENIO DE LA DUEÑA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SENIETA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18/09/2012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635360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B16556771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 VERDE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28/12/2017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82030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B57814295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PIRATABUS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CAP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04/06/2013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302781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E07570070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PESCADERIA NUESTRA SEÑORA DEL CARMEN CB.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766641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E57387656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SILTOVINIA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DEL REI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419583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E57387656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SILTOVINIA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PRIMA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798370"/>
                  </a:ext>
                </a:extLst>
              </a:tr>
              <a:tr h="33168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B57998676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ENCANTES FORMENTERA MARIANA SERGIO,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EDIFICIO PEPE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16/12/2016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067445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B07747280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Y CATALINA JUAN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31/10/1995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404238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B42776476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NAUTICA LLEVANT 2020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429250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78290224H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TORRES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37389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E16555443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MAYANS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JOAN CASTELLO GUASCH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045358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E57137903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XUMEU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56975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B57819674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JUAN 2012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08/07/2013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665225"/>
                  </a:ext>
                </a:extLst>
              </a:tr>
              <a:tr h="22282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B57398240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H. REDONDO SOLERA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FERRAN A LA SAVINA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31/01/2006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216033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06C082A-7A37-F397-6D21-E94F3DAA4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A278B6-FFDA-1C68-6A94-6C939466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970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B2F3D7B-3410-0DBE-9ACB-135795424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32079"/>
              </p:ext>
            </p:extLst>
          </p:nvPr>
        </p:nvGraphicFramePr>
        <p:xfrm>
          <a:off x="510134" y="963262"/>
          <a:ext cx="10895435" cy="4434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620">
                  <a:extLst>
                    <a:ext uri="{9D8B030D-6E8A-4147-A177-3AD203B41FA5}">
                      <a16:colId xmlns:a16="http://schemas.microsoft.com/office/drawing/2014/main" val="512947789"/>
                    </a:ext>
                  </a:extLst>
                </a:gridCol>
                <a:gridCol w="1524162">
                  <a:extLst>
                    <a:ext uri="{9D8B030D-6E8A-4147-A177-3AD203B41FA5}">
                      <a16:colId xmlns:a16="http://schemas.microsoft.com/office/drawing/2014/main" val="1578356251"/>
                    </a:ext>
                  </a:extLst>
                </a:gridCol>
                <a:gridCol w="170211">
                  <a:extLst>
                    <a:ext uri="{9D8B030D-6E8A-4147-A177-3AD203B41FA5}">
                      <a16:colId xmlns:a16="http://schemas.microsoft.com/office/drawing/2014/main" val="4064453056"/>
                    </a:ext>
                  </a:extLst>
                </a:gridCol>
                <a:gridCol w="1108305">
                  <a:extLst>
                    <a:ext uri="{9D8B030D-6E8A-4147-A177-3AD203B41FA5}">
                      <a16:colId xmlns:a16="http://schemas.microsoft.com/office/drawing/2014/main" val="145754532"/>
                    </a:ext>
                  </a:extLst>
                </a:gridCol>
                <a:gridCol w="402317">
                  <a:extLst>
                    <a:ext uri="{9D8B030D-6E8A-4147-A177-3AD203B41FA5}">
                      <a16:colId xmlns:a16="http://schemas.microsoft.com/office/drawing/2014/main" val="13385633"/>
                    </a:ext>
                  </a:extLst>
                </a:gridCol>
                <a:gridCol w="394580">
                  <a:extLst>
                    <a:ext uri="{9D8B030D-6E8A-4147-A177-3AD203B41FA5}">
                      <a16:colId xmlns:a16="http://schemas.microsoft.com/office/drawing/2014/main" val="2239779294"/>
                    </a:ext>
                  </a:extLst>
                </a:gridCol>
                <a:gridCol w="595738">
                  <a:extLst>
                    <a:ext uri="{9D8B030D-6E8A-4147-A177-3AD203B41FA5}">
                      <a16:colId xmlns:a16="http://schemas.microsoft.com/office/drawing/2014/main" val="1882549337"/>
                    </a:ext>
                  </a:extLst>
                </a:gridCol>
                <a:gridCol w="1152792">
                  <a:extLst>
                    <a:ext uri="{9D8B030D-6E8A-4147-A177-3AD203B41FA5}">
                      <a16:colId xmlns:a16="http://schemas.microsoft.com/office/drawing/2014/main" val="791067678"/>
                    </a:ext>
                  </a:extLst>
                </a:gridCol>
                <a:gridCol w="580264">
                  <a:extLst>
                    <a:ext uri="{9D8B030D-6E8A-4147-A177-3AD203B41FA5}">
                      <a16:colId xmlns:a16="http://schemas.microsoft.com/office/drawing/2014/main" val="2984772544"/>
                    </a:ext>
                  </a:extLst>
                </a:gridCol>
                <a:gridCol w="528041">
                  <a:extLst>
                    <a:ext uri="{9D8B030D-6E8A-4147-A177-3AD203B41FA5}">
                      <a16:colId xmlns:a16="http://schemas.microsoft.com/office/drawing/2014/main" val="3608515646"/>
                    </a:ext>
                  </a:extLst>
                </a:gridCol>
                <a:gridCol w="696318">
                  <a:extLst>
                    <a:ext uri="{9D8B030D-6E8A-4147-A177-3AD203B41FA5}">
                      <a16:colId xmlns:a16="http://schemas.microsoft.com/office/drawing/2014/main" val="2510273014"/>
                    </a:ext>
                  </a:extLst>
                </a:gridCol>
                <a:gridCol w="272724">
                  <a:extLst>
                    <a:ext uri="{9D8B030D-6E8A-4147-A177-3AD203B41FA5}">
                      <a16:colId xmlns:a16="http://schemas.microsoft.com/office/drawing/2014/main" val="2373663398"/>
                    </a:ext>
                  </a:extLst>
                </a:gridCol>
                <a:gridCol w="2988363">
                  <a:extLst>
                    <a:ext uri="{9D8B030D-6E8A-4147-A177-3AD203B41FA5}">
                      <a16:colId xmlns:a16="http://schemas.microsoft.com/office/drawing/2014/main" val="1100814928"/>
                    </a:ext>
                  </a:extLst>
                </a:gridCol>
              </a:tblGrid>
              <a:tr h="1939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B07326671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TEIXITS J MARI SERRA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07/05/1992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27566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B57465957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REFREFOR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PI DES CATALA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547336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A07610744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FRUMENTARIA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FERRAN A LA SAVINA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326422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A07610744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FRUMENTARIA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SAVINA A EL 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16/03/1993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959265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B07615594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TURSERRA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D'ISIDOR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851995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A07093834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CARLOS SOCIEDAD ANONIMA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SAVINA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18/12/1981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705380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A07093834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CARLOS SOCIEDAD ANONIMA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SAVINA A EL 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84303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A07093834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CARLOS SOCIEDAD ANONIMA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VENDA DE SA MIRANDA CALA SAONA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00426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B07848955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INSTALACIONES JODAR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55551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B07848955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INSTALACIONES JODAR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679701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B07848955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INSTALACIONES JODAR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SENIETA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7849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B07579394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PETROFOR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SAVINA A EL FAR DE LA 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56829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B07579394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PETROFOR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10/06/1992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13360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B07579394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PETROFOR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DES MOLI S'ESTANY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328364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B57538183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PESCADERIA MARI RIVARES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VENDA DE PORTOSSALER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174544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B57538183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PESCADERIA MARI RIVARES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VUIT D'AGOST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02965"/>
                  </a:ext>
                </a:extLst>
              </a:tr>
              <a:tr h="3511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B16663981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SUPERMERCATS DE FORMENTERA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PORTOSSALE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7149"/>
                  </a:ext>
                </a:extLst>
              </a:tr>
              <a:tr h="3511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B16663981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SUPERMERCATS DE FORMENTERA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07/02/2020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30705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E1A1761-013F-55ED-BF4F-ED80156705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D076A679-A45A-5D00-0B58-C2E565E8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4738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906ED2-1FF4-F27C-C46E-DEA9349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8AB5E354-CD21-124B-B91C-90ABCED11F84}"/>
              </a:ext>
            </a:extLst>
          </p:cNvPr>
          <p:cNvGraphicFramePr>
            <a:graphicFrameLocks noGrp="1"/>
          </p:cNvGraphicFramePr>
          <p:nvPr/>
        </p:nvGraphicFramePr>
        <p:xfrm>
          <a:off x="990599" y="1559727"/>
          <a:ext cx="10515599" cy="2254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236">
                  <a:extLst>
                    <a:ext uri="{9D8B030D-6E8A-4147-A177-3AD203B41FA5}">
                      <a16:colId xmlns:a16="http://schemas.microsoft.com/office/drawing/2014/main" val="3685905832"/>
                    </a:ext>
                  </a:extLst>
                </a:gridCol>
                <a:gridCol w="1310915">
                  <a:extLst>
                    <a:ext uri="{9D8B030D-6E8A-4147-A177-3AD203B41FA5}">
                      <a16:colId xmlns:a16="http://schemas.microsoft.com/office/drawing/2014/main" val="2946646606"/>
                    </a:ext>
                  </a:extLst>
                </a:gridCol>
                <a:gridCol w="146397">
                  <a:extLst>
                    <a:ext uri="{9D8B030D-6E8A-4147-A177-3AD203B41FA5}">
                      <a16:colId xmlns:a16="http://schemas.microsoft.com/office/drawing/2014/main" val="3765602586"/>
                    </a:ext>
                  </a:extLst>
                </a:gridCol>
                <a:gridCol w="953241">
                  <a:extLst>
                    <a:ext uri="{9D8B030D-6E8A-4147-A177-3AD203B41FA5}">
                      <a16:colId xmlns:a16="http://schemas.microsoft.com/office/drawing/2014/main" val="1397772546"/>
                    </a:ext>
                  </a:extLst>
                </a:gridCol>
                <a:gridCol w="346028">
                  <a:extLst>
                    <a:ext uri="{9D8B030D-6E8A-4147-A177-3AD203B41FA5}">
                      <a16:colId xmlns:a16="http://schemas.microsoft.com/office/drawing/2014/main" val="310047763"/>
                    </a:ext>
                  </a:extLst>
                </a:gridCol>
                <a:gridCol w="339374">
                  <a:extLst>
                    <a:ext uri="{9D8B030D-6E8A-4147-A177-3AD203B41FA5}">
                      <a16:colId xmlns:a16="http://schemas.microsoft.com/office/drawing/2014/main" val="2251584600"/>
                    </a:ext>
                  </a:extLst>
                </a:gridCol>
                <a:gridCol w="512388">
                  <a:extLst>
                    <a:ext uri="{9D8B030D-6E8A-4147-A177-3AD203B41FA5}">
                      <a16:colId xmlns:a16="http://schemas.microsoft.com/office/drawing/2014/main" val="1932274975"/>
                    </a:ext>
                  </a:extLst>
                </a:gridCol>
                <a:gridCol w="991504">
                  <a:extLst>
                    <a:ext uri="{9D8B030D-6E8A-4147-A177-3AD203B41FA5}">
                      <a16:colId xmlns:a16="http://schemas.microsoft.com/office/drawing/2014/main" val="3570707365"/>
                    </a:ext>
                  </a:extLst>
                </a:gridCol>
                <a:gridCol w="499079">
                  <a:extLst>
                    <a:ext uri="{9D8B030D-6E8A-4147-A177-3AD203B41FA5}">
                      <a16:colId xmlns:a16="http://schemas.microsoft.com/office/drawing/2014/main" val="2651179926"/>
                    </a:ext>
                  </a:extLst>
                </a:gridCol>
                <a:gridCol w="454162">
                  <a:extLst>
                    <a:ext uri="{9D8B030D-6E8A-4147-A177-3AD203B41FA5}">
                      <a16:colId xmlns:a16="http://schemas.microsoft.com/office/drawing/2014/main" val="3207677219"/>
                    </a:ext>
                  </a:extLst>
                </a:gridCol>
                <a:gridCol w="552314">
                  <a:extLst>
                    <a:ext uri="{9D8B030D-6E8A-4147-A177-3AD203B41FA5}">
                      <a16:colId xmlns:a16="http://schemas.microsoft.com/office/drawing/2014/main" val="3636178458"/>
                    </a:ext>
                  </a:extLst>
                </a:gridCol>
                <a:gridCol w="592241">
                  <a:extLst>
                    <a:ext uri="{9D8B030D-6E8A-4147-A177-3AD203B41FA5}">
                      <a16:colId xmlns:a16="http://schemas.microsoft.com/office/drawing/2014/main" val="192853727"/>
                    </a:ext>
                  </a:extLst>
                </a:gridCol>
                <a:gridCol w="598895">
                  <a:extLst>
                    <a:ext uri="{9D8B030D-6E8A-4147-A177-3AD203B41FA5}">
                      <a16:colId xmlns:a16="http://schemas.microsoft.com/office/drawing/2014/main" val="708284356"/>
                    </a:ext>
                  </a:extLst>
                </a:gridCol>
                <a:gridCol w="234567">
                  <a:extLst>
                    <a:ext uri="{9D8B030D-6E8A-4147-A177-3AD203B41FA5}">
                      <a16:colId xmlns:a16="http://schemas.microsoft.com/office/drawing/2014/main" val="4290720056"/>
                    </a:ext>
                  </a:extLst>
                </a:gridCol>
                <a:gridCol w="2570258">
                  <a:extLst>
                    <a:ext uri="{9D8B030D-6E8A-4147-A177-3AD203B41FA5}">
                      <a16:colId xmlns:a16="http://schemas.microsoft.com/office/drawing/2014/main" val="2655391359"/>
                    </a:ext>
                  </a:extLst>
                </a:gridCol>
              </a:tblGrid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A07229420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CARNES ROIPE SA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DIPUTAT MARIANO SERRA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1.960.183 €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700.065 €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4722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380380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A07229420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CARNES ROIPE SA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DES METGE VICENT RIERA FERRER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1.960.183 €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560.052 €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4722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172151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A07229420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CARNES ROIPE SA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DIPUTAT MARIANO SERRA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1.960.183 €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700.065 €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28/01/1987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4722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091147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41405263L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VIÑETS TUR AMADOR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DES PLA DEL REI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Personas físicas o autónomos con DNI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90.000 €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31.083 €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4777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862116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B07102718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CASA PAYA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JAUME 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18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1.459.068 €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448.944 €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04/06/1982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4752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929010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B07102718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CASA PAYA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CR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DE LA SAVINA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S/N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1.459.068 €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561.180 €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4752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828630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B07102718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CASA PAYA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DES PLA DEL REI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Sociedad limitada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1.459.068 €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448.944 €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4752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51942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B07531742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FORPREU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AV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MEDITERRANIA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4.677.370 €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4.677.370 €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16/05/1991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4711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42930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B16666570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 BAZAAR SOCIEDAD LIMITADA.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DE RAMON LLULL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 dirty="0">
                          <a:effectLst/>
                        </a:rPr>
                        <a:t>6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13.737.955 €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2.830.340 €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30/01/2020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4751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791507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B16666570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 BAZAAR SOCIEDAD LIMITADA.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DE RAMON LLULL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 dirty="0">
                          <a:effectLst/>
                        </a:rPr>
                        <a:t>13.737.955 €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3.001.033 €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4751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269264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B57296824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PERFUMERIAS CLAPES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JAUME 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5.570.728 €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 dirty="0">
                          <a:effectLst/>
                        </a:rPr>
                        <a:t>585.495 €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4775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575456"/>
                  </a:ext>
                </a:extLst>
              </a:tr>
              <a:tr h="99895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B07138944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OPTICA DOCTOR MARI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PUNTA PRIMA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07871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5.364.019 €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242.923 €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 dirty="0">
                          <a:effectLst/>
                        </a:rPr>
                        <a:t>4778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993064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08745DEA-97B5-9660-58E9-2F5EC92BBD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5092FB79-75E0-FAD7-C9CF-7E8313FE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C61DF8B-7F0F-AD1F-B9BD-3B203AF8AB53}"/>
              </a:ext>
            </a:extLst>
          </p:cNvPr>
          <p:cNvGraphicFramePr>
            <a:graphicFrameLocks noGrp="1"/>
          </p:cNvGraphicFramePr>
          <p:nvPr/>
        </p:nvGraphicFramePr>
        <p:xfrm>
          <a:off x="990599" y="3814227"/>
          <a:ext cx="10515599" cy="475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236">
                  <a:extLst>
                    <a:ext uri="{9D8B030D-6E8A-4147-A177-3AD203B41FA5}">
                      <a16:colId xmlns:a16="http://schemas.microsoft.com/office/drawing/2014/main" val="3925987915"/>
                    </a:ext>
                  </a:extLst>
                </a:gridCol>
                <a:gridCol w="1310915">
                  <a:extLst>
                    <a:ext uri="{9D8B030D-6E8A-4147-A177-3AD203B41FA5}">
                      <a16:colId xmlns:a16="http://schemas.microsoft.com/office/drawing/2014/main" val="2245222861"/>
                    </a:ext>
                  </a:extLst>
                </a:gridCol>
                <a:gridCol w="146397">
                  <a:extLst>
                    <a:ext uri="{9D8B030D-6E8A-4147-A177-3AD203B41FA5}">
                      <a16:colId xmlns:a16="http://schemas.microsoft.com/office/drawing/2014/main" val="1969415129"/>
                    </a:ext>
                  </a:extLst>
                </a:gridCol>
                <a:gridCol w="953241">
                  <a:extLst>
                    <a:ext uri="{9D8B030D-6E8A-4147-A177-3AD203B41FA5}">
                      <a16:colId xmlns:a16="http://schemas.microsoft.com/office/drawing/2014/main" val="207490988"/>
                    </a:ext>
                  </a:extLst>
                </a:gridCol>
                <a:gridCol w="346028">
                  <a:extLst>
                    <a:ext uri="{9D8B030D-6E8A-4147-A177-3AD203B41FA5}">
                      <a16:colId xmlns:a16="http://schemas.microsoft.com/office/drawing/2014/main" val="1892211735"/>
                    </a:ext>
                  </a:extLst>
                </a:gridCol>
                <a:gridCol w="339374">
                  <a:extLst>
                    <a:ext uri="{9D8B030D-6E8A-4147-A177-3AD203B41FA5}">
                      <a16:colId xmlns:a16="http://schemas.microsoft.com/office/drawing/2014/main" val="2910628815"/>
                    </a:ext>
                  </a:extLst>
                </a:gridCol>
                <a:gridCol w="512388">
                  <a:extLst>
                    <a:ext uri="{9D8B030D-6E8A-4147-A177-3AD203B41FA5}">
                      <a16:colId xmlns:a16="http://schemas.microsoft.com/office/drawing/2014/main" val="3362441836"/>
                    </a:ext>
                  </a:extLst>
                </a:gridCol>
                <a:gridCol w="991504">
                  <a:extLst>
                    <a:ext uri="{9D8B030D-6E8A-4147-A177-3AD203B41FA5}">
                      <a16:colId xmlns:a16="http://schemas.microsoft.com/office/drawing/2014/main" val="779282928"/>
                    </a:ext>
                  </a:extLst>
                </a:gridCol>
                <a:gridCol w="499079">
                  <a:extLst>
                    <a:ext uri="{9D8B030D-6E8A-4147-A177-3AD203B41FA5}">
                      <a16:colId xmlns:a16="http://schemas.microsoft.com/office/drawing/2014/main" val="3888058688"/>
                    </a:ext>
                  </a:extLst>
                </a:gridCol>
                <a:gridCol w="454162">
                  <a:extLst>
                    <a:ext uri="{9D8B030D-6E8A-4147-A177-3AD203B41FA5}">
                      <a16:colId xmlns:a16="http://schemas.microsoft.com/office/drawing/2014/main" val="2874636450"/>
                    </a:ext>
                  </a:extLst>
                </a:gridCol>
                <a:gridCol w="552314">
                  <a:extLst>
                    <a:ext uri="{9D8B030D-6E8A-4147-A177-3AD203B41FA5}">
                      <a16:colId xmlns:a16="http://schemas.microsoft.com/office/drawing/2014/main" val="3188641401"/>
                    </a:ext>
                  </a:extLst>
                </a:gridCol>
                <a:gridCol w="592241">
                  <a:extLst>
                    <a:ext uri="{9D8B030D-6E8A-4147-A177-3AD203B41FA5}">
                      <a16:colId xmlns:a16="http://schemas.microsoft.com/office/drawing/2014/main" val="1439019987"/>
                    </a:ext>
                  </a:extLst>
                </a:gridCol>
                <a:gridCol w="598895">
                  <a:extLst>
                    <a:ext uri="{9D8B030D-6E8A-4147-A177-3AD203B41FA5}">
                      <a16:colId xmlns:a16="http://schemas.microsoft.com/office/drawing/2014/main" val="281868652"/>
                    </a:ext>
                  </a:extLst>
                </a:gridCol>
                <a:gridCol w="234567">
                  <a:extLst>
                    <a:ext uri="{9D8B030D-6E8A-4147-A177-3AD203B41FA5}">
                      <a16:colId xmlns:a16="http://schemas.microsoft.com/office/drawing/2014/main" val="3588852985"/>
                    </a:ext>
                  </a:extLst>
                </a:gridCol>
                <a:gridCol w="2570258">
                  <a:extLst>
                    <a:ext uri="{9D8B030D-6E8A-4147-A177-3AD203B41FA5}">
                      <a16:colId xmlns:a16="http://schemas.microsoft.com/office/drawing/2014/main" val="988557495"/>
                    </a:ext>
                  </a:extLst>
                </a:gridCol>
              </a:tblGrid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B07812423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GASIFRED SL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CR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LA SAVINA A EL FAR DE LA MOLA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999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6.345.878 €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810.880 €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4719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466326"/>
                  </a:ext>
                </a:extLst>
              </a:tr>
              <a:tr h="99895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B07812423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GASIFRED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LG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VENDA DE PORTOSSALER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282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6.345.878 €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810.880 €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4719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522595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B07812423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GASIFRED SL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LG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600" u="none" strike="noStrike">
                          <a:effectLst/>
                        </a:rPr>
                        <a:t>VENDA DE SA MIRANDA CALA SAONA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73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6.345.878 €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810.880 €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4719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274487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4822C76-A0BA-2F9A-6089-30798BC7B64A}"/>
              </a:ext>
            </a:extLst>
          </p:cNvPr>
          <p:cNvGraphicFramePr>
            <a:graphicFrameLocks noGrp="1"/>
          </p:cNvGraphicFramePr>
          <p:nvPr/>
        </p:nvGraphicFramePr>
        <p:xfrm>
          <a:off x="990598" y="4289872"/>
          <a:ext cx="10515599" cy="75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236">
                  <a:extLst>
                    <a:ext uri="{9D8B030D-6E8A-4147-A177-3AD203B41FA5}">
                      <a16:colId xmlns:a16="http://schemas.microsoft.com/office/drawing/2014/main" val="1285518722"/>
                    </a:ext>
                  </a:extLst>
                </a:gridCol>
                <a:gridCol w="1310915">
                  <a:extLst>
                    <a:ext uri="{9D8B030D-6E8A-4147-A177-3AD203B41FA5}">
                      <a16:colId xmlns:a16="http://schemas.microsoft.com/office/drawing/2014/main" val="4174771584"/>
                    </a:ext>
                  </a:extLst>
                </a:gridCol>
                <a:gridCol w="146397">
                  <a:extLst>
                    <a:ext uri="{9D8B030D-6E8A-4147-A177-3AD203B41FA5}">
                      <a16:colId xmlns:a16="http://schemas.microsoft.com/office/drawing/2014/main" val="1031548923"/>
                    </a:ext>
                  </a:extLst>
                </a:gridCol>
                <a:gridCol w="953241">
                  <a:extLst>
                    <a:ext uri="{9D8B030D-6E8A-4147-A177-3AD203B41FA5}">
                      <a16:colId xmlns:a16="http://schemas.microsoft.com/office/drawing/2014/main" val="157801197"/>
                    </a:ext>
                  </a:extLst>
                </a:gridCol>
                <a:gridCol w="346028">
                  <a:extLst>
                    <a:ext uri="{9D8B030D-6E8A-4147-A177-3AD203B41FA5}">
                      <a16:colId xmlns:a16="http://schemas.microsoft.com/office/drawing/2014/main" val="360796445"/>
                    </a:ext>
                  </a:extLst>
                </a:gridCol>
                <a:gridCol w="339374">
                  <a:extLst>
                    <a:ext uri="{9D8B030D-6E8A-4147-A177-3AD203B41FA5}">
                      <a16:colId xmlns:a16="http://schemas.microsoft.com/office/drawing/2014/main" val="3933868535"/>
                    </a:ext>
                  </a:extLst>
                </a:gridCol>
                <a:gridCol w="512388">
                  <a:extLst>
                    <a:ext uri="{9D8B030D-6E8A-4147-A177-3AD203B41FA5}">
                      <a16:colId xmlns:a16="http://schemas.microsoft.com/office/drawing/2014/main" val="3999567782"/>
                    </a:ext>
                  </a:extLst>
                </a:gridCol>
                <a:gridCol w="991504">
                  <a:extLst>
                    <a:ext uri="{9D8B030D-6E8A-4147-A177-3AD203B41FA5}">
                      <a16:colId xmlns:a16="http://schemas.microsoft.com/office/drawing/2014/main" val="3032790244"/>
                    </a:ext>
                  </a:extLst>
                </a:gridCol>
                <a:gridCol w="499079">
                  <a:extLst>
                    <a:ext uri="{9D8B030D-6E8A-4147-A177-3AD203B41FA5}">
                      <a16:colId xmlns:a16="http://schemas.microsoft.com/office/drawing/2014/main" val="4194824182"/>
                    </a:ext>
                  </a:extLst>
                </a:gridCol>
                <a:gridCol w="454162">
                  <a:extLst>
                    <a:ext uri="{9D8B030D-6E8A-4147-A177-3AD203B41FA5}">
                      <a16:colId xmlns:a16="http://schemas.microsoft.com/office/drawing/2014/main" val="325200585"/>
                    </a:ext>
                  </a:extLst>
                </a:gridCol>
                <a:gridCol w="552314">
                  <a:extLst>
                    <a:ext uri="{9D8B030D-6E8A-4147-A177-3AD203B41FA5}">
                      <a16:colId xmlns:a16="http://schemas.microsoft.com/office/drawing/2014/main" val="3426284137"/>
                    </a:ext>
                  </a:extLst>
                </a:gridCol>
                <a:gridCol w="592241">
                  <a:extLst>
                    <a:ext uri="{9D8B030D-6E8A-4147-A177-3AD203B41FA5}">
                      <a16:colId xmlns:a16="http://schemas.microsoft.com/office/drawing/2014/main" val="1700290361"/>
                    </a:ext>
                  </a:extLst>
                </a:gridCol>
                <a:gridCol w="598895">
                  <a:extLst>
                    <a:ext uri="{9D8B030D-6E8A-4147-A177-3AD203B41FA5}">
                      <a16:colId xmlns:a16="http://schemas.microsoft.com/office/drawing/2014/main" val="4226655162"/>
                    </a:ext>
                  </a:extLst>
                </a:gridCol>
                <a:gridCol w="234567">
                  <a:extLst>
                    <a:ext uri="{9D8B030D-6E8A-4147-A177-3AD203B41FA5}">
                      <a16:colId xmlns:a16="http://schemas.microsoft.com/office/drawing/2014/main" val="431370576"/>
                    </a:ext>
                  </a:extLst>
                </a:gridCol>
                <a:gridCol w="2570258">
                  <a:extLst>
                    <a:ext uri="{9D8B030D-6E8A-4147-A177-3AD203B41FA5}">
                      <a16:colId xmlns:a16="http://schemas.microsoft.com/office/drawing/2014/main" val="447220096"/>
                    </a:ext>
                  </a:extLst>
                </a:gridCol>
              </a:tblGrid>
              <a:tr h="99895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A60181294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FRANCHISING CALZEDONIA ESPAÑA SA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DES PLA DEL REI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59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1363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271.416.000 €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975.023 €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4771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621002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B95390761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CECOSA SUPERMERCADOS SOCIEDAD LIMITADA UNIPERSONAL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CL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SANT ANTONI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12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limitada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2563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14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449.493.000 €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1.864.772 €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4711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174095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A28354520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CR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LA SAVINA A EL FAR DE LA MOLA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S/N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3367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2.222.614.000 €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1.970.477 €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4730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068425"/>
                  </a:ext>
                </a:extLst>
              </a:tr>
              <a:tr h="180810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A28354520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CEDIPSA COMPAÑIA ESPAÑOLA DISTRIBUIDORA DE PETROLEOS SA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LG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VENDA DES BROLLS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07860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FORMENTERA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>
                          <a:effectLst/>
                        </a:rPr>
                        <a:t>Sociedad anónima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3367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5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2.222.614.000 €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1.970.477 €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u="none" strike="noStrike">
                          <a:effectLst/>
                        </a:rPr>
                        <a:t>4730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" marR="4995" marT="4995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0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98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2D4FA50-E9E6-5D61-3A89-8F81CCE26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DEA6479-9A99-AD11-10DC-D25DB1CC2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251749"/>
              </p:ext>
            </p:extLst>
          </p:nvPr>
        </p:nvGraphicFramePr>
        <p:xfrm>
          <a:off x="777412" y="586333"/>
          <a:ext cx="10637173" cy="5532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289">
                  <a:extLst>
                    <a:ext uri="{9D8B030D-6E8A-4147-A177-3AD203B41FA5}">
                      <a16:colId xmlns:a16="http://schemas.microsoft.com/office/drawing/2014/main" val="3694194179"/>
                    </a:ext>
                  </a:extLst>
                </a:gridCol>
                <a:gridCol w="1369508">
                  <a:extLst>
                    <a:ext uri="{9D8B030D-6E8A-4147-A177-3AD203B41FA5}">
                      <a16:colId xmlns:a16="http://schemas.microsoft.com/office/drawing/2014/main" val="402273304"/>
                    </a:ext>
                  </a:extLst>
                </a:gridCol>
                <a:gridCol w="160369">
                  <a:extLst>
                    <a:ext uri="{9D8B030D-6E8A-4147-A177-3AD203B41FA5}">
                      <a16:colId xmlns:a16="http://schemas.microsoft.com/office/drawing/2014/main" val="75592852"/>
                    </a:ext>
                  </a:extLst>
                </a:gridCol>
                <a:gridCol w="1044218">
                  <a:extLst>
                    <a:ext uri="{9D8B030D-6E8A-4147-A177-3AD203B41FA5}">
                      <a16:colId xmlns:a16="http://schemas.microsoft.com/office/drawing/2014/main" val="201946037"/>
                    </a:ext>
                  </a:extLst>
                </a:gridCol>
                <a:gridCol w="379053">
                  <a:extLst>
                    <a:ext uri="{9D8B030D-6E8A-4147-A177-3AD203B41FA5}">
                      <a16:colId xmlns:a16="http://schemas.microsoft.com/office/drawing/2014/main" val="1083916342"/>
                    </a:ext>
                  </a:extLst>
                </a:gridCol>
                <a:gridCol w="371764">
                  <a:extLst>
                    <a:ext uri="{9D8B030D-6E8A-4147-A177-3AD203B41FA5}">
                      <a16:colId xmlns:a16="http://schemas.microsoft.com/office/drawing/2014/main" val="2336343370"/>
                    </a:ext>
                  </a:extLst>
                </a:gridCol>
                <a:gridCol w="933053">
                  <a:extLst>
                    <a:ext uri="{9D8B030D-6E8A-4147-A177-3AD203B41FA5}">
                      <a16:colId xmlns:a16="http://schemas.microsoft.com/office/drawing/2014/main" val="162097793"/>
                    </a:ext>
                  </a:extLst>
                </a:gridCol>
                <a:gridCol w="1086132">
                  <a:extLst>
                    <a:ext uri="{9D8B030D-6E8A-4147-A177-3AD203B41FA5}">
                      <a16:colId xmlns:a16="http://schemas.microsoft.com/office/drawing/2014/main" val="4284156605"/>
                    </a:ext>
                  </a:extLst>
                </a:gridCol>
                <a:gridCol w="546711">
                  <a:extLst>
                    <a:ext uri="{9D8B030D-6E8A-4147-A177-3AD203B41FA5}">
                      <a16:colId xmlns:a16="http://schemas.microsoft.com/office/drawing/2014/main" val="940226284"/>
                    </a:ext>
                  </a:extLst>
                </a:gridCol>
                <a:gridCol w="497507">
                  <a:extLst>
                    <a:ext uri="{9D8B030D-6E8A-4147-A177-3AD203B41FA5}">
                      <a16:colId xmlns:a16="http://schemas.microsoft.com/office/drawing/2014/main" val="1407435951"/>
                    </a:ext>
                  </a:extLst>
                </a:gridCol>
                <a:gridCol w="656053">
                  <a:extLst>
                    <a:ext uri="{9D8B030D-6E8A-4147-A177-3AD203B41FA5}">
                      <a16:colId xmlns:a16="http://schemas.microsoft.com/office/drawing/2014/main" val="4084181773"/>
                    </a:ext>
                  </a:extLst>
                </a:gridCol>
                <a:gridCol w="256955">
                  <a:extLst>
                    <a:ext uri="{9D8B030D-6E8A-4147-A177-3AD203B41FA5}">
                      <a16:colId xmlns:a16="http://schemas.microsoft.com/office/drawing/2014/main" val="603780666"/>
                    </a:ext>
                  </a:extLst>
                </a:gridCol>
                <a:gridCol w="2815561">
                  <a:extLst>
                    <a:ext uri="{9D8B030D-6E8A-4147-A177-3AD203B41FA5}">
                      <a16:colId xmlns:a16="http://schemas.microsoft.com/office/drawing/2014/main" val="2312160855"/>
                    </a:ext>
                  </a:extLst>
                </a:gridCol>
              </a:tblGrid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Y7073932C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FONTANA FRANCESCA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IBIZA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271699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47636504P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FORGAS FARRE ANNA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16171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Y1137046D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FORLINI ALICE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VENDA DE CAN LLATZER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176069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72461589C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FRANCO MARTINEZ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GOLF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458176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73990212V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GADEA GRIMALT EUTROPIA LUCIA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640830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31654045L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GAGO GARRIDO PEDRO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174916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19093662M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GALLEGO RUBIO ISMAEL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669799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47251209D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GALVEZ COLOMAR MARIA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49568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47090131T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ATIENZAR AGUSTIN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564220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30234464K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CAPEL MARIA DE LOS REYES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PARE VICENT COSTA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047617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11393977F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GONZALEZ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TUR TUR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668734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02609173F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GUERRICAGOITIA JOSE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22544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22933541B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MOLINA CATERINA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 GORBEA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831116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73066990S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POLA ANA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466649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13063262K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URRUCHI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RESIDENCIAL 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13150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X4830811Y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GILARDENGHI MARIA EUGENIA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GINESTAS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525218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18999457P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YUSTE AMELIA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925784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41441868P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GUASCH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197685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41440721B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GUASCH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651865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41457204A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MARI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227640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41432956C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YEPES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MARIANO RIQUER WALLIS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482828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50301927F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GUITIAN LOPEZ DE HARO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918915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41443907T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GUTIERREZ PEREZ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PADRE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408049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Y8705932D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GUZMAN PUMERO ANGEL JOEL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310913"/>
                  </a:ext>
                </a:extLst>
              </a:tr>
              <a:tr h="2212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X2234959A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HARDIMAN DEIRDRE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MARGARITAS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08175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1F5CC12-30A7-81E0-840B-788EB894E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7F6631-BDD9-1A9F-77EF-54228DB5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073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DE73647-AA6F-D92D-CB36-439DEFC39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12AC941-7459-1F1B-7F41-109C8B1BD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525197"/>
              </p:ext>
            </p:extLst>
          </p:nvPr>
        </p:nvGraphicFramePr>
        <p:xfrm>
          <a:off x="762290" y="478845"/>
          <a:ext cx="10972218" cy="544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2960">
                  <a:extLst>
                    <a:ext uri="{9D8B030D-6E8A-4147-A177-3AD203B41FA5}">
                      <a16:colId xmlns:a16="http://schemas.microsoft.com/office/drawing/2014/main" val="703933500"/>
                    </a:ext>
                  </a:extLst>
                </a:gridCol>
                <a:gridCol w="1396362">
                  <a:extLst>
                    <a:ext uri="{9D8B030D-6E8A-4147-A177-3AD203B41FA5}">
                      <a16:colId xmlns:a16="http://schemas.microsoft.com/office/drawing/2014/main" val="1893253507"/>
                    </a:ext>
                  </a:extLst>
                </a:gridCol>
                <a:gridCol w="165420">
                  <a:extLst>
                    <a:ext uri="{9D8B030D-6E8A-4147-A177-3AD203B41FA5}">
                      <a16:colId xmlns:a16="http://schemas.microsoft.com/office/drawing/2014/main" val="1206494845"/>
                    </a:ext>
                  </a:extLst>
                </a:gridCol>
                <a:gridCol w="1077108">
                  <a:extLst>
                    <a:ext uri="{9D8B030D-6E8A-4147-A177-3AD203B41FA5}">
                      <a16:colId xmlns:a16="http://schemas.microsoft.com/office/drawing/2014/main" val="2272307770"/>
                    </a:ext>
                  </a:extLst>
                </a:gridCol>
                <a:gridCol w="390992">
                  <a:extLst>
                    <a:ext uri="{9D8B030D-6E8A-4147-A177-3AD203B41FA5}">
                      <a16:colId xmlns:a16="http://schemas.microsoft.com/office/drawing/2014/main" val="218150656"/>
                    </a:ext>
                  </a:extLst>
                </a:gridCol>
                <a:gridCol w="383474">
                  <a:extLst>
                    <a:ext uri="{9D8B030D-6E8A-4147-A177-3AD203B41FA5}">
                      <a16:colId xmlns:a16="http://schemas.microsoft.com/office/drawing/2014/main" val="1515781777"/>
                    </a:ext>
                  </a:extLst>
                </a:gridCol>
                <a:gridCol w="962442">
                  <a:extLst>
                    <a:ext uri="{9D8B030D-6E8A-4147-A177-3AD203B41FA5}">
                      <a16:colId xmlns:a16="http://schemas.microsoft.com/office/drawing/2014/main" val="1344840021"/>
                    </a:ext>
                  </a:extLst>
                </a:gridCol>
                <a:gridCol w="1120342">
                  <a:extLst>
                    <a:ext uri="{9D8B030D-6E8A-4147-A177-3AD203B41FA5}">
                      <a16:colId xmlns:a16="http://schemas.microsoft.com/office/drawing/2014/main" val="3849037513"/>
                    </a:ext>
                  </a:extLst>
                </a:gridCol>
                <a:gridCol w="563931">
                  <a:extLst>
                    <a:ext uri="{9D8B030D-6E8A-4147-A177-3AD203B41FA5}">
                      <a16:colId xmlns:a16="http://schemas.microsoft.com/office/drawing/2014/main" val="1648656023"/>
                    </a:ext>
                  </a:extLst>
                </a:gridCol>
                <a:gridCol w="513177">
                  <a:extLst>
                    <a:ext uri="{9D8B030D-6E8A-4147-A177-3AD203B41FA5}">
                      <a16:colId xmlns:a16="http://schemas.microsoft.com/office/drawing/2014/main" val="3024183447"/>
                    </a:ext>
                  </a:extLst>
                </a:gridCol>
                <a:gridCol w="676717">
                  <a:extLst>
                    <a:ext uri="{9D8B030D-6E8A-4147-A177-3AD203B41FA5}">
                      <a16:colId xmlns:a16="http://schemas.microsoft.com/office/drawing/2014/main" val="4010042185"/>
                    </a:ext>
                  </a:extLst>
                </a:gridCol>
                <a:gridCol w="265048">
                  <a:extLst>
                    <a:ext uri="{9D8B030D-6E8A-4147-A177-3AD203B41FA5}">
                      <a16:colId xmlns:a16="http://schemas.microsoft.com/office/drawing/2014/main" val="1330704756"/>
                    </a:ext>
                  </a:extLst>
                </a:gridCol>
                <a:gridCol w="2904245">
                  <a:extLst>
                    <a:ext uri="{9D8B030D-6E8A-4147-A177-3AD203B41FA5}">
                      <a16:colId xmlns:a16="http://schemas.microsoft.com/office/drawing/2014/main" val="3099302653"/>
                    </a:ext>
                  </a:extLst>
                </a:gridCol>
              </a:tblGrid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X2234959A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HARDIMAN DEIRDRE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ROSALES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180251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40513948T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HERNANDEZ CALDERON PILAR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PINTORES PUGET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032271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Y9099060K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HEROVITS LILA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GOLF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36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19919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Y5604994T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HILDRETH JADE PETRINA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 (BUNGALOW PARK)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07840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SANTA EULARIA DES RIU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492150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Y5651497C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HOMMES JURGEN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574665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41453045F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IBORRA GOMEZ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NUESTRA SENYORA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327009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X2919515X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ILCHEV ILKO ANGELOV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LLINQUER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134343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B57201188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TOP 3 PUBLICIDAD EIVISSA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TERROLA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975890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X0504901M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JAYNE THOMAS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991401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41434206M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JOAN ESCANDELL ANTONI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24394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41432727K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GUASCH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03699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46957469W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GUASCH YOLANDA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11 (SANTA EULALIA)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901549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41442178L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MARI MARIA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843220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41456295Z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TORRES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OBISPO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36653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41452866N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TORRES FRANCISCO DE ASIS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259365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X2544135J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KASSUBEK DORIS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220085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46953904W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KAUL SANZ VIOLET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06976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Y4586742G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KLAINMAN FABIAN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436721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B16509275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TRADING IBIZA,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10/02/2017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18157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18056734D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LACHEN CASANOVAS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MARGARITAS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864373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Y4043422J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LAROSA MASSIMO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NUESTRA SENYORA DE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51976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Y5845859D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LATHBRIDGE COX PATRICK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455463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X0861644H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 GALL JOCELYNE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LAVANDAS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64735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41458371C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LEGGETT PEDDAR PATRICIO BRIAN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865406"/>
                  </a:ext>
                </a:extLst>
              </a:tr>
              <a:tr h="203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X3187684E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LINGWEI WANG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54810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E9375310-72FA-4258-F956-53089D9A99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559420-71EC-8F1D-77D4-E8241158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43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F69E075-F41E-22E3-7A93-6A66B24EA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6FCF899-A526-E8B3-D28A-3EB6CA8E4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480202"/>
              </p:ext>
            </p:extLst>
          </p:nvPr>
        </p:nvGraphicFramePr>
        <p:xfrm>
          <a:off x="804775" y="530491"/>
          <a:ext cx="10887248" cy="55638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4438">
                  <a:extLst>
                    <a:ext uri="{9D8B030D-6E8A-4147-A177-3AD203B41FA5}">
                      <a16:colId xmlns:a16="http://schemas.microsoft.com/office/drawing/2014/main" val="1392046845"/>
                    </a:ext>
                  </a:extLst>
                </a:gridCol>
                <a:gridCol w="1469788">
                  <a:extLst>
                    <a:ext uri="{9D8B030D-6E8A-4147-A177-3AD203B41FA5}">
                      <a16:colId xmlns:a16="http://schemas.microsoft.com/office/drawing/2014/main" val="1957271754"/>
                    </a:ext>
                  </a:extLst>
                </a:gridCol>
                <a:gridCol w="164139">
                  <a:extLst>
                    <a:ext uri="{9D8B030D-6E8A-4147-A177-3AD203B41FA5}">
                      <a16:colId xmlns:a16="http://schemas.microsoft.com/office/drawing/2014/main" val="2876090211"/>
                    </a:ext>
                  </a:extLst>
                </a:gridCol>
                <a:gridCol w="1068767">
                  <a:extLst>
                    <a:ext uri="{9D8B030D-6E8A-4147-A177-3AD203B41FA5}">
                      <a16:colId xmlns:a16="http://schemas.microsoft.com/office/drawing/2014/main" val="912037616"/>
                    </a:ext>
                  </a:extLst>
                </a:gridCol>
                <a:gridCol w="387964">
                  <a:extLst>
                    <a:ext uri="{9D8B030D-6E8A-4147-A177-3AD203B41FA5}">
                      <a16:colId xmlns:a16="http://schemas.microsoft.com/office/drawing/2014/main" val="2830495611"/>
                    </a:ext>
                  </a:extLst>
                </a:gridCol>
                <a:gridCol w="380504">
                  <a:extLst>
                    <a:ext uri="{9D8B030D-6E8A-4147-A177-3AD203B41FA5}">
                      <a16:colId xmlns:a16="http://schemas.microsoft.com/office/drawing/2014/main" val="3412353366"/>
                    </a:ext>
                  </a:extLst>
                </a:gridCol>
                <a:gridCol w="954989">
                  <a:extLst>
                    <a:ext uri="{9D8B030D-6E8A-4147-A177-3AD203B41FA5}">
                      <a16:colId xmlns:a16="http://schemas.microsoft.com/office/drawing/2014/main" val="803752913"/>
                    </a:ext>
                  </a:extLst>
                </a:gridCol>
                <a:gridCol w="1111666">
                  <a:extLst>
                    <a:ext uri="{9D8B030D-6E8A-4147-A177-3AD203B41FA5}">
                      <a16:colId xmlns:a16="http://schemas.microsoft.com/office/drawing/2014/main" val="555145775"/>
                    </a:ext>
                  </a:extLst>
                </a:gridCol>
                <a:gridCol w="559564">
                  <a:extLst>
                    <a:ext uri="{9D8B030D-6E8A-4147-A177-3AD203B41FA5}">
                      <a16:colId xmlns:a16="http://schemas.microsoft.com/office/drawing/2014/main" val="2838037960"/>
                    </a:ext>
                  </a:extLst>
                </a:gridCol>
                <a:gridCol w="509203">
                  <a:extLst>
                    <a:ext uri="{9D8B030D-6E8A-4147-A177-3AD203B41FA5}">
                      <a16:colId xmlns:a16="http://schemas.microsoft.com/office/drawing/2014/main" val="2829876781"/>
                    </a:ext>
                  </a:extLst>
                </a:gridCol>
                <a:gridCol w="671477">
                  <a:extLst>
                    <a:ext uri="{9D8B030D-6E8A-4147-A177-3AD203B41FA5}">
                      <a16:colId xmlns:a16="http://schemas.microsoft.com/office/drawing/2014/main" val="2253775817"/>
                    </a:ext>
                  </a:extLst>
                </a:gridCol>
                <a:gridCol w="262995">
                  <a:extLst>
                    <a:ext uri="{9D8B030D-6E8A-4147-A177-3AD203B41FA5}">
                      <a16:colId xmlns:a16="http://schemas.microsoft.com/office/drawing/2014/main" val="2429668728"/>
                    </a:ext>
                  </a:extLst>
                </a:gridCol>
                <a:gridCol w="2881754">
                  <a:extLst>
                    <a:ext uri="{9D8B030D-6E8A-4147-A177-3AD203B41FA5}">
                      <a16:colId xmlns:a16="http://schemas.microsoft.com/office/drawing/2014/main" val="911174153"/>
                    </a:ext>
                  </a:extLst>
                </a:gridCol>
              </a:tblGrid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25156592C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LIZALDE MOLINAS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LLONGA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00763801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X5566011B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LOISSE ROUANET MATHILDE MARIE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MARGARITAS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98555997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46957029E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ALVAREZ SILVIA ELISA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MARGARITAS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308911460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50186721P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LOPEZ GUTIERREZ FABIAN FERNANDO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CESAR PUGET RIQUER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49182893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44996963Q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RAMIREZ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474848156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34761456S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RAMIREZ MARIA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187020121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47431378L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SANCHEZ OLIVER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449966613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41460356G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LOZANO COSTA VICTOR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620478392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47340052A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LOZANO GUERRERO SABINA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PUNTA ARABI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04134247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47650857D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LUKATA NAJJAR IBRAHIM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587482324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Y5057934H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LUNA MOSQUERA JIMMY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92799658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Y6577869K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LUSTIGMAN ASAF ARIE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POLIGONO 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12531293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X7833725V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MANENTE ALICIA IONES MARCELLE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049719051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X0864679V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MARCIEL RICHARD MONKS JOHN PAUL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GERTRUDIS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229136614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45582415A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MARCO RODRIGUEZ EVA PATRICIA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 GINESTAS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309761769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41450708Q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CARDONA ELENA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650552320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41432819K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COLOMAR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ESPORTIU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99799267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41448914Q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GUASCH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26/02/2000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498159968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41437380M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MARI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709425361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41434670D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RAMON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CANAR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712419415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46951890N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SCHRODER JOSE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1522700529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41444690R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SERRA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529015963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41442458T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SERRA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EI-300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378418861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41442385L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TORRES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ISIDORO MACABICH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85404259"/>
                  </a:ext>
                </a:extLst>
              </a:tr>
              <a:tr h="2225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41432461P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MARI TUR MARIA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EULARIA DES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8" marR="4838" marT="4838" marB="0" anchor="b"/>
                </a:tc>
                <a:extLst>
                  <a:ext uri="{0D108BD9-81ED-4DB2-BD59-A6C34878D82A}">
                    <a16:rowId xmlns:a16="http://schemas.microsoft.com/office/drawing/2014/main" val="299061776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0417BD7-B606-C4B4-4AB0-F6617B39B2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39E0DA-BEFC-001B-3A3E-9EDB19CF0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60659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47794</Words>
  <Application>Microsoft Office PowerPoint</Application>
  <PresentationFormat>Panorámica</PresentationFormat>
  <Paragraphs>17527</Paragraphs>
  <Slides>63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69" baseType="lpstr">
      <vt:lpstr>Aptos</vt:lpstr>
      <vt:lpstr>Aptos Display</vt:lpstr>
      <vt:lpstr>Arial</vt:lpstr>
      <vt:lpstr>Calibri</vt:lpstr>
      <vt:lpstr>Century Gothic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Asun Sobré</dc:creator>
  <cp:lastModifiedBy>Asun Sobré</cp:lastModifiedBy>
  <cp:revision>1</cp:revision>
  <dcterms:created xsi:type="dcterms:W3CDTF">2024-07-16T07:16:43Z</dcterms:created>
  <dcterms:modified xsi:type="dcterms:W3CDTF">2024-07-22T09:25:33Z</dcterms:modified>
</cp:coreProperties>
</file>