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33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un Sobré" userId="0691871469d3e753" providerId="LiveId" clId="{6F767F1C-B5CC-4605-BA1D-DCDB44AF324C}"/>
    <pc:docChg chg="modSld">
      <pc:chgData name="Asun Sobré" userId="0691871469d3e753" providerId="LiveId" clId="{6F767F1C-B5CC-4605-BA1D-DCDB44AF324C}" dt="2023-11-27T09:03:38.497" v="1" actId="20577"/>
      <pc:docMkLst>
        <pc:docMk/>
      </pc:docMkLst>
      <pc:sldChg chg="modSp mod">
        <pc:chgData name="Asun Sobré" userId="0691871469d3e753" providerId="LiveId" clId="{6F767F1C-B5CC-4605-BA1D-DCDB44AF324C}" dt="2023-11-27T09:03:38.497" v="1" actId="20577"/>
        <pc:sldMkLst>
          <pc:docMk/>
          <pc:sldMk cId="3925299504" sldId="256"/>
        </pc:sldMkLst>
        <pc:spChg chg="mod">
          <ac:chgData name="Asun Sobré" userId="0691871469d3e753" providerId="LiveId" clId="{6F767F1C-B5CC-4605-BA1D-DCDB44AF324C}" dt="2023-11-27T09:03:38.497" v="1" actId="20577"/>
          <ac:spMkLst>
            <pc:docMk/>
            <pc:sldMk cId="3925299504" sldId="256"/>
            <ac:spMk id="6" creationId="{18DE85A6-8812-FF97-70AD-481E430706B9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../embeddings/oleObject10.bin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../embeddings/oleObject11.bin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../embeddings/oleObject12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5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6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7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8.bin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../embeddings/oleObject9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sng" strike="noStrike" kern="1200" spc="3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pc="300">
                <a:solidFill>
                  <a:srgbClr val="0070C0"/>
                </a:solidFill>
                <a:latin typeface="Algerian" panose="04020705040A02060702" pitchFamily="82" charset="0"/>
              </a:rPr>
              <a:t>ENERO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MESES.xlsx]Enero'!$B$1</c:f>
              <c:strCache>
                <c:ptCount val="1"/>
                <c:pt idx="0">
                  <c:v>ENERO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AB4-4605-85FB-7A5284F4033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AB4-4605-85FB-7A5284F4033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AB4-4605-85FB-7A5284F4033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AB4-4605-85FB-7A5284F40333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AB4-4605-85FB-7A5284F40333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AB4-4605-85FB-7A5284F40333}"/>
              </c:ext>
            </c:extLst>
          </c:dPt>
          <c:dPt>
            <c:idx val="7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AB4-4605-85FB-7A5284F40333}"/>
              </c:ext>
            </c:extLst>
          </c:dPt>
          <c:dPt>
            <c:idx val="8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0AB4-4605-85FB-7A5284F40333}"/>
              </c:ext>
            </c:extLst>
          </c:dPt>
          <c:dPt>
            <c:idx val="9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0AB4-4605-85FB-7A5284F40333}"/>
              </c:ext>
            </c:extLst>
          </c:dPt>
          <c:dPt>
            <c:idx val="10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0AB4-4605-85FB-7A5284F40333}"/>
              </c:ext>
            </c:extLst>
          </c:dPt>
          <c:dPt>
            <c:idx val="11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0AB4-4605-85FB-7A5284F40333}"/>
              </c:ext>
            </c:extLst>
          </c:dPt>
          <c:dLbls>
            <c:dLbl>
              <c:idx val="3"/>
              <c:layout>
                <c:manualLayout>
                  <c:x val="0"/>
                  <c:y val="-1.2075470741308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B4-4605-85FB-7A5284F40333}"/>
                </c:ext>
              </c:extLst>
            </c:dLbl>
            <c:dLbl>
              <c:idx val="6"/>
              <c:layout>
                <c:manualLayout>
                  <c:x val="0"/>
                  <c:y val="-1.4088049198193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AB4-4605-85FB-7A5284F40333}"/>
                </c:ext>
              </c:extLst>
            </c:dLbl>
            <c:dLbl>
              <c:idx val="8"/>
              <c:layout>
                <c:manualLayout>
                  <c:x val="1.283285210137859E-3"/>
                  <c:y val="-1.8113206111963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AB4-4605-85FB-7A5284F403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MESES.xlsx]Enero'!$A$2:$A$13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MESES.xlsx]Enero'!$B$2:$B$13</c:f>
              <c:numCache>
                <c:formatCode>#,##0\ _€</c:formatCode>
                <c:ptCount val="12"/>
                <c:pt idx="0">
                  <c:v>2700</c:v>
                </c:pt>
                <c:pt idx="1">
                  <c:v>4992.6000000000004</c:v>
                </c:pt>
                <c:pt idx="2">
                  <c:v>967.39130434782612</c:v>
                </c:pt>
                <c:pt idx="3">
                  <c:v>46699.708333333336</c:v>
                </c:pt>
                <c:pt idx="4">
                  <c:v>2425</c:v>
                </c:pt>
                <c:pt idx="5">
                  <c:v>2973.5614035087719</c:v>
                </c:pt>
                <c:pt idx="6">
                  <c:v>21491</c:v>
                </c:pt>
                <c:pt idx="7">
                  <c:v>3671.848484848485</c:v>
                </c:pt>
                <c:pt idx="8">
                  <c:v>22681.459016393441</c:v>
                </c:pt>
                <c:pt idx="9">
                  <c:v>9158.939393939394</c:v>
                </c:pt>
                <c:pt idx="10">
                  <c:v>1921.0666666666666</c:v>
                </c:pt>
                <c:pt idx="11">
                  <c:v>430.32258064516128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AB4-4605-85FB-7A5284F403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32304672"/>
        <c:axId val="526029136"/>
        <c:axId val="0"/>
      </c:bar3DChart>
      <c:catAx>
        <c:axId val="73230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26029136"/>
        <c:crosses val="autoZero"/>
        <c:auto val="1"/>
        <c:lblAlgn val="ctr"/>
        <c:lblOffset val="100"/>
        <c:noMultiLvlLbl val="0"/>
      </c:catAx>
      <c:valAx>
        <c:axId val="526029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32304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rgbClr val="0070C0"/>
              </a:solidFill>
              <a:latin typeface="Algerian" panose="04020705040A02060702" pitchFamily="82" charset="0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MESES.xlsx]Octubre'!$B$1</c:f>
              <c:strCache>
                <c:ptCount val="1"/>
                <c:pt idx="0">
                  <c:v>OCTUBRE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C3A-46B1-A101-B28EA9A447A7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C3A-46B1-A101-B28EA9A447A7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C3A-46B1-A101-B28EA9A447A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C3A-46B1-A101-B28EA9A447A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C3A-46B1-A101-B28EA9A447A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C3A-46B1-A101-B28EA9A447A7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C3A-46B1-A101-B28EA9A447A7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C3A-46B1-A101-B28EA9A447A7}"/>
              </c:ext>
            </c:extLst>
          </c:dPt>
          <c:dPt>
            <c:idx val="9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FC3A-46B1-A101-B28EA9A447A7}"/>
              </c:ext>
            </c:extLst>
          </c:dPt>
          <c:dPt>
            <c:idx val="10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C3A-46B1-A101-B28EA9A447A7}"/>
              </c:ext>
            </c:extLst>
          </c:dPt>
          <c:dPt>
            <c:idx val="11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FC3A-46B1-A101-B28EA9A447A7}"/>
              </c:ext>
            </c:extLst>
          </c:dPt>
          <c:dLbls>
            <c:dLbl>
              <c:idx val="3"/>
              <c:layout>
                <c:manualLayout>
                  <c:x val="0"/>
                  <c:y val="-1.2112035373501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C3A-46B1-A101-B28EA9A447A7}"/>
                </c:ext>
              </c:extLst>
            </c:dLbl>
            <c:dLbl>
              <c:idx val="6"/>
              <c:layout>
                <c:manualLayout>
                  <c:x val="0"/>
                  <c:y val="-8.07469024900095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C3A-46B1-A101-B28EA9A447A7}"/>
                </c:ext>
              </c:extLst>
            </c:dLbl>
            <c:dLbl>
              <c:idx val="8"/>
              <c:layout>
                <c:manualLayout>
                  <c:x val="0"/>
                  <c:y val="-4.03734512450043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C3A-46B1-A101-B28EA9A447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MESES.xlsx]Octubre'!$A$2:$A$13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MESES.xlsx]Octubre'!$B$2:$B$13</c:f>
              <c:numCache>
                <c:formatCode>#,##0\ _€</c:formatCode>
                <c:ptCount val="12"/>
                <c:pt idx="0">
                  <c:v>3551.0526315789475</c:v>
                </c:pt>
                <c:pt idx="1">
                  <c:v>6566.4</c:v>
                </c:pt>
                <c:pt idx="2">
                  <c:v>1272.3260869565217</c:v>
                </c:pt>
                <c:pt idx="3">
                  <c:v>61420.25</c:v>
                </c:pt>
                <c:pt idx="4">
                  <c:v>3189.625</c:v>
                </c:pt>
                <c:pt idx="5">
                  <c:v>3910.9122807017543</c:v>
                </c:pt>
                <c:pt idx="6">
                  <c:v>28265.272727272728</c:v>
                </c:pt>
                <c:pt idx="7">
                  <c:v>4829.363636363636</c:v>
                </c:pt>
                <c:pt idx="8">
                  <c:v>29831.065573770491</c:v>
                </c:pt>
                <c:pt idx="9">
                  <c:v>12045.939393939394</c:v>
                </c:pt>
                <c:pt idx="10">
                  <c:v>2526.8000000000002</c:v>
                </c:pt>
                <c:pt idx="11">
                  <c:v>566.22580645161293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FC3A-46B1-A101-B28EA9A447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53502656"/>
        <c:axId val="829069424"/>
        <c:axId val="0"/>
      </c:bar3DChart>
      <c:catAx>
        <c:axId val="205350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9069424"/>
        <c:crosses val="autoZero"/>
        <c:auto val="1"/>
        <c:lblAlgn val="ctr"/>
        <c:lblOffset val="100"/>
        <c:noMultiLvlLbl val="0"/>
      </c:catAx>
      <c:valAx>
        <c:axId val="82906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53502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pc="300">
                <a:solidFill>
                  <a:srgbClr val="0070C0"/>
                </a:solidFill>
                <a:latin typeface="Algerian" panose="04020705040A02060702" pitchFamily="82" charset="0"/>
              </a:rPr>
              <a:t>NOVIEMBRE</a:t>
            </a: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MESES.xlsx]Noviembre'!$B$1</c:f>
              <c:strCache>
                <c:ptCount val="1"/>
                <c:pt idx="0">
                  <c:v>NOVIEMBRE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A13-4E8A-B809-9FCF28178C01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A13-4E8A-B809-9FCF28178C01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A13-4E8A-B809-9FCF28178C01}"/>
              </c:ext>
            </c:extLst>
          </c:dPt>
          <c:dPt>
            <c:idx val="3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A13-4E8A-B809-9FCF28178C01}"/>
              </c:ext>
            </c:extLst>
          </c:dPt>
          <c:dPt>
            <c:idx val="4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A13-4E8A-B809-9FCF28178C01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A13-4E8A-B809-9FCF28178C0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A13-4E8A-B809-9FCF28178C0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A13-4E8A-B809-9FCF28178C01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A13-4E8A-B809-9FCF28178C01}"/>
              </c:ext>
            </c:extLst>
          </c:dPt>
          <c:dPt>
            <c:idx val="10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CA13-4E8A-B809-9FCF28178C01}"/>
              </c:ext>
            </c:extLst>
          </c:dPt>
          <c:dPt>
            <c:idx val="11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CA13-4E8A-B809-9FCF28178C01}"/>
              </c:ext>
            </c:extLst>
          </c:dPt>
          <c:dLbls>
            <c:dLbl>
              <c:idx val="3"/>
              <c:layout>
                <c:manualLayout>
                  <c:x val="2.5839793281653748E-3"/>
                  <c:y val="-1.2588511942070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A13-4E8A-B809-9FCF28178C01}"/>
                </c:ext>
              </c:extLst>
            </c:dLbl>
            <c:dLbl>
              <c:idx val="8"/>
              <c:layout>
                <c:manualLayout>
                  <c:x val="-1.2919896640826874E-3"/>
                  <c:y val="-1.2588511942070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A13-4E8A-B809-9FCF28178C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MESES.xlsx]Noviembre'!$A$2:$A$13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MESES.xlsx]Noviembre'!$B$2:$B$13</c:f>
              <c:numCache>
                <c:formatCode>#,##0\ _€</c:formatCode>
                <c:ptCount val="12"/>
                <c:pt idx="0">
                  <c:v>3604.9473684210525</c:v>
                </c:pt>
                <c:pt idx="1">
                  <c:v>6666.2</c:v>
                </c:pt>
                <c:pt idx="2">
                  <c:v>1291.6521739130435</c:v>
                </c:pt>
                <c:pt idx="3">
                  <c:v>62353.333333333336</c:v>
                </c:pt>
                <c:pt idx="4">
                  <c:v>3238.125</c:v>
                </c:pt>
                <c:pt idx="5">
                  <c:v>3970.3859649122805</c:v>
                </c:pt>
                <c:pt idx="6">
                  <c:v>28694.68181818182</c:v>
                </c:pt>
                <c:pt idx="7">
                  <c:v>4902.69696969697</c:v>
                </c:pt>
                <c:pt idx="8">
                  <c:v>30284.098360655738</c:v>
                </c:pt>
                <c:pt idx="9">
                  <c:v>12229</c:v>
                </c:pt>
                <c:pt idx="10">
                  <c:v>2565.2666666666669</c:v>
                </c:pt>
                <c:pt idx="11">
                  <c:v>574.64516129032256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A13-4E8A-B809-9FCF28178C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07757568"/>
        <c:axId val="725078272"/>
        <c:axId val="0"/>
      </c:bar3DChart>
      <c:catAx>
        <c:axId val="50775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25078272"/>
        <c:crosses val="autoZero"/>
        <c:auto val="1"/>
        <c:lblAlgn val="ctr"/>
        <c:lblOffset val="100"/>
        <c:noMultiLvlLbl val="0"/>
      </c:catAx>
      <c:valAx>
        <c:axId val="725078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07757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rgbClr val="0070C0"/>
              </a:solidFill>
              <a:latin typeface="Algerian" panose="04020705040A02060702" pitchFamily="82" charset="0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MESES.xlsx]Diciembre'!$B$1</c:f>
              <c:strCache>
                <c:ptCount val="1"/>
                <c:pt idx="0">
                  <c:v>DICIEMBRE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F8D-4D8D-B874-AAA7CDDF57E1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F8D-4D8D-B874-AAA7CDDF57E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F8D-4D8D-B874-AAA7CDDF57E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F8D-4D8D-B874-AAA7CDDF57E1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F8D-4D8D-B874-AAA7CDDF57E1}"/>
              </c:ext>
            </c:extLst>
          </c:dPt>
          <c:dPt>
            <c:idx val="6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F8D-4D8D-B874-AAA7CDDF57E1}"/>
              </c:ext>
            </c:extLst>
          </c:dPt>
          <c:dPt>
            <c:idx val="7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F8D-4D8D-B874-AAA7CDDF57E1}"/>
              </c:ext>
            </c:extLst>
          </c:dPt>
          <c:dPt>
            <c:idx val="8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9F8D-4D8D-B874-AAA7CDDF57E1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9F8D-4D8D-B874-AAA7CDDF57E1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9F8D-4D8D-B874-AAA7CDDF57E1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9F8D-4D8D-B874-AAA7CDDF57E1}"/>
              </c:ext>
            </c:extLst>
          </c:dPt>
          <c:dLbls>
            <c:dLbl>
              <c:idx val="3"/>
              <c:layout>
                <c:manualLayout>
                  <c:x val="3.8684719535783366E-3"/>
                  <c:y val="-1.4216805159245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F8D-4D8D-B874-AAA7CDDF57E1}"/>
                </c:ext>
              </c:extLst>
            </c:dLbl>
            <c:dLbl>
              <c:idx val="6"/>
              <c:layout>
                <c:manualLayout>
                  <c:x val="0"/>
                  <c:y val="-6.092916496819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F8D-4D8D-B874-AAA7CDDF57E1}"/>
                </c:ext>
              </c:extLst>
            </c:dLbl>
            <c:dLbl>
              <c:idx val="8"/>
              <c:layout>
                <c:manualLayout>
                  <c:x val="-2.5789813023856523E-3"/>
                  <c:y val="-1.4216805159245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F8D-4D8D-B874-AAA7CDDF57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MESES.xlsx]Diciembre'!$A$2:$A$13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MESES.xlsx]Diciembre'!$B$2:$B$13</c:f>
              <c:numCache>
                <c:formatCode>#,##0\ _€</c:formatCode>
                <c:ptCount val="12"/>
                <c:pt idx="0">
                  <c:v>3278.6315789473683</c:v>
                </c:pt>
                <c:pt idx="1">
                  <c:v>6062.7333333333336</c:v>
                </c:pt>
                <c:pt idx="2">
                  <c:v>1174.7173913043478</c:v>
                </c:pt>
                <c:pt idx="3">
                  <c:v>56708.833333333336</c:v>
                </c:pt>
                <c:pt idx="4">
                  <c:v>2945</c:v>
                </c:pt>
                <c:pt idx="5">
                  <c:v>3610.8070175438597</c:v>
                </c:pt>
                <c:pt idx="6">
                  <c:v>26097.227272727272</c:v>
                </c:pt>
                <c:pt idx="7">
                  <c:v>4458.757575757576</c:v>
                </c:pt>
                <c:pt idx="8">
                  <c:v>27542.786885245903</c:v>
                </c:pt>
                <c:pt idx="9">
                  <c:v>11121.818181818182</c:v>
                </c:pt>
                <c:pt idx="10">
                  <c:v>2332.9333333333334</c:v>
                </c:pt>
                <c:pt idx="11">
                  <c:v>522.64516129032256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9F8D-4D8D-B874-AAA7CDDF57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52306944"/>
        <c:axId val="828192864"/>
        <c:axId val="0"/>
      </c:bar3DChart>
      <c:catAx>
        <c:axId val="65230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8192864"/>
        <c:crosses val="autoZero"/>
        <c:auto val="1"/>
        <c:lblAlgn val="ctr"/>
        <c:lblOffset val="100"/>
        <c:noMultiLvlLbl val="0"/>
      </c:catAx>
      <c:valAx>
        <c:axId val="82819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5230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pc="300">
                <a:solidFill>
                  <a:srgbClr val="0070C0"/>
                </a:solidFill>
                <a:latin typeface="Algerian" panose="04020705040A02060702" pitchFamily="82" charset="0"/>
              </a:rPr>
              <a:t>FEBRERO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MESES.xlsx]Febrero'!$B$1</c:f>
              <c:strCache>
                <c:ptCount val="1"/>
                <c:pt idx="0">
                  <c:v>FEBRERO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BAE-48E3-9B18-B8097D992CE6}"/>
              </c:ext>
            </c:extLst>
          </c:dPt>
          <c:dPt>
            <c:idx val="1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BAE-48E3-9B18-B8097D992CE6}"/>
              </c:ext>
            </c:extLst>
          </c:dPt>
          <c:dPt>
            <c:idx val="2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BAE-48E3-9B18-B8097D992CE6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BAE-48E3-9B18-B8097D992CE6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BAE-48E3-9B18-B8097D992CE6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BAE-48E3-9B18-B8097D992CE6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6BAE-48E3-9B18-B8097D992CE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6BAE-48E3-9B18-B8097D992CE6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6BAE-48E3-9B18-B8097D992CE6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6BAE-48E3-9B18-B8097D992CE6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6BAE-48E3-9B18-B8097D992CE6}"/>
              </c:ext>
            </c:extLst>
          </c:dPt>
          <c:dLbls>
            <c:dLbl>
              <c:idx val="3"/>
              <c:layout>
                <c:manualLayout>
                  <c:x val="0"/>
                  <c:y val="-1.4594734272409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BAE-48E3-9B18-B8097D992C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MESES.xlsx]Febrero'!$A$2:$A$13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MESES.xlsx]Febrero'!$B$2:$B$13</c:f>
              <c:numCache>
                <c:formatCode>#,##0\ _€</c:formatCode>
                <c:ptCount val="12"/>
                <c:pt idx="0">
                  <c:v>2929.3684210526317</c:v>
                </c:pt>
                <c:pt idx="1">
                  <c:v>5416.6</c:v>
                </c:pt>
                <c:pt idx="2">
                  <c:v>1049.7391304347825</c:v>
                </c:pt>
                <c:pt idx="3">
                  <c:v>50665.875</c:v>
                </c:pt>
                <c:pt idx="4">
                  <c:v>2631.25</c:v>
                </c:pt>
                <c:pt idx="5">
                  <c:v>3226.1403508771928</c:v>
                </c:pt>
                <c:pt idx="6">
                  <c:v>23316.227272727272</c:v>
                </c:pt>
                <c:pt idx="7">
                  <c:v>3983.7272727272725</c:v>
                </c:pt>
                <c:pt idx="8">
                  <c:v>24607.786885245903</c:v>
                </c:pt>
                <c:pt idx="9">
                  <c:v>9936.818181818182</c:v>
                </c:pt>
                <c:pt idx="10">
                  <c:v>2084.4</c:v>
                </c:pt>
                <c:pt idx="11">
                  <c:v>466.90322580645159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6BAE-48E3-9B18-B8097D992C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1619424"/>
        <c:axId val="724782336"/>
        <c:axId val="0"/>
      </c:bar3DChart>
      <c:catAx>
        <c:axId val="51161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24782336"/>
        <c:crosses val="autoZero"/>
        <c:auto val="1"/>
        <c:lblAlgn val="ctr"/>
        <c:lblOffset val="100"/>
        <c:noMultiLvlLbl val="0"/>
      </c:catAx>
      <c:valAx>
        <c:axId val="724782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1161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pc="300">
                <a:solidFill>
                  <a:srgbClr val="0070C0"/>
                </a:solidFill>
                <a:latin typeface="Algerian" panose="04020705040A02060702" pitchFamily="82" charset="0"/>
              </a:rPr>
              <a:t>MARZO</a:t>
            </a: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MESES.xlsx]Marzo'!$B$1</c:f>
              <c:strCache>
                <c:ptCount val="1"/>
                <c:pt idx="0">
                  <c:v>MARZO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EC9-43A1-A6E9-70635D84790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EC9-43A1-A6E9-70635D84790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EC9-43A1-A6E9-70635D84790C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EC9-43A1-A6E9-70635D84790C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EC9-43A1-A6E9-70635D84790C}"/>
              </c:ext>
            </c:extLst>
          </c:dPt>
          <c:dPt>
            <c:idx val="5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EC9-43A1-A6E9-70635D84790C}"/>
              </c:ext>
            </c:extLst>
          </c:dPt>
          <c:dPt>
            <c:idx val="6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EC9-43A1-A6E9-70635D84790C}"/>
              </c:ext>
            </c:extLst>
          </c:dPt>
          <c:dPt>
            <c:idx val="7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EC9-43A1-A6E9-70635D84790C}"/>
              </c:ext>
            </c:extLst>
          </c:dPt>
          <c:dPt>
            <c:idx val="8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FEC9-43A1-A6E9-70635D84790C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EC9-43A1-A6E9-70635D84790C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FEC9-43A1-A6E9-70635D84790C}"/>
              </c:ext>
            </c:extLst>
          </c:dPt>
          <c:dLbls>
            <c:dLbl>
              <c:idx val="3"/>
              <c:layout>
                <c:manualLayout>
                  <c:x val="1.2698412698412698E-3"/>
                  <c:y val="-1.67320247660316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C9-43A1-A6E9-70635D84790C}"/>
                </c:ext>
              </c:extLst>
            </c:dLbl>
            <c:dLbl>
              <c:idx val="6"/>
              <c:layout>
                <c:manualLayout>
                  <c:x val="0"/>
                  <c:y val="-8.365930040374244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625346831646042E-2"/>
                      <c:h val="3.76157655197763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FEC9-43A1-A6E9-70635D84790C}"/>
                </c:ext>
              </c:extLst>
            </c:dLbl>
            <c:dLbl>
              <c:idx val="8"/>
              <c:layout>
                <c:manualLayout>
                  <c:x val="-3.8095238095239028E-3"/>
                  <c:y val="-1.882352786178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EC9-43A1-A6E9-70635D8479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MESES.xlsx]Marzo'!$A$2:$A$13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MESES.xlsx]Marzo'!$B$2:$B$13</c:f>
              <c:numCache>
                <c:formatCode>#,##0\ _€</c:formatCode>
                <c:ptCount val="12"/>
                <c:pt idx="0">
                  <c:v>3186.7894736842104</c:v>
                </c:pt>
                <c:pt idx="1">
                  <c:v>5892.7333333333336</c:v>
                </c:pt>
                <c:pt idx="2">
                  <c:v>1141.7826086956522</c:v>
                </c:pt>
                <c:pt idx="3">
                  <c:v>55117.958333333336</c:v>
                </c:pt>
                <c:pt idx="4">
                  <c:v>2862.375</c:v>
                </c:pt>
                <c:pt idx="5">
                  <c:v>3509.6315789473683</c:v>
                </c:pt>
                <c:pt idx="6">
                  <c:v>25365.090909090908</c:v>
                </c:pt>
                <c:pt idx="7">
                  <c:v>4333.848484848485</c:v>
                </c:pt>
                <c:pt idx="8">
                  <c:v>26770.049180327867</c:v>
                </c:pt>
                <c:pt idx="9">
                  <c:v>10809.848484848484</c:v>
                </c:pt>
                <c:pt idx="10">
                  <c:v>2267.4666666666667</c:v>
                </c:pt>
                <c:pt idx="11">
                  <c:v>507.96774193548384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EC9-43A1-A6E9-70635D84790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44294880"/>
        <c:axId val="665043200"/>
        <c:axId val="0"/>
      </c:bar3DChart>
      <c:catAx>
        <c:axId val="64429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65043200"/>
        <c:crosses val="autoZero"/>
        <c:auto val="1"/>
        <c:lblAlgn val="ctr"/>
        <c:lblOffset val="100"/>
        <c:noMultiLvlLbl val="0"/>
      </c:catAx>
      <c:valAx>
        <c:axId val="665043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44294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47529502822288655"/>
          <c:y val="1.61493779310485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rgbClr val="0070C0"/>
              </a:solidFill>
              <a:latin typeface="Algerian" panose="04020705040A02060702" pitchFamily="82" charset="0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MESES.xlsx]Abril'!$B$1</c:f>
              <c:strCache>
                <c:ptCount val="1"/>
                <c:pt idx="0">
                  <c:v>ABRIL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704-4645-9278-CF786E79B7E4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704-4645-9278-CF786E79B7E4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704-4645-9278-CF786E79B7E4}"/>
              </c:ext>
            </c:extLst>
          </c:dPt>
          <c:dPt>
            <c:idx val="4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704-4645-9278-CF786E79B7E4}"/>
              </c:ext>
            </c:extLst>
          </c:dPt>
          <c:dPt>
            <c:idx val="5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704-4645-9278-CF786E79B7E4}"/>
              </c:ext>
            </c:extLst>
          </c:dPt>
          <c:dPt>
            <c:idx val="6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704-4645-9278-CF786E79B7E4}"/>
              </c:ext>
            </c:extLst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704-4645-9278-CF786E79B7E4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704-4645-9278-CF786E79B7E4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704-4645-9278-CF786E79B7E4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B704-4645-9278-CF786E79B7E4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B704-4645-9278-CF786E79B7E4}"/>
              </c:ext>
            </c:extLst>
          </c:dPt>
          <c:dLbls>
            <c:dLbl>
              <c:idx val="3"/>
              <c:layout>
                <c:manualLayout>
                  <c:x val="5.1036687743077295E-3"/>
                  <c:y val="-1.6149377931048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04-4645-9278-CF786E79B7E4}"/>
                </c:ext>
              </c:extLst>
            </c:dLbl>
            <c:dLbl>
              <c:idx val="6"/>
              <c:layout>
                <c:manualLayout>
                  <c:x val="0"/>
                  <c:y val="-1.0093361206905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704-4645-9278-CF786E79B7E4}"/>
                </c:ext>
              </c:extLst>
            </c:dLbl>
            <c:dLbl>
              <c:idx val="8"/>
              <c:layout>
                <c:manualLayout>
                  <c:x val="9.3566179977812962E-17"/>
                  <c:y val="-1.6149377931048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704-4645-9278-CF786E79B7E4}"/>
                </c:ext>
              </c:extLst>
            </c:dLbl>
            <c:dLbl>
              <c:idx val="9"/>
              <c:layout>
                <c:manualLayout>
                  <c:x val="-9.3566179977812962E-17"/>
                  <c:y val="-2.422406689657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704-4645-9278-CF786E79B7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MESES.xlsx]Abril'!$A$2:$A$13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MESES.xlsx]Abril'!$B$2:$B$13</c:f>
              <c:numCache>
                <c:formatCode>#,##0\ _€</c:formatCode>
                <c:ptCount val="12"/>
                <c:pt idx="0">
                  <c:v>3087.8421052631579</c:v>
                </c:pt>
                <c:pt idx="1">
                  <c:v>5709.6</c:v>
                </c:pt>
                <c:pt idx="2">
                  <c:v>1106.4347826086957</c:v>
                </c:pt>
                <c:pt idx="3">
                  <c:v>53406.833333333336</c:v>
                </c:pt>
                <c:pt idx="4">
                  <c:v>2773.5</c:v>
                </c:pt>
                <c:pt idx="5">
                  <c:v>3400.7017543859647</c:v>
                </c:pt>
                <c:pt idx="6">
                  <c:v>24577.81818181818</c:v>
                </c:pt>
                <c:pt idx="7">
                  <c:v>4199.333333333333</c:v>
                </c:pt>
                <c:pt idx="8">
                  <c:v>25938.983606557376</c:v>
                </c:pt>
                <c:pt idx="9">
                  <c:v>10474.39393939394</c:v>
                </c:pt>
                <c:pt idx="10">
                  <c:v>2197.1999999999998</c:v>
                </c:pt>
                <c:pt idx="11">
                  <c:v>492.25806451612902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704-4645-9278-CF786E79B7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11703696"/>
        <c:axId val="515192560"/>
        <c:axId val="0"/>
      </c:bar3DChart>
      <c:catAx>
        <c:axId val="91170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15192560"/>
        <c:crosses val="autoZero"/>
        <c:auto val="1"/>
        <c:lblAlgn val="ctr"/>
        <c:lblOffset val="100"/>
        <c:noMultiLvlLbl val="0"/>
      </c:catAx>
      <c:valAx>
        <c:axId val="51519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11703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rgbClr val="0070C0"/>
              </a:solidFill>
              <a:latin typeface="Algerian" panose="04020705040A02060702" pitchFamily="82" charset="0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MESES.xlsx]Mayo'!$B$1</c:f>
              <c:strCache>
                <c:ptCount val="1"/>
                <c:pt idx="0">
                  <c:v>MAYO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5A4-4E70-9138-270FAB1C5822}"/>
              </c:ext>
            </c:extLst>
          </c:dPt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5A4-4E70-9138-270FAB1C5822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5A4-4E70-9138-270FAB1C5822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5A4-4E70-9138-270FAB1C582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5A4-4E70-9138-270FAB1C582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5A4-4E70-9138-270FAB1C582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5A4-4E70-9138-270FAB1C582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5A4-4E70-9138-270FAB1C5822}"/>
              </c:ext>
            </c:extLst>
          </c:dPt>
          <c:dPt>
            <c:idx val="9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B5A4-4E70-9138-270FAB1C5822}"/>
              </c:ext>
            </c:extLst>
          </c:dPt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B5A4-4E70-9138-270FAB1C5822}"/>
              </c:ext>
            </c:extLst>
          </c:dPt>
          <c:dPt>
            <c:idx val="11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B5A4-4E70-9138-270FAB1C5822}"/>
              </c:ext>
            </c:extLst>
          </c:dPt>
          <c:dLbls>
            <c:dLbl>
              <c:idx val="3"/>
              <c:layout>
                <c:manualLayout>
                  <c:x val="0"/>
                  <c:y val="-1.2148822114300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A4-4E70-9138-270FAB1C5822}"/>
                </c:ext>
              </c:extLst>
            </c:dLbl>
            <c:dLbl>
              <c:idx val="6"/>
              <c:layout>
                <c:manualLayout>
                  <c:x val="-9.3925704240691514E-17"/>
                  <c:y val="-3.0372055285750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5A4-4E70-9138-270FAB1C5822}"/>
                </c:ext>
              </c:extLst>
            </c:dLbl>
            <c:dLbl>
              <c:idx val="8"/>
              <c:layout>
                <c:manualLayout>
                  <c:x val="0"/>
                  <c:y val="-1.8223233171450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5A4-4E70-9138-270FAB1C5822}"/>
                </c:ext>
              </c:extLst>
            </c:dLbl>
            <c:dLbl>
              <c:idx val="9"/>
              <c:layout>
                <c:manualLayout>
                  <c:x val="-2.5616397075938699E-3"/>
                  <c:y val="-2.42976442286000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5A4-4E70-9138-270FAB1C58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MESES.xlsx]Mayo'!$A$2:$A$13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MESES.xlsx]Mayo'!$B$2:$B$13</c:f>
              <c:numCache>
                <c:formatCode>#,##0\ _€</c:formatCode>
                <c:ptCount val="12"/>
                <c:pt idx="0">
                  <c:v>2480.1052631578946</c:v>
                </c:pt>
                <c:pt idx="1">
                  <c:v>4585.8666666666668</c:v>
                </c:pt>
                <c:pt idx="2">
                  <c:v>888.63043478260875</c:v>
                </c:pt>
                <c:pt idx="3">
                  <c:v>42895.416666666664</c:v>
                </c:pt>
                <c:pt idx="4">
                  <c:v>2227.5</c:v>
                </c:pt>
                <c:pt idx="5">
                  <c:v>2731.2105263157896</c:v>
                </c:pt>
                <c:pt idx="6">
                  <c:v>19740.272727272728</c:v>
                </c:pt>
                <c:pt idx="7">
                  <c:v>3372.818181818182</c:v>
                </c:pt>
                <c:pt idx="8">
                  <c:v>20833.918032786885</c:v>
                </c:pt>
                <c:pt idx="9">
                  <c:v>8412.818181818182</c:v>
                </c:pt>
                <c:pt idx="10">
                  <c:v>1764.7333333333333</c:v>
                </c:pt>
                <c:pt idx="11">
                  <c:v>395.38709677419354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5A4-4E70-9138-270FAB1C58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11850896"/>
        <c:axId val="723106848"/>
        <c:axId val="0"/>
      </c:bar3DChart>
      <c:catAx>
        <c:axId val="511850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23106848"/>
        <c:crosses val="autoZero"/>
        <c:auto val="1"/>
        <c:lblAlgn val="ctr"/>
        <c:lblOffset val="100"/>
        <c:noMultiLvlLbl val="0"/>
      </c:catAx>
      <c:valAx>
        <c:axId val="723106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11850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47584116501566348"/>
          <c:y val="1.20754707413087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rgbClr val="0070C0"/>
              </a:solidFill>
              <a:latin typeface="Algerian" panose="04020705040A02060702" pitchFamily="82" charset="0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MESES.xlsx]Junio'!$B$1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0A1-496C-9757-3F4CA792B94F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0A1-496C-9757-3F4CA792B94F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0A1-496C-9757-3F4CA792B94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0A1-496C-9757-3F4CA792B94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0A1-496C-9757-3F4CA792B94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0A1-496C-9757-3F4CA792B94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0A1-496C-9757-3F4CA792B94F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0A1-496C-9757-3F4CA792B94F}"/>
              </c:ext>
            </c:extLst>
          </c:dPt>
          <c:dPt>
            <c:idx val="9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40A1-496C-9757-3F4CA792B94F}"/>
              </c:ext>
            </c:extLst>
          </c:dPt>
          <c:dPt>
            <c:idx val="10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40A1-496C-9757-3F4CA792B94F}"/>
              </c:ext>
            </c:extLst>
          </c:dPt>
          <c:dPt>
            <c:idx val="11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40A1-496C-9757-3F4CA792B94F}"/>
              </c:ext>
            </c:extLst>
          </c:dPt>
          <c:dLbls>
            <c:dLbl>
              <c:idx val="3"/>
              <c:layout>
                <c:manualLayout>
                  <c:x val="0"/>
                  <c:y val="-1.81132061119630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0A1-496C-9757-3F4CA792B94F}"/>
                </c:ext>
              </c:extLst>
            </c:dLbl>
            <c:dLbl>
              <c:idx val="6"/>
              <c:layout>
                <c:manualLayout>
                  <c:x val="0"/>
                  <c:y val="-1.811320611196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40A1-496C-9757-3F4CA792B94F}"/>
                </c:ext>
              </c:extLst>
            </c:dLbl>
            <c:dLbl>
              <c:idx val="8"/>
              <c:layout>
                <c:manualLayout>
                  <c:x val="1.2650221378874131E-3"/>
                  <c:y val="-2.01257845688479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0A1-496C-9757-3F4CA792B9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MESES.xlsx]Junio'!$A$2:$A$13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MESES.xlsx]Junio'!$B$2:$B$13</c:f>
              <c:numCache>
                <c:formatCode>#,##0\ _€</c:formatCode>
                <c:ptCount val="12"/>
                <c:pt idx="0">
                  <c:v>3278.6315789473683</c:v>
                </c:pt>
                <c:pt idx="1">
                  <c:v>6062.9333333333334</c:v>
                </c:pt>
                <c:pt idx="2">
                  <c:v>1174.7173913043478</c:v>
                </c:pt>
                <c:pt idx="3">
                  <c:v>56709.708333333336</c:v>
                </c:pt>
                <c:pt idx="4">
                  <c:v>2945</c:v>
                </c:pt>
                <c:pt idx="5">
                  <c:v>3611.0526315789475</c:v>
                </c:pt>
                <c:pt idx="6">
                  <c:v>26097.68181818182</c:v>
                </c:pt>
                <c:pt idx="7">
                  <c:v>4458.757575757576</c:v>
                </c:pt>
                <c:pt idx="8">
                  <c:v>27543.032786885247</c:v>
                </c:pt>
                <c:pt idx="9">
                  <c:v>11122.181818181818</c:v>
                </c:pt>
                <c:pt idx="10">
                  <c:v>2333</c:v>
                </c:pt>
                <c:pt idx="11">
                  <c:v>522.64516129032256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40A1-496C-9757-3F4CA792B9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03538800"/>
        <c:axId val="732541472"/>
        <c:axId val="0"/>
      </c:bar3DChart>
      <c:catAx>
        <c:axId val="50353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32541472"/>
        <c:crosses val="autoZero"/>
        <c:auto val="1"/>
        <c:lblAlgn val="ctr"/>
        <c:lblOffset val="100"/>
        <c:noMultiLvlLbl val="0"/>
      </c:catAx>
      <c:valAx>
        <c:axId val="73254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03538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rgbClr val="0070C0"/>
              </a:solidFill>
              <a:latin typeface="Algerian" panose="04020705040A02060702" pitchFamily="82" charset="0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MESES.xlsx]Julio'!$B$1</c:f>
              <c:strCache>
                <c:ptCount val="1"/>
                <c:pt idx="0">
                  <c:v>JULIO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E95-4BFB-9157-D8CFF36234D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E95-4BFB-9157-D8CFF36234D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E95-4BFB-9157-D8CFF36234D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E95-4BFB-9157-D8CFF36234DB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E95-4BFB-9157-D8CFF36234DB}"/>
              </c:ext>
            </c:extLst>
          </c:dPt>
          <c:dPt>
            <c:idx val="6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E95-4BFB-9157-D8CFF36234DB}"/>
              </c:ext>
            </c:extLst>
          </c:dPt>
          <c:dPt>
            <c:idx val="7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E95-4BFB-9157-D8CFF36234DB}"/>
              </c:ext>
            </c:extLst>
          </c:dPt>
          <c:dPt>
            <c:idx val="8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E95-4BFB-9157-D8CFF36234DB}"/>
              </c:ext>
            </c:extLst>
          </c:dPt>
          <c:dPt>
            <c:idx val="9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4E95-4BFB-9157-D8CFF36234DB}"/>
              </c:ext>
            </c:extLst>
          </c:dPt>
          <c:dPt>
            <c:idx val="10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4E95-4BFB-9157-D8CFF36234DB}"/>
              </c:ext>
            </c:extLst>
          </c:dPt>
          <c:dPt>
            <c:idx val="11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4E95-4BFB-9157-D8CFF36234DB}"/>
              </c:ext>
            </c:extLst>
          </c:dPt>
          <c:dLbls>
            <c:dLbl>
              <c:idx val="3"/>
              <c:layout>
                <c:manualLayout>
                  <c:x val="0"/>
                  <c:y val="-2.2408961788148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95-4BFB-9157-D8CFF36234DB}"/>
                </c:ext>
              </c:extLst>
            </c:dLbl>
            <c:dLbl>
              <c:idx val="6"/>
              <c:layout>
                <c:manualLayout>
                  <c:x val="3.8461538461538464E-3"/>
                  <c:y val="-8.14871337750855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E95-4BFB-9157-D8CFF36234DB}"/>
                </c:ext>
              </c:extLst>
            </c:dLbl>
            <c:dLbl>
              <c:idx val="8"/>
              <c:layout>
                <c:manualLayout>
                  <c:x val="-9.4016007936147637E-17"/>
                  <c:y val="-1.222307006626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E95-4BFB-9157-D8CFF36234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MESES.xlsx]Julio'!$A$2:$A$13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MESES.xlsx]Julio'!$B$2:$B$13</c:f>
              <c:numCache>
                <c:formatCode>#,##0\ _€</c:formatCode>
                <c:ptCount val="12"/>
                <c:pt idx="0">
                  <c:v>3473.5789473684213</c:v>
                </c:pt>
                <c:pt idx="1">
                  <c:v>6423.1333333333332</c:v>
                </c:pt>
                <c:pt idx="2">
                  <c:v>1244.6304347826087</c:v>
                </c:pt>
                <c:pt idx="3">
                  <c:v>60080.125</c:v>
                </c:pt>
                <c:pt idx="4">
                  <c:v>3120.125</c:v>
                </c:pt>
                <c:pt idx="5">
                  <c:v>3825.7017543859647</c:v>
                </c:pt>
                <c:pt idx="6">
                  <c:v>27648.68181818182</c:v>
                </c:pt>
                <c:pt idx="7">
                  <c:v>4723.909090909091</c:v>
                </c:pt>
                <c:pt idx="8">
                  <c:v>29180.065573770491</c:v>
                </c:pt>
                <c:pt idx="9">
                  <c:v>11783.030303030304</c:v>
                </c:pt>
                <c:pt idx="10">
                  <c:v>2471.7333333333331</c:v>
                </c:pt>
                <c:pt idx="11">
                  <c:v>553.80645161290317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E95-4BFB-9157-D8CFF36234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16909568"/>
        <c:axId val="837790992"/>
        <c:axId val="0"/>
      </c:bar3DChart>
      <c:catAx>
        <c:axId val="916909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37790992"/>
        <c:crosses val="autoZero"/>
        <c:auto val="1"/>
        <c:lblAlgn val="ctr"/>
        <c:lblOffset val="100"/>
        <c:noMultiLvlLbl val="0"/>
      </c:catAx>
      <c:valAx>
        <c:axId val="837790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16909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rgbClr val="0070C0"/>
              </a:solidFill>
              <a:latin typeface="Algerian" panose="04020705040A02060702" pitchFamily="82" charset="0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'[CALLES POR MESES.xlsx]Agosto'!$B$1</c:f>
              <c:strCache>
                <c:ptCount val="1"/>
                <c:pt idx="0">
                  <c:v>AGOSTO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2B2-4022-A57B-77D76418318B}"/>
              </c:ext>
            </c:extLst>
          </c:dPt>
          <c:dPt>
            <c:idx val="1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2B2-4022-A57B-77D76418318B}"/>
              </c:ext>
            </c:extLst>
          </c:dPt>
          <c:dPt>
            <c:idx val="2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2B2-4022-A57B-77D76418318B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2B2-4022-A57B-77D76418318B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2B2-4022-A57B-77D76418318B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2B2-4022-A57B-77D76418318B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2B2-4022-A57B-77D76418318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2B2-4022-A57B-77D76418318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2B2-4022-A57B-77D76418318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C2B2-4022-A57B-77D76418318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C2B2-4022-A57B-77D76418318B}"/>
              </c:ext>
            </c:extLst>
          </c:dPt>
          <c:dLbls>
            <c:dLbl>
              <c:idx val="3"/>
              <c:layout>
                <c:manualLayout>
                  <c:x val="3.8610038610038611E-3"/>
                  <c:y val="-1.6124967226321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2B2-4022-A57B-77D76418318B}"/>
                </c:ext>
              </c:extLst>
            </c:dLbl>
            <c:dLbl>
              <c:idx val="9"/>
              <c:layout>
                <c:manualLayout>
                  <c:x val="9.4379004105785278E-17"/>
                  <c:y val="-8.0624836131607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2B2-4022-A57B-77D7641831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MESES.xlsx]Agosto'!$A$2:$A$13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MESES.xlsx]Agosto'!$B$2:$B$13</c:f>
              <c:numCache>
                <c:formatCode>#,##0\ _€</c:formatCode>
                <c:ptCount val="12"/>
                <c:pt idx="0">
                  <c:v>3102.9473684210525</c:v>
                </c:pt>
                <c:pt idx="1">
                  <c:v>5737.4</c:v>
                </c:pt>
                <c:pt idx="2">
                  <c:v>1111.7608695652175</c:v>
                </c:pt>
                <c:pt idx="3">
                  <c:v>53666.875</c:v>
                </c:pt>
                <c:pt idx="4">
                  <c:v>2787</c:v>
                </c:pt>
                <c:pt idx="5">
                  <c:v>3417.2456140350878</c:v>
                </c:pt>
                <c:pt idx="6">
                  <c:v>24697.18181818182</c:v>
                </c:pt>
                <c:pt idx="7">
                  <c:v>4219.666666666667</c:v>
                </c:pt>
                <c:pt idx="8">
                  <c:v>26065.311475409835</c:v>
                </c:pt>
                <c:pt idx="9">
                  <c:v>10525.333333333334</c:v>
                </c:pt>
                <c:pt idx="10">
                  <c:v>2207.8000000000002</c:v>
                </c:pt>
                <c:pt idx="11">
                  <c:v>494.70967741935482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2B2-4022-A57B-77D7641831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56371040"/>
        <c:axId val="723107344"/>
        <c:axId val="0"/>
      </c:bar3DChart>
      <c:catAx>
        <c:axId val="856371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23107344"/>
        <c:crosses val="autoZero"/>
        <c:auto val="1"/>
        <c:lblAlgn val="ctr"/>
        <c:lblOffset val="100"/>
        <c:noMultiLvlLbl val="0"/>
      </c:catAx>
      <c:valAx>
        <c:axId val="723107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56371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sng" strike="noStrike" kern="1200" spc="300" baseline="0">
              <a:solidFill>
                <a:srgbClr val="0070C0"/>
              </a:solidFill>
              <a:latin typeface="Algerian" panose="04020705040A02060702" pitchFamily="82" charset="0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711031106173331E-2"/>
          <c:y val="7.8199543728487739E-2"/>
          <c:w val="0.92860860990614147"/>
          <c:h val="0.835442180589070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'[CALLES POR MESES.xlsx]Septiembre'!$B$1</c:f>
              <c:strCache>
                <c:ptCount val="1"/>
                <c:pt idx="0">
                  <c:v>SEPTIEMBRE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  <a:sp3d>
              <a:contourClr>
                <a:sysClr val="windowText" lastClr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5FC-4485-8174-19BDCEB6DE9B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5FC-4485-8174-19BDCEB6DE9B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5FC-4485-8174-19BDCEB6DE9B}"/>
              </c:ext>
            </c:extLst>
          </c:dPt>
          <c:dPt>
            <c:idx val="4"/>
            <c:invertIfNegative val="0"/>
            <c:bubble3D val="0"/>
            <c:spPr>
              <a:solidFill>
                <a:srgbClr val="FF66FF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5FC-4485-8174-19BDCEB6DE9B}"/>
              </c:ext>
            </c:extLst>
          </c:dPt>
          <c:dPt>
            <c:idx val="5"/>
            <c:invertIfNegative val="0"/>
            <c:bubble3D val="0"/>
            <c:spPr>
              <a:solidFill>
                <a:srgbClr val="FF66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5FC-4485-8174-19BDCEB6DE9B}"/>
              </c:ext>
            </c:extLst>
          </c:dPt>
          <c:dPt>
            <c:idx val="6"/>
            <c:invertIfNegative val="0"/>
            <c:bubble3D val="0"/>
            <c:spPr>
              <a:solidFill>
                <a:srgbClr val="99FF99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5FC-4485-8174-19BDCEB6DE9B}"/>
              </c:ext>
            </c:extLst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5FC-4485-8174-19BDCEB6DE9B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05FC-4485-8174-19BDCEB6DE9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05FC-4485-8174-19BDCEB6DE9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05FC-4485-8174-19BDCEB6DE9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/>
              </a:solidFill>
              <a:ln>
                <a:solidFill>
                  <a:sysClr val="windowText" lastClr="000000"/>
                </a:solidFill>
              </a:ln>
              <a:effectLst/>
              <a:sp3d>
                <a:contourClr>
                  <a:sysClr val="windowText" lastClr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05FC-4485-8174-19BDCEB6DE9B}"/>
              </c:ext>
            </c:extLst>
          </c:dPt>
          <c:dLbls>
            <c:dLbl>
              <c:idx val="3"/>
              <c:layout>
                <c:manualLayout>
                  <c:x val="0"/>
                  <c:y val="-1.2002999804833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5FC-4485-8174-19BDCEB6DE9B}"/>
                </c:ext>
              </c:extLst>
            </c:dLbl>
            <c:dLbl>
              <c:idx val="6"/>
              <c:layout>
                <c:manualLayout>
                  <c:x val="0"/>
                  <c:y val="-8.00199986988874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5FC-4485-8174-19BDCEB6DE9B}"/>
                </c:ext>
              </c:extLst>
            </c:dLbl>
            <c:dLbl>
              <c:idx val="8"/>
              <c:layout>
                <c:manualLayout>
                  <c:x val="-9.5206093718582245E-17"/>
                  <c:y val="-1.8004499707249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5FC-4485-8174-19BDCEB6DE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'[CALLES POR MESES.xlsx]Septiembre'!$A$2:$A$13</c:f>
              <c:strCache>
                <c:ptCount val="12"/>
                <c:pt idx="0">
                  <c:v>Bonaire</c:v>
                </c:pt>
                <c:pt idx="1">
                  <c:v>Colom 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 Ferrer</c:v>
                </c:pt>
                <c:pt idx="5">
                  <c:v>Oms</c:v>
                </c:pt>
                <c:pt idx="6">
                  <c:v>Pl. Reina-Psg. Born-Pl. Joan Calres I</c:v>
                </c:pt>
                <c:pt idx="7">
                  <c:v>Sant Miquel</c:v>
                </c:pt>
                <c:pt idx="8">
                  <c:v>Sindicat </c:v>
                </c:pt>
                <c:pt idx="9">
                  <c:v>Unió-Pl. Mercat-Pl Weyler</c:v>
                </c:pt>
                <c:pt idx="10">
                  <c:v>Velàzquez</c:v>
                </c:pt>
                <c:pt idx="11">
                  <c:v>Via Roma-La Rambla</c:v>
                </c:pt>
              </c:strCache>
            </c:strRef>
          </c:cat>
          <c:val>
            <c:numRef>
              <c:f>'[CALLES POR MESES.xlsx]Septiembre'!$B$2:$B$13</c:f>
              <c:numCache>
                <c:formatCode>#,##0\ _€</c:formatCode>
                <c:ptCount val="12"/>
                <c:pt idx="0">
                  <c:v>3479</c:v>
                </c:pt>
                <c:pt idx="1">
                  <c:v>6433.2666666666664</c:v>
                </c:pt>
                <c:pt idx="2">
                  <c:v>1246.5434782608695</c:v>
                </c:pt>
                <c:pt idx="3">
                  <c:v>60174.166666666664</c:v>
                </c:pt>
                <c:pt idx="4">
                  <c:v>3125</c:v>
                </c:pt>
                <c:pt idx="5">
                  <c:v>3831.6666666666665</c:v>
                </c:pt>
                <c:pt idx="6">
                  <c:v>27691.81818181818</c:v>
                </c:pt>
                <c:pt idx="7">
                  <c:v>4731.333333333333</c:v>
                </c:pt>
                <c:pt idx="8">
                  <c:v>29225.786885245903</c:v>
                </c:pt>
                <c:pt idx="9">
                  <c:v>11801.454545454546</c:v>
                </c:pt>
                <c:pt idx="10">
                  <c:v>2475.6666666666665</c:v>
                </c:pt>
                <c:pt idx="11">
                  <c:v>554.67741935483866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05FC-4485-8174-19BDCEB6DE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27885376"/>
        <c:axId val="510258640"/>
        <c:axId val="0"/>
      </c:bar3DChart>
      <c:catAx>
        <c:axId val="82788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10258640"/>
        <c:crosses val="autoZero"/>
        <c:auto val="1"/>
        <c:lblAlgn val="ctr"/>
        <c:lblOffset val="100"/>
        <c:noMultiLvlLbl val="0"/>
      </c:catAx>
      <c:valAx>
        <c:axId val="510258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_€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7885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713F9-E728-ADAA-D397-0A4B100F1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055B5C-B212-AC70-5BA7-F6EB096DB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A670C-A5AC-C280-B90C-AB3B6D46F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2AFB7C-7D3A-DDE8-A401-E6A8EE538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626E97-88E3-F717-459F-39980F85D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7148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6C8FAA-F64B-D764-298B-47C61CD74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1293FC-13E5-002C-E532-6793DAE99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00D654-B03A-F9D9-B54B-829CF517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42D95F-449B-50D0-130F-BF5A25C5F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9F871B-6364-FA4E-A3D7-147C0C1FE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310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BDF25B-2CA8-D7A5-3F95-440DFF201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F731EBC-CD79-AF51-943B-ACDDD07AD4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0F73FE-B3BB-76ED-5AEC-82EA7ADEF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76AFC3-60AA-9E61-E867-BD96239E5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EB7234-880C-B2A7-67A2-D6AC0AC8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7379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DD9208-0B56-15FD-7EF2-35E4492C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F158D5-E43A-9DAD-EA6E-ECF29D89E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972ED7-8414-6370-17CC-DD3E91ECF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B473C3-FCC8-CFB5-6A27-79D688CC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22EBE6-BE52-130D-747B-25242967F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7736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54084-CCFF-1268-28D0-6E500B8A7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A0E2FC-BBE9-C67B-C81C-2CDF59692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96E093-F62A-E491-29AB-08671395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256D0F-2005-731A-D9B9-D7FCA6CBB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309385-474E-4324-CED8-1E538145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830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A61DE-4A71-5F7E-FB3E-D9BB5FF3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2EB068-E466-1794-F173-365FD5B42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25753E-B944-E0BC-551B-FE51842B7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F827389-29F9-4461-A2BF-1E0E6A988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EC0D4F-CBBB-D64B-C8F0-F55BA614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9498C4-564D-3C2F-90B6-0D18FCAC9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911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C793C3-1A80-146E-D822-C10C6EF06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5D6B27-2B1B-65B1-88D5-1920B4EBD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02BB269-67B8-2628-4CE1-1EB0270A5E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8C9CA0D-CE03-6CFC-EEE8-43E5CAC36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3AB3EF5-6FDE-5F85-FA61-D6072C8DEC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306F26C-AE1D-B1B3-385E-F2592FA82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3BA00A9-96F9-B48C-CAA8-B1430490D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82A5D25-06D0-6369-9520-951B5675C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3159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8D2946-323D-5B6C-E473-D17229642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F1264BE-0459-0ED9-EA39-83E01FA9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CBF9E31-EAB5-34EB-9110-DC4E16D1B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B54ECA-1BB1-2E98-4C13-DF211607E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590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0F9881-E404-25BC-CB77-0EC145789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0111DB2-79DD-07E1-C938-AF0D5695C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CE225C-395B-DCED-3A72-A5DC2793F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843A5B-BE1E-6F3B-A5A8-A11246AB8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21787B-0023-5C89-F799-80793D1A6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6057E8-627D-FEDD-9775-7AD461249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5EA79A-7343-035B-0A85-1AD736E80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660F5E-4F61-0965-CA9D-6C35CC76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F5901C-A405-839A-598D-2A1B46A12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1035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C144F-5985-5916-FFBA-415DE120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208D50B-D40D-002F-43F4-911A3D876B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37D74C-3C98-07E4-D72F-53174B31E2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D1A565-4AD4-17A0-7BE1-A099F5E5F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A9D808-39F3-E5F8-94EE-DD3498AA1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897156-7178-EF79-23FB-1C11FB9C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192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49D73F8-18B0-17F5-AE97-BDC0A34B0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A8ACB1-028C-8867-33FB-5B65EFE92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344C09-3AED-374E-615D-E0C4D7AC1D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8ECBA-FB49-40C7-BB89-1A8B36698021}" type="datetimeFigureOut">
              <a:rPr lang="es-ES" smtClean="0"/>
              <a:t>27/11/2023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0DA243-B6DB-BAC7-2C04-54C3B46AD5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C8647F-4432-9F32-C8D4-53C6324020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95501-5894-4BDA-A238-AA78C0BF85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207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8DE85A6-8812-FF97-70AD-481E430706B9}"/>
              </a:ext>
            </a:extLst>
          </p:cNvPr>
          <p:cNvSpPr txBox="1"/>
          <p:nvPr/>
        </p:nvSpPr>
        <p:spPr>
          <a:xfrm>
            <a:off x="2918621" y="1124610"/>
            <a:ext cx="63547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>
                <a:solidFill>
                  <a:srgbClr val="0099FF"/>
                </a:solidFill>
                <a:effectLst>
                  <a:outerShdw blurRad="50800" dist="50800" dir="5400000" algn="ctr" rotWithShape="0">
                    <a:schemeClr val="accent5">
                      <a:lumMod val="20000"/>
                      <a:lumOff val="80000"/>
                      <a:alpha val="80000"/>
                    </a:schemeClr>
                  </a:outerShdw>
                </a:effectLst>
                <a:latin typeface="Algerian" panose="04020705040A02060702" pitchFamily="82" charset="0"/>
              </a:rPr>
              <a:t>Afluencia de viandantes por meses en el centro de Palma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8E3E263-E885-822A-77FA-A8B975CB37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470" y="557258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10F359F-F41E-6ED3-687A-80F8351F81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02" y="5453521"/>
            <a:ext cx="192659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A3CAF85-8732-782E-DBC4-94AAFCCF08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948" y="5349063"/>
            <a:ext cx="1298575" cy="93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14944D7-FEBB-FB9D-42D6-BAE8DB00E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286" y="346301"/>
            <a:ext cx="2055846" cy="40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B09635-3157-79D4-1366-937C11AF0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429" y="254769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 descr="Forma&#10;&#10;Descripción generada automáticamente con confianza media">
            <a:extLst>
              <a:ext uri="{FF2B5EF4-FFF2-40B4-BE49-F238E27FC236}">
                <a16:creationId xmlns:a16="http://schemas.microsoft.com/office/drawing/2014/main" id="{7E38A45F-933B-2CC6-26C1-71383DB326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739" y="2546327"/>
            <a:ext cx="4078514" cy="232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9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DF61C35-35A8-FC2F-51B7-1FBCB7D8D1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4614594"/>
              </p:ext>
            </p:extLst>
          </p:nvPr>
        </p:nvGraphicFramePr>
        <p:xfrm>
          <a:off x="2333625" y="747712"/>
          <a:ext cx="7524750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0897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E8024C7-2868-0054-C870-14CBBADF5A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7542739"/>
              </p:ext>
            </p:extLst>
          </p:nvPr>
        </p:nvGraphicFramePr>
        <p:xfrm>
          <a:off x="2324100" y="738187"/>
          <a:ext cx="7543800" cy="538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04405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9F857D8-16C6-1DC9-9352-40B5EABF6B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7441911"/>
              </p:ext>
            </p:extLst>
          </p:nvPr>
        </p:nvGraphicFramePr>
        <p:xfrm>
          <a:off x="2319337" y="771525"/>
          <a:ext cx="7553325" cy="531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048584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DAD8F14-8173-2157-AAD9-1561075933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843939"/>
              </p:ext>
            </p:extLst>
          </p:nvPr>
        </p:nvGraphicFramePr>
        <p:xfrm>
          <a:off x="2314575" y="776287"/>
          <a:ext cx="7562850" cy="5305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7975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38CD35A-D7CF-CBA1-FEF1-33D94CE885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751053"/>
              </p:ext>
            </p:extLst>
          </p:nvPr>
        </p:nvGraphicFramePr>
        <p:xfrm>
          <a:off x="2309813" y="827783"/>
          <a:ext cx="7572374" cy="530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87004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2AEF96C-D1DA-DD76-A630-97EA449996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648370"/>
              </p:ext>
            </p:extLst>
          </p:nvPr>
        </p:nvGraphicFramePr>
        <p:xfrm>
          <a:off x="2309812" y="759618"/>
          <a:ext cx="7572375" cy="5338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020661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89CAC42-A840-9417-056B-19CAAA39E9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906684"/>
              </p:ext>
            </p:extLst>
          </p:nvPr>
        </p:nvGraphicFramePr>
        <p:xfrm>
          <a:off x="2219325" y="769143"/>
          <a:ext cx="7753350" cy="5319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645793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E8B83AC-04D0-4714-D07D-85015B6093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439455"/>
              </p:ext>
            </p:extLst>
          </p:nvPr>
        </p:nvGraphicFramePr>
        <p:xfrm>
          <a:off x="2257425" y="773905"/>
          <a:ext cx="7677150" cy="5310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33008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516D6FB-B650-CB0B-6BB1-9872A12FFA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6793070"/>
              </p:ext>
            </p:extLst>
          </p:nvPr>
        </p:nvGraphicFramePr>
        <p:xfrm>
          <a:off x="2271712" y="752475"/>
          <a:ext cx="7648575" cy="5353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82676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78BE0D2-F735-2C7B-0D9B-D199F66994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7678097"/>
              </p:ext>
            </p:extLst>
          </p:nvPr>
        </p:nvGraphicFramePr>
        <p:xfrm>
          <a:off x="2209800" y="766762"/>
          <a:ext cx="7772400" cy="5324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758552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87373EC-5057-9FD8-0BF9-324D8BF104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1209492"/>
              </p:ext>
            </p:extLst>
          </p:nvPr>
        </p:nvGraphicFramePr>
        <p:xfrm>
          <a:off x="2295525" y="761999"/>
          <a:ext cx="7600950" cy="5334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24063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6CC070A-CDFE-504A-765D-DBD8D683C3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990" y="623064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566DA69-BD27-3593-C7D3-C949F170CA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900" y="6133208"/>
            <a:ext cx="185054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24ACCE7-731E-B794-040C-5687DFB3CE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570" y="6096402"/>
            <a:ext cx="1050004" cy="75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80D19-E813-7140-0969-242FA46C4D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46" y="55578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10E6641-0E42-6CEE-C4FA-C395047F37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591" y="133007"/>
            <a:ext cx="2199563" cy="43168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6A2A08F-AFE7-7F0B-ED02-8E3C30F45D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753185"/>
              </p:ext>
            </p:extLst>
          </p:nvPr>
        </p:nvGraphicFramePr>
        <p:xfrm>
          <a:off x="2300288" y="771525"/>
          <a:ext cx="7591424" cy="5314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568375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Panorámica</PresentationFormat>
  <Paragraphs>13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Algerian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Asun Sobré</dc:creator>
  <cp:lastModifiedBy>Asun Sobré</cp:lastModifiedBy>
  <cp:revision>1</cp:revision>
  <dcterms:created xsi:type="dcterms:W3CDTF">2023-11-21T13:30:21Z</dcterms:created>
  <dcterms:modified xsi:type="dcterms:W3CDTF">2023-11-27T09:03:42Z</dcterms:modified>
</cp:coreProperties>
</file>